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-25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7B9E-CD67-4A56-A341-0995FFF71194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2AFD-93EF-4CEC-9DF4-E4B35205B8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3102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7B9E-CD67-4A56-A341-0995FFF71194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2AFD-93EF-4CEC-9DF4-E4B35205B8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1686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7B9E-CD67-4A56-A341-0995FFF71194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2AFD-93EF-4CEC-9DF4-E4B35205B8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3002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7B9E-CD67-4A56-A341-0995FFF71194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2AFD-93EF-4CEC-9DF4-E4B35205B8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654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7B9E-CD67-4A56-A341-0995FFF71194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2AFD-93EF-4CEC-9DF4-E4B35205B8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1728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7B9E-CD67-4A56-A341-0995FFF71194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2AFD-93EF-4CEC-9DF4-E4B35205B8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5374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7B9E-CD67-4A56-A341-0995FFF71194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2AFD-93EF-4CEC-9DF4-E4B35205B8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8819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7B9E-CD67-4A56-A341-0995FFF71194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2AFD-93EF-4CEC-9DF4-E4B35205B8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5206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7B9E-CD67-4A56-A341-0995FFF71194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2AFD-93EF-4CEC-9DF4-E4B35205B8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8248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7B9E-CD67-4A56-A341-0995FFF71194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2AFD-93EF-4CEC-9DF4-E4B35205B8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5748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7B9E-CD67-4A56-A341-0995FFF71194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2AFD-93EF-4CEC-9DF4-E4B35205B8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7909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87B9E-CD67-4A56-A341-0995FFF71194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D2AFD-93EF-4CEC-9DF4-E4B35205B8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112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0.wav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1.wav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2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4800" b="1" u="sng" dirty="0" smtClean="0">
                <a:solidFill>
                  <a:schemeClr val="accent5">
                    <a:lumMod val="75000"/>
                  </a:schemeClr>
                </a:solidFill>
              </a:rPr>
              <a:t>6. Early </a:t>
            </a:r>
            <a:r>
              <a:rPr lang="en-US" sz="4800" b="1" u="sng" dirty="0">
                <a:solidFill>
                  <a:schemeClr val="accent5">
                    <a:lumMod val="75000"/>
                  </a:schemeClr>
                </a:solidFill>
              </a:rPr>
              <a:t>Honey Creek Settlement</a:t>
            </a:r>
            <a:endParaRPr lang="en-US" sz="48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n-US" sz="40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/>
          <a:srcRect l="2347" t="13787" r="10459" b="25276"/>
          <a:stretch/>
        </p:blipFill>
        <p:spPr>
          <a:xfrm>
            <a:off x="2785068" y="202119"/>
            <a:ext cx="6621864" cy="2603124"/>
          </a:xfrm>
          <a:prstGeom prst="rect">
            <a:avLst/>
          </a:prstGeom>
        </p:spPr>
      </p:pic>
      <p:pic>
        <p:nvPicPr>
          <p:cNvPr id="6" name="~PP3896.WAV">
            <a:hlinkClick r:id="" action="ppaction://media"/>
          </p:cNvPr>
          <p:cNvPicPr>
            <a:picLocks noRot="1" noChangeAspect="1"/>
          </p:cNvPicPr>
          <p:nvPr>
            <a:wavAudioFile r:embed="rId1" name="~PP3896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440808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26738" t="39194" r="31236" b="9210"/>
          <a:stretch/>
        </p:blipFill>
        <p:spPr>
          <a:xfrm>
            <a:off x="0" y="8798"/>
            <a:ext cx="9917723" cy="68492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67543" y="4912137"/>
            <a:ext cx="391886" cy="3617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652387" y="3123029"/>
            <a:ext cx="401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567543" y="1105319"/>
            <a:ext cx="0" cy="4168558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693336" y="3064747"/>
            <a:ext cx="4029389" cy="3396343"/>
          </a:xfrm>
          <a:custGeom>
            <a:avLst/>
            <a:gdLst>
              <a:gd name="connsiteX0" fmla="*/ 4029389 w 4029389"/>
              <a:gd name="connsiteY0" fmla="*/ 0 h 3396343"/>
              <a:gd name="connsiteX1" fmla="*/ 2381460 w 4029389"/>
              <a:gd name="connsiteY1" fmla="*/ 1316334 h 3396343"/>
              <a:gd name="connsiteX2" fmla="*/ 0 w 4029389"/>
              <a:gd name="connsiteY2" fmla="*/ 3396343 h 3396343"/>
              <a:gd name="connsiteX3" fmla="*/ 0 w 4029389"/>
              <a:gd name="connsiteY3" fmla="*/ 3396343 h 339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9389" h="3396343">
                <a:moveTo>
                  <a:pt x="4029389" y="0"/>
                </a:moveTo>
                <a:lnTo>
                  <a:pt x="2381460" y="1316334"/>
                </a:lnTo>
                <a:lnTo>
                  <a:pt x="0" y="3396343"/>
                </a:lnTo>
                <a:lnTo>
                  <a:pt x="0" y="3396343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567543" y="2664321"/>
            <a:ext cx="391886" cy="3617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462224" y="2029767"/>
            <a:ext cx="4149969" cy="1738365"/>
          </a:xfrm>
          <a:custGeom>
            <a:avLst/>
            <a:gdLst>
              <a:gd name="connsiteX0" fmla="*/ 4149969 w 4149969"/>
              <a:gd name="connsiteY0" fmla="*/ 0 h 1738365"/>
              <a:gd name="connsiteX1" fmla="*/ 3597310 w 4149969"/>
              <a:gd name="connsiteY1" fmla="*/ 70338 h 1738365"/>
              <a:gd name="connsiteX2" fmla="*/ 3114989 w 4149969"/>
              <a:gd name="connsiteY2" fmla="*/ 170822 h 1738365"/>
              <a:gd name="connsiteX3" fmla="*/ 2240783 w 4149969"/>
              <a:gd name="connsiteY3" fmla="*/ 422031 h 1738365"/>
              <a:gd name="connsiteX4" fmla="*/ 1517301 w 4149969"/>
              <a:gd name="connsiteY4" fmla="*/ 643095 h 1738365"/>
              <a:gd name="connsiteX5" fmla="*/ 1004835 w 4149969"/>
              <a:gd name="connsiteY5" fmla="*/ 1014884 h 1738365"/>
              <a:gd name="connsiteX6" fmla="*/ 0 w 4149969"/>
              <a:gd name="connsiteY6" fmla="*/ 1738365 h 1738365"/>
              <a:gd name="connsiteX7" fmla="*/ 10049 w 4149969"/>
              <a:gd name="connsiteY7" fmla="*/ 1728317 h 1738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9969" h="1738365">
                <a:moveTo>
                  <a:pt x="4149969" y="0"/>
                </a:moveTo>
                <a:lnTo>
                  <a:pt x="3597310" y="70338"/>
                </a:lnTo>
                <a:lnTo>
                  <a:pt x="3114989" y="170822"/>
                </a:lnTo>
                <a:lnTo>
                  <a:pt x="2240783" y="422031"/>
                </a:lnTo>
                <a:lnTo>
                  <a:pt x="1517301" y="643095"/>
                </a:lnTo>
                <a:lnTo>
                  <a:pt x="1004835" y="1014884"/>
                </a:lnTo>
                <a:lnTo>
                  <a:pt x="0" y="1738365"/>
                </a:lnTo>
                <a:lnTo>
                  <a:pt x="10049" y="1728317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720780" y="2428185"/>
            <a:ext cx="477297" cy="47227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~PP1657.WAV">
            <a:hlinkClick r:id="" action="ppaction://media"/>
          </p:cNvPr>
          <p:cNvPicPr>
            <a:picLocks noRot="1" noChangeAspect="1"/>
          </p:cNvPicPr>
          <p:nvPr>
            <a:wavAudioFile r:embed="rId1" name="~PP1657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9035478"/>
      </p:ext>
    </p:extLst>
  </p:cSld>
  <p:clrMapOvr>
    <a:masterClrMapping/>
  </p:clrMapOvr>
  <p:transition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3613" t="13871" r="12022" b="1810"/>
          <a:stretch/>
        </p:blipFill>
        <p:spPr>
          <a:xfrm>
            <a:off x="0" y="3905"/>
            <a:ext cx="12192000" cy="68540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36311" y="135734"/>
            <a:ext cx="8397922" cy="7078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rgbClr val="FFFF00"/>
                </a:solidFill>
              </a:rPr>
              <a:t>Honey Creek/North Greenfield in 1858</a:t>
            </a:r>
            <a:endParaRPr lang="en-US" sz="4000" b="1" u="sng" dirty="0">
              <a:solidFill>
                <a:srgbClr val="FFFF00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447738" y="10633"/>
            <a:ext cx="25113" cy="4613874"/>
          </a:xfrm>
          <a:custGeom>
            <a:avLst/>
            <a:gdLst>
              <a:gd name="connsiteX0" fmla="*/ 85061 w 192438"/>
              <a:gd name="connsiteY0" fmla="*/ 0 h 4657060"/>
              <a:gd name="connsiteX1" fmla="*/ 85061 w 192438"/>
              <a:gd name="connsiteY1" fmla="*/ 0 h 4657060"/>
              <a:gd name="connsiteX2" fmla="*/ 42531 w 192438"/>
              <a:gd name="connsiteY2" fmla="*/ 606055 h 4657060"/>
              <a:gd name="connsiteX3" fmla="*/ 31898 w 192438"/>
              <a:gd name="connsiteY3" fmla="*/ 946297 h 4657060"/>
              <a:gd name="connsiteX4" fmla="*/ 10633 w 192438"/>
              <a:gd name="connsiteY4" fmla="*/ 1584251 h 4657060"/>
              <a:gd name="connsiteX5" fmla="*/ 0 w 192438"/>
              <a:gd name="connsiteY5" fmla="*/ 2881423 h 4657060"/>
              <a:gd name="connsiteX6" fmla="*/ 10633 w 192438"/>
              <a:gd name="connsiteY6" fmla="*/ 3083441 h 4657060"/>
              <a:gd name="connsiteX7" fmla="*/ 21266 w 192438"/>
              <a:gd name="connsiteY7" fmla="*/ 3115339 h 4657060"/>
              <a:gd name="connsiteX8" fmla="*/ 31898 w 192438"/>
              <a:gd name="connsiteY8" fmla="*/ 3157869 h 4657060"/>
              <a:gd name="connsiteX9" fmla="*/ 42531 w 192438"/>
              <a:gd name="connsiteY9" fmla="*/ 3189767 h 4657060"/>
              <a:gd name="connsiteX10" fmla="*/ 63796 w 192438"/>
              <a:gd name="connsiteY10" fmla="*/ 3274827 h 4657060"/>
              <a:gd name="connsiteX11" fmla="*/ 85061 w 192438"/>
              <a:gd name="connsiteY11" fmla="*/ 3338623 h 4657060"/>
              <a:gd name="connsiteX12" fmla="*/ 106326 w 192438"/>
              <a:gd name="connsiteY12" fmla="*/ 3413051 h 4657060"/>
              <a:gd name="connsiteX13" fmla="*/ 127591 w 192438"/>
              <a:gd name="connsiteY13" fmla="*/ 3455581 h 4657060"/>
              <a:gd name="connsiteX14" fmla="*/ 138224 w 192438"/>
              <a:gd name="connsiteY14" fmla="*/ 3551274 h 4657060"/>
              <a:gd name="connsiteX15" fmla="*/ 95694 w 192438"/>
              <a:gd name="connsiteY15" fmla="*/ 4061637 h 4657060"/>
              <a:gd name="connsiteX16" fmla="*/ 63796 w 192438"/>
              <a:gd name="connsiteY16" fmla="*/ 4114800 h 4657060"/>
              <a:gd name="connsiteX17" fmla="*/ 106326 w 192438"/>
              <a:gd name="connsiteY17" fmla="*/ 4455041 h 4657060"/>
              <a:gd name="connsiteX18" fmla="*/ 95694 w 192438"/>
              <a:gd name="connsiteY18" fmla="*/ 4593265 h 4657060"/>
              <a:gd name="connsiteX19" fmla="*/ 74428 w 192438"/>
              <a:gd name="connsiteY19" fmla="*/ 4625162 h 4657060"/>
              <a:gd name="connsiteX20" fmla="*/ 74428 w 192438"/>
              <a:gd name="connsiteY20" fmla="*/ 4657060 h 4657060"/>
              <a:gd name="connsiteX0" fmla="*/ 85061 w 192438"/>
              <a:gd name="connsiteY0" fmla="*/ 0 h 4657060"/>
              <a:gd name="connsiteX1" fmla="*/ 85061 w 192438"/>
              <a:gd name="connsiteY1" fmla="*/ 0 h 4657060"/>
              <a:gd name="connsiteX2" fmla="*/ 87687 w 192438"/>
              <a:gd name="connsiteY2" fmla="*/ 643685 h 4657060"/>
              <a:gd name="connsiteX3" fmla="*/ 31898 w 192438"/>
              <a:gd name="connsiteY3" fmla="*/ 946297 h 4657060"/>
              <a:gd name="connsiteX4" fmla="*/ 10633 w 192438"/>
              <a:gd name="connsiteY4" fmla="*/ 1584251 h 4657060"/>
              <a:gd name="connsiteX5" fmla="*/ 0 w 192438"/>
              <a:gd name="connsiteY5" fmla="*/ 2881423 h 4657060"/>
              <a:gd name="connsiteX6" fmla="*/ 10633 w 192438"/>
              <a:gd name="connsiteY6" fmla="*/ 3083441 h 4657060"/>
              <a:gd name="connsiteX7" fmla="*/ 21266 w 192438"/>
              <a:gd name="connsiteY7" fmla="*/ 3115339 h 4657060"/>
              <a:gd name="connsiteX8" fmla="*/ 31898 w 192438"/>
              <a:gd name="connsiteY8" fmla="*/ 3157869 h 4657060"/>
              <a:gd name="connsiteX9" fmla="*/ 42531 w 192438"/>
              <a:gd name="connsiteY9" fmla="*/ 3189767 h 4657060"/>
              <a:gd name="connsiteX10" fmla="*/ 63796 w 192438"/>
              <a:gd name="connsiteY10" fmla="*/ 3274827 h 4657060"/>
              <a:gd name="connsiteX11" fmla="*/ 85061 w 192438"/>
              <a:gd name="connsiteY11" fmla="*/ 3338623 h 4657060"/>
              <a:gd name="connsiteX12" fmla="*/ 106326 w 192438"/>
              <a:gd name="connsiteY12" fmla="*/ 3413051 h 4657060"/>
              <a:gd name="connsiteX13" fmla="*/ 127591 w 192438"/>
              <a:gd name="connsiteY13" fmla="*/ 3455581 h 4657060"/>
              <a:gd name="connsiteX14" fmla="*/ 138224 w 192438"/>
              <a:gd name="connsiteY14" fmla="*/ 3551274 h 4657060"/>
              <a:gd name="connsiteX15" fmla="*/ 95694 w 192438"/>
              <a:gd name="connsiteY15" fmla="*/ 4061637 h 4657060"/>
              <a:gd name="connsiteX16" fmla="*/ 63796 w 192438"/>
              <a:gd name="connsiteY16" fmla="*/ 4114800 h 4657060"/>
              <a:gd name="connsiteX17" fmla="*/ 106326 w 192438"/>
              <a:gd name="connsiteY17" fmla="*/ 4455041 h 4657060"/>
              <a:gd name="connsiteX18" fmla="*/ 95694 w 192438"/>
              <a:gd name="connsiteY18" fmla="*/ 4593265 h 4657060"/>
              <a:gd name="connsiteX19" fmla="*/ 74428 w 192438"/>
              <a:gd name="connsiteY19" fmla="*/ 4625162 h 4657060"/>
              <a:gd name="connsiteX20" fmla="*/ 74428 w 192438"/>
              <a:gd name="connsiteY20" fmla="*/ 4657060 h 4657060"/>
              <a:gd name="connsiteX0" fmla="*/ 85061 w 192438"/>
              <a:gd name="connsiteY0" fmla="*/ 0 h 4657060"/>
              <a:gd name="connsiteX1" fmla="*/ 85061 w 192438"/>
              <a:gd name="connsiteY1" fmla="*/ 0 h 4657060"/>
              <a:gd name="connsiteX2" fmla="*/ 91450 w 192438"/>
              <a:gd name="connsiteY2" fmla="*/ 643685 h 4657060"/>
              <a:gd name="connsiteX3" fmla="*/ 31898 w 192438"/>
              <a:gd name="connsiteY3" fmla="*/ 946297 h 4657060"/>
              <a:gd name="connsiteX4" fmla="*/ 10633 w 192438"/>
              <a:gd name="connsiteY4" fmla="*/ 1584251 h 4657060"/>
              <a:gd name="connsiteX5" fmla="*/ 0 w 192438"/>
              <a:gd name="connsiteY5" fmla="*/ 2881423 h 4657060"/>
              <a:gd name="connsiteX6" fmla="*/ 10633 w 192438"/>
              <a:gd name="connsiteY6" fmla="*/ 3083441 h 4657060"/>
              <a:gd name="connsiteX7" fmla="*/ 21266 w 192438"/>
              <a:gd name="connsiteY7" fmla="*/ 3115339 h 4657060"/>
              <a:gd name="connsiteX8" fmla="*/ 31898 w 192438"/>
              <a:gd name="connsiteY8" fmla="*/ 3157869 h 4657060"/>
              <a:gd name="connsiteX9" fmla="*/ 42531 w 192438"/>
              <a:gd name="connsiteY9" fmla="*/ 3189767 h 4657060"/>
              <a:gd name="connsiteX10" fmla="*/ 63796 w 192438"/>
              <a:gd name="connsiteY10" fmla="*/ 3274827 h 4657060"/>
              <a:gd name="connsiteX11" fmla="*/ 85061 w 192438"/>
              <a:gd name="connsiteY11" fmla="*/ 3338623 h 4657060"/>
              <a:gd name="connsiteX12" fmla="*/ 106326 w 192438"/>
              <a:gd name="connsiteY12" fmla="*/ 3413051 h 4657060"/>
              <a:gd name="connsiteX13" fmla="*/ 127591 w 192438"/>
              <a:gd name="connsiteY13" fmla="*/ 3455581 h 4657060"/>
              <a:gd name="connsiteX14" fmla="*/ 138224 w 192438"/>
              <a:gd name="connsiteY14" fmla="*/ 3551274 h 4657060"/>
              <a:gd name="connsiteX15" fmla="*/ 95694 w 192438"/>
              <a:gd name="connsiteY15" fmla="*/ 4061637 h 4657060"/>
              <a:gd name="connsiteX16" fmla="*/ 63796 w 192438"/>
              <a:gd name="connsiteY16" fmla="*/ 4114800 h 4657060"/>
              <a:gd name="connsiteX17" fmla="*/ 106326 w 192438"/>
              <a:gd name="connsiteY17" fmla="*/ 4455041 h 4657060"/>
              <a:gd name="connsiteX18" fmla="*/ 95694 w 192438"/>
              <a:gd name="connsiteY18" fmla="*/ 4593265 h 4657060"/>
              <a:gd name="connsiteX19" fmla="*/ 74428 w 192438"/>
              <a:gd name="connsiteY19" fmla="*/ 4625162 h 4657060"/>
              <a:gd name="connsiteX20" fmla="*/ 74428 w 192438"/>
              <a:gd name="connsiteY20" fmla="*/ 4657060 h 4657060"/>
              <a:gd name="connsiteX0" fmla="*/ 85061 w 192438"/>
              <a:gd name="connsiteY0" fmla="*/ 0 h 4657060"/>
              <a:gd name="connsiteX1" fmla="*/ 85061 w 192438"/>
              <a:gd name="connsiteY1" fmla="*/ 0 h 4657060"/>
              <a:gd name="connsiteX2" fmla="*/ 91450 w 192438"/>
              <a:gd name="connsiteY2" fmla="*/ 643685 h 4657060"/>
              <a:gd name="connsiteX3" fmla="*/ 31898 w 192438"/>
              <a:gd name="connsiteY3" fmla="*/ 946297 h 4657060"/>
              <a:gd name="connsiteX4" fmla="*/ 10633 w 192438"/>
              <a:gd name="connsiteY4" fmla="*/ 1584251 h 4657060"/>
              <a:gd name="connsiteX5" fmla="*/ 0 w 192438"/>
              <a:gd name="connsiteY5" fmla="*/ 2881423 h 4657060"/>
              <a:gd name="connsiteX6" fmla="*/ 10633 w 192438"/>
              <a:gd name="connsiteY6" fmla="*/ 3083441 h 4657060"/>
              <a:gd name="connsiteX7" fmla="*/ 21266 w 192438"/>
              <a:gd name="connsiteY7" fmla="*/ 3115339 h 4657060"/>
              <a:gd name="connsiteX8" fmla="*/ 31898 w 192438"/>
              <a:gd name="connsiteY8" fmla="*/ 3157869 h 4657060"/>
              <a:gd name="connsiteX9" fmla="*/ 42531 w 192438"/>
              <a:gd name="connsiteY9" fmla="*/ 3189767 h 4657060"/>
              <a:gd name="connsiteX10" fmla="*/ 63796 w 192438"/>
              <a:gd name="connsiteY10" fmla="*/ 3274827 h 4657060"/>
              <a:gd name="connsiteX11" fmla="*/ 85061 w 192438"/>
              <a:gd name="connsiteY11" fmla="*/ 3338623 h 4657060"/>
              <a:gd name="connsiteX12" fmla="*/ 106326 w 192438"/>
              <a:gd name="connsiteY12" fmla="*/ 3413051 h 4657060"/>
              <a:gd name="connsiteX13" fmla="*/ 127591 w 192438"/>
              <a:gd name="connsiteY13" fmla="*/ 3455581 h 4657060"/>
              <a:gd name="connsiteX14" fmla="*/ 138224 w 192438"/>
              <a:gd name="connsiteY14" fmla="*/ 3551274 h 4657060"/>
              <a:gd name="connsiteX15" fmla="*/ 95694 w 192438"/>
              <a:gd name="connsiteY15" fmla="*/ 4061637 h 4657060"/>
              <a:gd name="connsiteX16" fmla="*/ 63796 w 192438"/>
              <a:gd name="connsiteY16" fmla="*/ 4114800 h 4657060"/>
              <a:gd name="connsiteX17" fmla="*/ 106326 w 192438"/>
              <a:gd name="connsiteY17" fmla="*/ 4455041 h 4657060"/>
              <a:gd name="connsiteX18" fmla="*/ 95694 w 192438"/>
              <a:gd name="connsiteY18" fmla="*/ 4593265 h 4657060"/>
              <a:gd name="connsiteX19" fmla="*/ 74428 w 192438"/>
              <a:gd name="connsiteY19" fmla="*/ 4625162 h 4657060"/>
              <a:gd name="connsiteX20" fmla="*/ 74428 w 192438"/>
              <a:gd name="connsiteY20" fmla="*/ 4657060 h 4657060"/>
              <a:gd name="connsiteX0" fmla="*/ 85061 w 192438"/>
              <a:gd name="connsiteY0" fmla="*/ 0 h 4657060"/>
              <a:gd name="connsiteX1" fmla="*/ 54957 w 192438"/>
              <a:gd name="connsiteY1" fmla="*/ 7526 h 4657060"/>
              <a:gd name="connsiteX2" fmla="*/ 91450 w 192438"/>
              <a:gd name="connsiteY2" fmla="*/ 643685 h 4657060"/>
              <a:gd name="connsiteX3" fmla="*/ 31898 w 192438"/>
              <a:gd name="connsiteY3" fmla="*/ 946297 h 4657060"/>
              <a:gd name="connsiteX4" fmla="*/ 10633 w 192438"/>
              <a:gd name="connsiteY4" fmla="*/ 1584251 h 4657060"/>
              <a:gd name="connsiteX5" fmla="*/ 0 w 192438"/>
              <a:gd name="connsiteY5" fmla="*/ 2881423 h 4657060"/>
              <a:gd name="connsiteX6" fmla="*/ 10633 w 192438"/>
              <a:gd name="connsiteY6" fmla="*/ 3083441 h 4657060"/>
              <a:gd name="connsiteX7" fmla="*/ 21266 w 192438"/>
              <a:gd name="connsiteY7" fmla="*/ 3115339 h 4657060"/>
              <a:gd name="connsiteX8" fmla="*/ 31898 w 192438"/>
              <a:gd name="connsiteY8" fmla="*/ 3157869 h 4657060"/>
              <a:gd name="connsiteX9" fmla="*/ 42531 w 192438"/>
              <a:gd name="connsiteY9" fmla="*/ 3189767 h 4657060"/>
              <a:gd name="connsiteX10" fmla="*/ 63796 w 192438"/>
              <a:gd name="connsiteY10" fmla="*/ 3274827 h 4657060"/>
              <a:gd name="connsiteX11" fmla="*/ 85061 w 192438"/>
              <a:gd name="connsiteY11" fmla="*/ 3338623 h 4657060"/>
              <a:gd name="connsiteX12" fmla="*/ 106326 w 192438"/>
              <a:gd name="connsiteY12" fmla="*/ 3413051 h 4657060"/>
              <a:gd name="connsiteX13" fmla="*/ 127591 w 192438"/>
              <a:gd name="connsiteY13" fmla="*/ 3455581 h 4657060"/>
              <a:gd name="connsiteX14" fmla="*/ 138224 w 192438"/>
              <a:gd name="connsiteY14" fmla="*/ 3551274 h 4657060"/>
              <a:gd name="connsiteX15" fmla="*/ 95694 w 192438"/>
              <a:gd name="connsiteY15" fmla="*/ 4061637 h 4657060"/>
              <a:gd name="connsiteX16" fmla="*/ 63796 w 192438"/>
              <a:gd name="connsiteY16" fmla="*/ 4114800 h 4657060"/>
              <a:gd name="connsiteX17" fmla="*/ 106326 w 192438"/>
              <a:gd name="connsiteY17" fmla="*/ 4455041 h 4657060"/>
              <a:gd name="connsiteX18" fmla="*/ 95694 w 192438"/>
              <a:gd name="connsiteY18" fmla="*/ 4593265 h 4657060"/>
              <a:gd name="connsiteX19" fmla="*/ 74428 w 192438"/>
              <a:gd name="connsiteY19" fmla="*/ 4625162 h 4657060"/>
              <a:gd name="connsiteX20" fmla="*/ 74428 w 192438"/>
              <a:gd name="connsiteY20" fmla="*/ 4657060 h 4657060"/>
              <a:gd name="connsiteX0" fmla="*/ 85061 w 192438"/>
              <a:gd name="connsiteY0" fmla="*/ 0 h 4657060"/>
              <a:gd name="connsiteX1" fmla="*/ 70009 w 192438"/>
              <a:gd name="connsiteY1" fmla="*/ 7526 h 4657060"/>
              <a:gd name="connsiteX2" fmla="*/ 91450 w 192438"/>
              <a:gd name="connsiteY2" fmla="*/ 643685 h 4657060"/>
              <a:gd name="connsiteX3" fmla="*/ 31898 w 192438"/>
              <a:gd name="connsiteY3" fmla="*/ 946297 h 4657060"/>
              <a:gd name="connsiteX4" fmla="*/ 10633 w 192438"/>
              <a:gd name="connsiteY4" fmla="*/ 1584251 h 4657060"/>
              <a:gd name="connsiteX5" fmla="*/ 0 w 192438"/>
              <a:gd name="connsiteY5" fmla="*/ 2881423 h 4657060"/>
              <a:gd name="connsiteX6" fmla="*/ 10633 w 192438"/>
              <a:gd name="connsiteY6" fmla="*/ 3083441 h 4657060"/>
              <a:gd name="connsiteX7" fmla="*/ 21266 w 192438"/>
              <a:gd name="connsiteY7" fmla="*/ 3115339 h 4657060"/>
              <a:gd name="connsiteX8" fmla="*/ 31898 w 192438"/>
              <a:gd name="connsiteY8" fmla="*/ 3157869 h 4657060"/>
              <a:gd name="connsiteX9" fmla="*/ 42531 w 192438"/>
              <a:gd name="connsiteY9" fmla="*/ 3189767 h 4657060"/>
              <a:gd name="connsiteX10" fmla="*/ 63796 w 192438"/>
              <a:gd name="connsiteY10" fmla="*/ 3274827 h 4657060"/>
              <a:gd name="connsiteX11" fmla="*/ 85061 w 192438"/>
              <a:gd name="connsiteY11" fmla="*/ 3338623 h 4657060"/>
              <a:gd name="connsiteX12" fmla="*/ 106326 w 192438"/>
              <a:gd name="connsiteY12" fmla="*/ 3413051 h 4657060"/>
              <a:gd name="connsiteX13" fmla="*/ 127591 w 192438"/>
              <a:gd name="connsiteY13" fmla="*/ 3455581 h 4657060"/>
              <a:gd name="connsiteX14" fmla="*/ 138224 w 192438"/>
              <a:gd name="connsiteY14" fmla="*/ 3551274 h 4657060"/>
              <a:gd name="connsiteX15" fmla="*/ 95694 w 192438"/>
              <a:gd name="connsiteY15" fmla="*/ 4061637 h 4657060"/>
              <a:gd name="connsiteX16" fmla="*/ 63796 w 192438"/>
              <a:gd name="connsiteY16" fmla="*/ 4114800 h 4657060"/>
              <a:gd name="connsiteX17" fmla="*/ 106326 w 192438"/>
              <a:gd name="connsiteY17" fmla="*/ 4455041 h 4657060"/>
              <a:gd name="connsiteX18" fmla="*/ 95694 w 192438"/>
              <a:gd name="connsiteY18" fmla="*/ 4593265 h 4657060"/>
              <a:gd name="connsiteX19" fmla="*/ 74428 w 192438"/>
              <a:gd name="connsiteY19" fmla="*/ 4625162 h 4657060"/>
              <a:gd name="connsiteX20" fmla="*/ 74428 w 192438"/>
              <a:gd name="connsiteY20" fmla="*/ 4657060 h 4657060"/>
              <a:gd name="connsiteX0" fmla="*/ 88231 w 195608"/>
              <a:gd name="connsiteY0" fmla="*/ 0 h 4657060"/>
              <a:gd name="connsiteX1" fmla="*/ 73179 w 195608"/>
              <a:gd name="connsiteY1" fmla="*/ 7526 h 4657060"/>
              <a:gd name="connsiteX2" fmla="*/ 94620 w 195608"/>
              <a:gd name="connsiteY2" fmla="*/ 643685 h 4657060"/>
              <a:gd name="connsiteX3" fmla="*/ 35068 w 195608"/>
              <a:gd name="connsiteY3" fmla="*/ 946297 h 4657060"/>
              <a:gd name="connsiteX4" fmla="*/ 70247 w 195608"/>
              <a:gd name="connsiteY4" fmla="*/ 1576726 h 4657060"/>
              <a:gd name="connsiteX5" fmla="*/ 3170 w 195608"/>
              <a:gd name="connsiteY5" fmla="*/ 2881423 h 4657060"/>
              <a:gd name="connsiteX6" fmla="*/ 13803 w 195608"/>
              <a:gd name="connsiteY6" fmla="*/ 3083441 h 4657060"/>
              <a:gd name="connsiteX7" fmla="*/ 24436 w 195608"/>
              <a:gd name="connsiteY7" fmla="*/ 3115339 h 4657060"/>
              <a:gd name="connsiteX8" fmla="*/ 35068 w 195608"/>
              <a:gd name="connsiteY8" fmla="*/ 3157869 h 4657060"/>
              <a:gd name="connsiteX9" fmla="*/ 45701 w 195608"/>
              <a:gd name="connsiteY9" fmla="*/ 3189767 h 4657060"/>
              <a:gd name="connsiteX10" fmla="*/ 66966 w 195608"/>
              <a:gd name="connsiteY10" fmla="*/ 3274827 h 4657060"/>
              <a:gd name="connsiteX11" fmla="*/ 88231 w 195608"/>
              <a:gd name="connsiteY11" fmla="*/ 3338623 h 4657060"/>
              <a:gd name="connsiteX12" fmla="*/ 109496 w 195608"/>
              <a:gd name="connsiteY12" fmla="*/ 3413051 h 4657060"/>
              <a:gd name="connsiteX13" fmla="*/ 130761 w 195608"/>
              <a:gd name="connsiteY13" fmla="*/ 3455581 h 4657060"/>
              <a:gd name="connsiteX14" fmla="*/ 141394 w 195608"/>
              <a:gd name="connsiteY14" fmla="*/ 3551274 h 4657060"/>
              <a:gd name="connsiteX15" fmla="*/ 98864 w 195608"/>
              <a:gd name="connsiteY15" fmla="*/ 4061637 h 4657060"/>
              <a:gd name="connsiteX16" fmla="*/ 66966 w 195608"/>
              <a:gd name="connsiteY16" fmla="*/ 4114800 h 4657060"/>
              <a:gd name="connsiteX17" fmla="*/ 109496 w 195608"/>
              <a:gd name="connsiteY17" fmla="*/ 4455041 h 4657060"/>
              <a:gd name="connsiteX18" fmla="*/ 98864 w 195608"/>
              <a:gd name="connsiteY18" fmla="*/ 4593265 h 4657060"/>
              <a:gd name="connsiteX19" fmla="*/ 77598 w 195608"/>
              <a:gd name="connsiteY19" fmla="*/ 4625162 h 4657060"/>
              <a:gd name="connsiteX20" fmla="*/ 77598 w 195608"/>
              <a:gd name="connsiteY20" fmla="*/ 4657060 h 4657060"/>
              <a:gd name="connsiteX0" fmla="*/ 88231 w 195608"/>
              <a:gd name="connsiteY0" fmla="*/ 0 h 4657060"/>
              <a:gd name="connsiteX1" fmla="*/ 73179 w 195608"/>
              <a:gd name="connsiteY1" fmla="*/ 7526 h 4657060"/>
              <a:gd name="connsiteX2" fmla="*/ 94620 w 195608"/>
              <a:gd name="connsiteY2" fmla="*/ 643685 h 4657060"/>
              <a:gd name="connsiteX3" fmla="*/ 83987 w 195608"/>
              <a:gd name="connsiteY3" fmla="*/ 946297 h 4657060"/>
              <a:gd name="connsiteX4" fmla="*/ 70247 w 195608"/>
              <a:gd name="connsiteY4" fmla="*/ 1576726 h 4657060"/>
              <a:gd name="connsiteX5" fmla="*/ 3170 w 195608"/>
              <a:gd name="connsiteY5" fmla="*/ 2881423 h 4657060"/>
              <a:gd name="connsiteX6" fmla="*/ 13803 w 195608"/>
              <a:gd name="connsiteY6" fmla="*/ 3083441 h 4657060"/>
              <a:gd name="connsiteX7" fmla="*/ 24436 w 195608"/>
              <a:gd name="connsiteY7" fmla="*/ 3115339 h 4657060"/>
              <a:gd name="connsiteX8" fmla="*/ 35068 w 195608"/>
              <a:gd name="connsiteY8" fmla="*/ 3157869 h 4657060"/>
              <a:gd name="connsiteX9" fmla="*/ 45701 w 195608"/>
              <a:gd name="connsiteY9" fmla="*/ 3189767 h 4657060"/>
              <a:gd name="connsiteX10" fmla="*/ 66966 w 195608"/>
              <a:gd name="connsiteY10" fmla="*/ 3274827 h 4657060"/>
              <a:gd name="connsiteX11" fmla="*/ 88231 w 195608"/>
              <a:gd name="connsiteY11" fmla="*/ 3338623 h 4657060"/>
              <a:gd name="connsiteX12" fmla="*/ 109496 w 195608"/>
              <a:gd name="connsiteY12" fmla="*/ 3413051 h 4657060"/>
              <a:gd name="connsiteX13" fmla="*/ 130761 w 195608"/>
              <a:gd name="connsiteY13" fmla="*/ 3455581 h 4657060"/>
              <a:gd name="connsiteX14" fmla="*/ 141394 w 195608"/>
              <a:gd name="connsiteY14" fmla="*/ 3551274 h 4657060"/>
              <a:gd name="connsiteX15" fmla="*/ 98864 w 195608"/>
              <a:gd name="connsiteY15" fmla="*/ 4061637 h 4657060"/>
              <a:gd name="connsiteX16" fmla="*/ 66966 w 195608"/>
              <a:gd name="connsiteY16" fmla="*/ 4114800 h 4657060"/>
              <a:gd name="connsiteX17" fmla="*/ 109496 w 195608"/>
              <a:gd name="connsiteY17" fmla="*/ 4455041 h 4657060"/>
              <a:gd name="connsiteX18" fmla="*/ 98864 w 195608"/>
              <a:gd name="connsiteY18" fmla="*/ 4593265 h 4657060"/>
              <a:gd name="connsiteX19" fmla="*/ 77598 w 195608"/>
              <a:gd name="connsiteY19" fmla="*/ 4625162 h 4657060"/>
              <a:gd name="connsiteX20" fmla="*/ 77598 w 195608"/>
              <a:gd name="connsiteY20" fmla="*/ 4657060 h 4657060"/>
              <a:gd name="connsiteX0" fmla="*/ 77577 w 184954"/>
              <a:gd name="connsiteY0" fmla="*/ 0 h 4657060"/>
              <a:gd name="connsiteX1" fmla="*/ 62525 w 184954"/>
              <a:gd name="connsiteY1" fmla="*/ 7526 h 4657060"/>
              <a:gd name="connsiteX2" fmla="*/ 83966 w 184954"/>
              <a:gd name="connsiteY2" fmla="*/ 643685 h 4657060"/>
              <a:gd name="connsiteX3" fmla="*/ 73333 w 184954"/>
              <a:gd name="connsiteY3" fmla="*/ 946297 h 4657060"/>
              <a:gd name="connsiteX4" fmla="*/ 59593 w 184954"/>
              <a:gd name="connsiteY4" fmla="*/ 1576726 h 4657060"/>
              <a:gd name="connsiteX5" fmla="*/ 75301 w 184954"/>
              <a:gd name="connsiteY5" fmla="*/ 2888948 h 4657060"/>
              <a:gd name="connsiteX6" fmla="*/ 3149 w 184954"/>
              <a:gd name="connsiteY6" fmla="*/ 3083441 h 4657060"/>
              <a:gd name="connsiteX7" fmla="*/ 13782 w 184954"/>
              <a:gd name="connsiteY7" fmla="*/ 3115339 h 4657060"/>
              <a:gd name="connsiteX8" fmla="*/ 24414 w 184954"/>
              <a:gd name="connsiteY8" fmla="*/ 3157869 h 4657060"/>
              <a:gd name="connsiteX9" fmla="*/ 35047 w 184954"/>
              <a:gd name="connsiteY9" fmla="*/ 3189767 h 4657060"/>
              <a:gd name="connsiteX10" fmla="*/ 56312 w 184954"/>
              <a:gd name="connsiteY10" fmla="*/ 3274827 h 4657060"/>
              <a:gd name="connsiteX11" fmla="*/ 77577 w 184954"/>
              <a:gd name="connsiteY11" fmla="*/ 3338623 h 4657060"/>
              <a:gd name="connsiteX12" fmla="*/ 98842 w 184954"/>
              <a:gd name="connsiteY12" fmla="*/ 3413051 h 4657060"/>
              <a:gd name="connsiteX13" fmla="*/ 120107 w 184954"/>
              <a:gd name="connsiteY13" fmla="*/ 3455581 h 4657060"/>
              <a:gd name="connsiteX14" fmla="*/ 130740 w 184954"/>
              <a:gd name="connsiteY14" fmla="*/ 3551274 h 4657060"/>
              <a:gd name="connsiteX15" fmla="*/ 88210 w 184954"/>
              <a:gd name="connsiteY15" fmla="*/ 4061637 h 4657060"/>
              <a:gd name="connsiteX16" fmla="*/ 56312 w 184954"/>
              <a:gd name="connsiteY16" fmla="*/ 4114800 h 4657060"/>
              <a:gd name="connsiteX17" fmla="*/ 98842 w 184954"/>
              <a:gd name="connsiteY17" fmla="*/ 4455041 h 4657060"/>
              <a:gd name="connsiteX18" fmla="*/ 88210 w 184954"/>
              <a:gd name="connsiteY18" fmla="*/ 4593265 h 4657060"/>
              <a:gd name="connsiteX19" fmla="*/ 66944 w 184954"/>
              <a:gd name="connsiteY19" fmla="*/ 4625162 h 4657060"/>
              <a:gd name="connsiteX20" fmla="*/ 66944 w 184954"/>
              <a:gd name="connsiteY20" fmla="*/ 4657060 h 4657060"/>
              <a:gd name="connsiteX0" fmla="*/ 77577 w 184954"/>
              <a:gd name="connsiteY0" fmla="*/ 0 h 4657060"/>
              <a:gd name="connsiteX1" fmla="*/ 62525 w 184954"/>
              <a:gd name="connsiteY1" fmla="*/ 7526 h 4657060"/>
              <a:gd name="connsiteX2" fmla="*/ 83966 w 184954"/>
              <a:gd name="connsiteY2" fmla="*/ 643685 h 4657060"/>
              <a:gd name="connsiteX3" fmla="*/ 73333 w 184954"/>
              <a:gd name="connsiteY3" fmla="*/ 946297 h 4657060"/>
              <a:gd name="connsiteX4" fmla="*/ 59593 w 184954"/>
              <a:gd name="connsiteY4" fmla="*/ 1576726 h 4657060"/>
              <a:gd name="connsiteX5" fmla="*/ 75301 w 184954"/>
              <a:gd name="connsiteY5" fmla="*/ 2888948 h 4657060"/>
              <a:gd name="connsiteX6" fmla="*/ 3149 w 184954"/>
              <a:gd name="connsiteY6" fmla="*/ 3083441 h 4657060"/>
              <a:gd name="connsiteX7" fmla="*/ 13782 w 184954"/>
              <a:gd name="connsiteY7" fmla="*/ 3115339 h 4657060"/>
              <a:gd name="connsiteX8" fmla="*/ 24414 w 184954"/>
              <a:gd name="connsiteY8" fmla="*/ 3157869 h 4657060"/>
              <a:gd name="connsiteX9" fmla="*/ 35047 w 184954"/>
              <a:gd name="connsiteY9" fmla="*/ 3189767 h 4657060"/>
              <a:gd name="connsiteX10" fmla="*/ 56312 w 184954"/>
              <a:gd name="connsiteY10" fmla="*/ 3274827 h 4657060"/>
              <a:gd name="connsiteX11" fmla="*/ 98842 w 184954"/>
              <a:gd name="connsiteY11" fmla="*/ 3413051 h 4657060"/>
              <a:gd name="connsiteX12" fmla="*/ 120107 w 184954"/>
              <a:gd name="connsiteY12" fmla="*/ 3455581 h 4657060"/>
              <a:gd name="connsiteX13" fmla="*/ 130740 w 184954"/>
              <a:gd name="connsiteY13" fmla="*/ 3551274 h 4657060"/>
              <a:gd name="connsiteX14" fmla="*/ 88210 w 184954"/>
              <a:gd name="connsiteY14" fmla="*/ 4061637 h 4657060"/>
              <a:gd name="connsiteX15" fmla="*/ 56312 w 184954"/>
              <a:gd name="connsiteY15" fmla="*/ 4114800 h 4657060"/>
              <a:gd name="connsiteX16" fmla="*/ 98842 w 184954"/>
              <a:gd name="connsiteY16" fmla="*/ 4455041 h 4657060"/>
              <a:gd name="connsiteX17" fmla="*/ 88210 w 184954"/>
              <a:gd name="connsiteY17" fmla="*/ 4593265 h 4657060"/>
              <a:gd name="connsiteX18" fmla="*/ 66944 w 184954"/>
              <a:gd name="connsiteY18" fmla="*/ 4625162 h 4657060"/>
              <a:gd name="connsiteX19" fmla="*/ 66944 w 184954"/>
              <a:gd name="connsiteY19" fmla="*/ 4657060 h 4657060"/>
              <a:gd name="connsiteX0" fmla="*/ 77577 w 184954"/>
              <a:gd name="connsiteY0" fmla="*/ 0 h 4657060"/>
              <a:gd name="connsiteX1" fmla="*/ 62525 w 184954"/>
              <a:gd name="connsiteY1" fmla="*/ 7526 h 4657060"/>
              <a:gd name="connsiteX2" fmla="*/ 83966 w 184954"/>
              <a:gd name="connsiteY2" fmla="*/ 643685 h 4657060"/>
              <a:gd name="connsiteX3" fmla="*/ 73333 w 184954"/>
              <a:gd name="connsiteY3" fmla="*/ 946297 h 4657060"/>
              <a:gd name="connsiteX4" fmla="*/ 59593 w 184954"/>
              <a:gd name="connsiteY4" fmla="*/ 1576726 h 4657060"/>
              <a:gd name="connsiteX5" fmla="*/ 75301 w 184954"/>
              <a:gd name="connsiteY5" fmla="*/ 2888948 h 4657060"/>
              <a:gd name="connsiteX6" fmla="*/ 3149 w 184954"/>
              <a:gd name="connsiteY6" fmla="*/ 3083441 h 4657060"/>
              <a:gd name="connsiteX7" fmla="*/ 13782 w 184954"/>
              <a:gd name="connsiteY7" fmla="*/ 3115339 h 4657060"/>
              <a:gd name="connsiteX8" fmla="*/ 24414 w 184954"/>
              <a:gd name="connsiteY8" fmla="*/ 3157869 h 4657060"/>
              <a:gd name="connsiteX9" fmla="*/ 35047 w 184954"/>
              <a:gd name="connsiteY9" fmla="*/ 3189767 h 4657060"/>
              <a:gd name="connsiteX10" fmla="*/ 98842 w 184954"/>
              <a:gd name="connsiteY10" fmla="*/ 3413051 h 4657060"/>
              <a:gd name="connsiteX11" fmla="*/ 120107 w 184954"/>
              <a:gd name="connsiteY11" fmla="*/ 3455581 h 4657060"/>
              <a:gd name="connsiteX12" fmla="*/ 130740 w 184954"/>
              <a:gd name="connsiteY12" fmla="*/ 3551274 h 4657060"/>
              <a:gd name="connsiteX13" fmla="*/ 88210 w 184954"/>
              <a:gd name="connsiteY13" fmla="*/ 4061637 h 4657060"/>
              <a:gd name="connsiteX14" fmla="*/ 56312 w 184954"/>
              <a:gd name="connsiteY14" fmla="*/ 4114800 h 4657060"/>
              <a:gd name="connsiteX15" fmla="*/ 98842 w 184954"/>
              <a:gd name="connsiteY15" fmla="*/ 4455041 h 4657060"/>
              <a:gd name="connsiteX16" fmla="*/ 88210 w 184954"/>
              <a:gd name="connsiteY16" fmla="*/ 4593265 h 4657060"/>
              <a:gd name="connsiteX17" fmla="*/ 66944 w 184954"/>
              <a:gd name="connsiteY17" fmla="*/ 4625162 h 4657060"/>
              <a:gd name="connsiteX18" fmla="*/ 66944 w 184954"/>
              <a:gd name="connsiteY18" fmla="*/ 4657060 h 4657060"/>
              <a:gd name="connsiteX0" fmla="*/ 77577 w 184954"/>
              <a:gd name="connsiteY0" fmla="*/ 0 h 4657060"/>
              <a:gd name="connsiteX1" fmla="*/ 62525 w 184954"/>
              <a:gd name="connsiteY1" fmla="*/ 7526 h 4657060"/>
              <a:gd name="connsiteX2" fmla="*/ 83966 w 184954"/>
              <a:gd name="connsiteY2" fmla="*/ 643685 h 4657060"/>
              <a:gd name="connsiteX3" fmla="*/ 73333 w 184954"/>
              <a:gd name="connsiteY3" fmla="*/ 946297 h 4657060"/>
              <a:gd name="connsiteX4" fmla="*/ 59593 w 184954"/>
              <a:gd name="connsiteY4" fmla="*/ 1576726 h 4657060"/>
              <a:gd name="connsiteX5" fmla="*/ 75301 w 184954"/>
              <a:gd name="connsiteY5" fmla="*/ 2888948 h 4657060"/>
              <a:gd name="connsiteX6" fmla="*/ 3149 w 184954"/>
              <a:gd name="connsiteY6" fmla="*/ 3083441 h 4657060"/>
              <a:gd name="connsiteX7" fmla="*/ 13782 w 184954"/>
              <a:gd name="connsiteY7" fmla="*/ 3115339 h 4657060"/>
              <a:gd name="connsiteX8" fmla="*/ 24414 w 184954"/>
              <a:gd name="connsiteY8" fmla="*/ 3157869 h 4657060"/>
              <a:gd name="connsiteX9" fmla="*/ 98842 w 184954"/>
              <a:gd name="connsiteY9" fmla="*/ 3413051 h 4657060"/>
              <a:gd name="connsiteX10" fmla="*/ 120107 w 184954"/>
              <a:gd name="connsiteY10" fmla="*/ 3455581 h 4657060"/>
              <a:gd name="connsiteX11" fmla="*/ 130740 w 184954"/>
              <a:gd name="connsiteY11" fmla="*/ 3551274 h 4657060"/>
              <a:gd name="connsiteX12" fmla="*/ 88210 w 184954"/>
              <a:gd name="connsiteY12" fmla="*/ 4061637 h 4657060"/>
              <a:gd name="connsiteX13" fmla="*/ 56312 w 184954"/>
              <a:gd name="connsiteY13" fmla="*/ 4114800 h 4657060"/>
              <a:gd name="connsiteX14" fmla="*/ 98842 w 184954"/>
              <a:gd name="connsiteY14" fmla="*/ 4455041 h 4657060"/>
              <a:gd name="connsiteX15" fmla="*/ 88210 w 184954"/>
              <a:gd name="connsiteY15" fmla="*/ 4593265 h 4657060"/>
              <a:gd name="connsiteX16" fmla="*/ 66944 w 184954"/>
              <a:gd name="connsiteY16" fmla="*/ 4625162 h 4657060"/>
              <a:gd name="connsiteX17" fmla="*/ 66944 w 184954"/>
              <a:gd name="connsiteY17" fmla="*/ 4657060 h 4657060"/>
              <a:gd name="connsiteX0" fmla="*/ 79791 w 187168"/>
              <a:gd name="connsiteY0" fmla="*/ 0 h 4657060"/>
              <a:gd name="connsiteX1" fmla="*/ 64739 w 187168"/>
              <a:gd name="connsiteY1" fmla="*/ 7526 h 4657060"/>
              <a:gd name="connsiteX2" fmla="*/ 86180 w 187168"/>
              <a:gd name="connsiteY2" fmla="*/ 643685 h 4657060"/>
              <a:gd name="connsiteX3" fmla="*/ 75547 w 187168"/>
              <a:gd name="connsiteY3" fmla="*/ 946297 h 4657060"/>
              <a:gd name="connsiteX4" fmla="*/ 61807 w 187168"/>
              <a:gd name="connsiteY4" fmla="*/ 1576726 h 4657060"/>
              <a:gd name="connsiteX5" fmla="*/ 77515 w 187168"/>
              <a:gd name="connsiteY5" fmla="*/ 2888948 h 4657060"/>
              <a:gd name="connsiteX6" fmla="*/ 5363 w 187168"/>
              <a:gd name="connsiteY6" fmla="*/ 3083441 h 4657060"/>
              <a:gd name="connsiteX7" fmla="*/ 15996 w 187168"/>
              <a:gd name="connsiteY7" fmla="*/ 3115339 h 4657060"/>
              <a:gd name="connsiteX8" fmla="*/ 101056 w 187168"/>
              <a:gd name="connsiteY8" fmla="*/ 3413051 h 4657060"/>
              <a:gd name="connsiteX9" fmla="*/ 122321 w 187168"/>
              <a:gd name="connsiteY9" fmla="*/ 3455581 h 4657060"/>
              <a:gd name="connsiteX10" fmla="*/ 132954 w 187168"/>
              <a:gd name="connsiteY10" fmla="*/ 3551274 h 4657060"/>
              <a:gd name="connsiteX11" fmla="*/ 90424 w 187168"/>
              <a:gd name="connsiteY11" fmla="*/ 4061637 h 4657060"/>
              <a:gd name="connsiteX12" fmla="*/ 58526 w 187168"/>
              <a:gd name="connsiteY12" fmla="*/ 4114800 h 4657060"/>
              <a:gd name="connsiteX13" fmla="*/ 101056 w 187168"/>
              <a:gd name="connsiteY13" fmla="*/ 4455041 h 4657060"/>
              <a:gd name="connsiteX14" fmla="*/ 90424 w 187168"/>
              <a:gd name="connsiteY14" fmla="*/ 4593265 h 4657060"/>
              <a:gd name="connsiteX15" fmla="*/ 69158 w 187168"/>
              <a:gd name="connsiteY15" fmla="*/ 4625162 h 4657060"/>
              <a:gd name="connsiteX16" fmla="*/ 69158 w 187168"/>
              <a:gd name="connsiteY16" fmla="*/ 4657060 h 4657060"/>
              <a:gd name="connsiteX0" fmla="*/ 74595 w 181972"/>
              <a:gd name="connsiteY0" fmla="*/ 0 h 4657060"/>
              <a:gd name="connsiteX1" fmla="*/ 59543 w 181972"/>
              <a:gd name="connsiteY1" fmla="*/ 7526 h 4657060"/>
              <a:gd name="connsiteX2" fmla="*/ 80984 w 181972"/>
              <a:gd name="connsiteY2" fmla="*/ 643685 h 4657060"/>
              <a:gd name="connsiteX3" fmla="*/ 70351 w 181972"/>
              <a:gd name="connsiteY3" fmla="*/ 946297 h 4657060"/>
              <a:gd name="connsiteX4" fmla="*/ 56611 w 181972"/>
              <a:gd name="connsiteY4" fmla="*/ 1576726 h 4657060"/>
              <a:gd name="connsiteX5" fmla="*/ 72319 w 181972"/>
              <a:gd name="connsiteY5" fmla="*/ 2888948 h 4657060"/>
              <a:gd name="connsiteX6" fmla="*/ 167 w 181972"/>
              <a:gd name="connsiteY6" fmla="*/ 3083441 h 4657060"/>
              <a:gd name="connsiteX7" fmla="*/ 95860 w 181972"/>
              <a:gd name="connsiteY7" fmla="*/ 3413051 h 4657060"/>
              <a:gd name="connsiteX8" fmla="*/ 117125 w 181972"/>
              <a:gd name="connsiteY8" fmla="*/ 3455581 h 4657060"/>
              <a:gd name="connsiteX9" fmla="*/ 127758 w 181972"/>
              <a:gd name="connsiteY9" fmla="*/ 3551274 h 4657060"/>
              <a:gd name="connsiteX10" fmla="*/ 85228 w 181972"/>
              <a:gd name="connsiteY10" fmla="*/ 4061637 h 4657060"/>
              <a:gd name="connsiteX11" fmla="*/ 53330 w 181972"/>
              <a:gd name="connsiteY11" fmla="*/ 4114800 h 4657060"/>
              <a:gd name="connsiteX12" fmla="*/ 95860 w 181972"/>
              <a:gd name="connsiteY12" fmla="*/ 4455041 h 4657060"/>
              <a:gd name="connsiteX13" fmla="*/ 85228 w 181972"/>
              <a:gd name="connsiteY13" fmla="*/ 4593265 h 4657060"/>
              <a:gd name="connsiteX14" fmla="*/ 63962 w 181972"/>
              <a:gd name="connsiteY14" fmla="*/ 4625162 h 4657060"/>
              <a:gd name="connsiteX15" fmla="*/ 63962 w 181972"/>
              <a:gd name="connsiteY15" fmla="*/ 4657060 h 4657060"/>
              <a:gd name="connsiteX0" fmla="*/ 25277 w 132654"/>
              <a:gd name="connsiteY0" fmla="*/ 0 h 4657060"/>
              <a:gd name="connsiteX1" fmla="*/ 10225 w 132654"/>
              <a:gd name="connsiteY1" fmla="*/ 7526 h 4657060"/>
              <a:gd name="connsiteX2" fmla="*/ 31666 w 132654"/>
              <a:gd name="connsiteY2" fmla="*/ 643685 h 4657060"/>
              <a:gd name="connsiteX3" fmla="*/ 21033 w 132654"/>
              <a:gd name="connsiteY3" fmla="*/ 946297 h 4657060"/>
              <a:gd name="connsiteX4" fmla="*/ 7293 w 132654"/>
              <a:gd name="connsiteY4" fmla="*/ 1576726 h 4657060"/>
              <a:gd name="connsiteX5" fmla="*/ 23001 w 132654"/>
              <a:gd name="connsiteY5" fmla="*/ 2888948 h 4657060"/>
              <a:gd name="connsiteX6" fmla="*/ 46542 w 132654"/>
              <a:gd name="connsiteY6" fmla="*/ 3413051 h 4657060"/>
              <a:gd name="connsiteX7" fmla="*/ 67807 w 132654"/>
              <a:gd name="connsiteY7" fmla="*/ 3455581 h 4657060"/>
              <a:gd name="connsiteX8" fmla="*/ 78440 w 132654"/>
              <a:gd name="connsiteY8" fmla="*/ 3551274 h 4657060"/>
              <a:gd name="connsiteX9" fmla="*/ 35910 w 132654"/>
              <a:gd name="connsiteY9" fmla="*/ 4061637 h 4657060"/>
              <a:gd name="connsiteX10" fmla="*/ 4012 w 132654"/>
              <a:gd name="connsiteY10" fmla="*/ 4114800 h 4657060"/>
              <a:gd name="connsiteX11" fmla="*/ 46542 w 132654"/>
              <a:gd name="connsiteY11" fmla="*/ 4455041 h 4657060"/>
              <a:gd name="connsiteX12" fmla="*/ 35910 w 132654"/>
              <a:gd name="connsiteY12" fmla="*/ 4593265 h 4657060"/>
              <a:gd name="connsiteX13" fmla="*/ 14644 w 132654"/>
              <a:gd name="connsiteY13" fmla="*/ 4625162 h 4657060"/>
              <a:gd name="connsiteX14" fmla="*/ 14644 w 132654"/>
              <a:gd name="connsiteY14" fmla="*/ 4657060 h 4657060"/>
              <a:gd name="connsiteX0" fmla="*/ 25277 w 132159"/>
              <a:gd name="connsiteY0" fmla="*/ 0 h 4657060"/>
              <a:gd name="connsiteX1" fmla="*/ 10225 w 132159"/>
              <a:gd name="connsiteY1" fmla="*/ 7526 h 4657060"/>
              <a:gd name="connsiteX2" fmla="*/ 31666 w 132159"/>
              <a:gd name="connsiteY2" fmla="*/ 643685 h 4657060"/>
              <a:gd name="connsiteX3" fmla="*/ 21033 w 132159"/>
              <a:gd name="connsiteY3" fmla="*/ 946297 h 4657060"/>
              <a:gd name="connsiteX4" fmla="*/ 7293 w 132159"/>
              <a:gd name="connsiteY4" fmla="*/ 1576726 h 4657060"/>
              <a:gd name="connsiteX5" fmla="*/ 23001 w 132159"/>
              <a:gd name="connsiteY5" fmla="*/ 2888948 h 4657060"/>
              <a:gd name="connsiteX6" fmla="*/ 46542 w 132159"/>
              <a:gd name="connsiteY6" fmla="*/ 3413051 h 4657060"/>
              <a:gd name="connsiteX7" fmla="*/ 78440 w 132159"/>
              <a:gd name="connsiteY7" fmla="*/ 3551274 h 4657060"/>
              <a:gd name="connsiteX8" fmla="*/ 35910 w 132159"/>
              <a:gd name="connsiteY8" fmla="*/ 4061637 h 4657060"/>
              <a:gd name="connsiteX9" fmla="*/ 4012 w 132159"/>
              <a:gd name="connsiteY9" fmla="*/ 4114800 h 4657060"/>
              <a:gd name="connsiteX10" fmla="*/ 46542 w 132159"/>
              <a:gd name="connsiteY10" fmla="*/ 4455041 h 4657060"/>
              <a:gd name="connsiteX11" fmla="*/ 35910 w 132159"/>
              <a:gd name="connsiteY11" fmla="*/ 4593265 h 4657060"/>
              <a:gd name="connsiteX12" fmla="*/ 14644 w 132159"/>
              <a:gd name="connsiteY12" fmla="*/ 4625162 h 4657060"/>
              <a:gd name="connsiteX13" fmla="*/ 14644 w 132159"/>
              <a:gd name="connsiteY13" fmla="*/ 4657060 h 4657060"/>
              <a:gd name="connsiteX0" fmla="*/ 25277 w 133260"/>
              <a:gd name="connsiteY0" fmla="*/ 0 h 4657060"/>
              <a:gd name="connsiteX1" fmla="*/ 10225 w 133260"/>
              <a:gd name="connsiteY1" fmla="*/ 7526 h 4657060"/>
              <a:gd name="connsiteX2" fmla="*/ 31666 w 133260"/>
              <a:gd name="connsiteY2" fmla="*/ 643685 h 4657060"/>
              <a:gd name="connsiteX3" fmla="*/ 21033 w 133260"/>
              <a:gd name="connsiteY3" fmla="*/ 946297 h 4657060"/>
              <a:gd name="connsiteX4" fmla="*/ 7293 w 133260"/>
              <a:gd name="connsiteY4" fmla="*/ 1576726 h 4657060"/>
              <a:gd name="connsiteX5" fmla="*/ 23001 w 133260"/>
              <a:gd name="connsiteY5" fmla="*/ 2888948 h 4657060"/>
              <a:gd name="connsiteX6" fmla="*/ 78440 w 133260"/>
              <a:gd name="connsiteY6" fmla="*/ 3551274 h 4657060"/>
              <a:gd name="connsiteX7" fmla="*/ 35910 w 133260"/>
              <a:gd name="connsiteY7" fmla="*/ 4061637 h 4657060"/>
              <a:gd name="connsiteX8" fmla="*/ 4012 w 133260"/>
              <a:gd name="connsiteY8" fmla="*/ 4114800 h 4657060"/>
              <a:gd name="connsiteX9" fmla="*/ 46542 w 133260"/>
              <a:gd name="connsiteY9" fmla="*/ 4455041 h 4657060"/>
              <a:gd name="connsiteX10" fmla="*/ 35910 w 133260"/>
              <a:gd name="connsiteY10" fmla="*/ 4593265 h 4657060"/>
              <a:gd name="connsiteX11" fmla="*/ 14644 w 133260"/>
              <a:gd name="connsiteY11" fmla="*/ 4625162 h 4657060"/>
              <a:gd name="connsiteX12" fmla="*/ 14644 w 133260"/>
              <a:gd name="connsiteY12" fmla="*/ 4657060 h 4657060"/>
              <a:gd name="connsiteX0" fmla="*/ 25277 w 46542"/>
              <a:gd name="connsiteY0" fmla="*/ 0 h 4657060"/>
              <a:gd name="connsiteX1" fmla="*/ 10225 w 46542"/>
              <a:gd name="connsiteY1" fmla="*/ 7526 h 4657060"/>
              <a:gd name="connsiteX2" fmla="*/ 31666 w 46542"/>
              <a:gd name="connsiteY2" fmla="*/ 643685 h 4657060"/>
              <a:gd name="connsiteX3" fmla="*/ 21033 w 46542"/>
              <a:gd name="connsiteY3" fmla="*/ 946297 h 4657060"/>
              <a:gd name="connsiteX4" fmla="*/ 7293 w 46542"/>
              <a:gd name="connsiteY4" fmla="*/ 1576726 h 4657060"/>
              <a:gd name="connsiteX5" fmla="*/ 23001 w 46542"/>
              <a:gd name="connsiteY5" fmla="*/ 2888948 h 4657060"/>
              <a:gd name="connsiteX6" fmla="*/ 35910 w 46542"/>
              <a:gd name="connsiteY6" fmla="*/ 4061637 h 4657060"/>
              <a:gd name="connsiteX7" fmla="*/ 4012 w 46542"/>
              <a:gd name="connsiteY7" fmla="*/ 4114800 h 4657060"/>
              <a:gd name="connsiteX8" fmla="*/ 46542 w 46542"/>
              <a:gd name="connsiteY8" fmla="*/ 4455041 h 4657060"/>
              <a:gd name="connsiteX9" fmla="*/ 35910 w 46542"/>
              <a:gd name="connsiteY9" fmla="*/ 4593265 h 4657060"/>
              <a:gd name="connsiteX10" fmla="*/ 14644 w 46542"/>
              <a:gd name="connsiteY10" fmla="*/ 4625162 h 4657060"/>
              <a:gd name="connsiteX11" fmla="*/ 14644 w 46542"/>
              <a:gd name="connsiteY11" fmla="*/ 4657060 h 4657060"/>
              <a:gd name="connsiteX0" fmla="*/ 27367 w 48632"/>
              <a:gd name="connsiteY0" fmla="*/ 0 h 4657060"/>
              <a:gd name="connsiteX1" fmla="*/ 12315 w 48632"/>
              <a:gd name="connsiteY1" fmla="*/ 7526 h 4657060"/>
              <a:gd name="connsiteX2" fmla="*/ 33756 w 48632"/>
              <a:gd name="connsiteY2" fmla="*/ 643685 h 4657060"/>
              <a:gd name="connsiteX3" fmla="*/ 23123 w 48632"/>
              <a:gd name="connsiteY3" fmla="*/ 946297 h 4657060"/>
              <a:gd name="connsiteX4" fmla="*/ 9383 w 48632"/>
              <a:gd name="connsiteY4" fmla="*/ 1576726 h 4657060"/>
              <a:gd name="connsiteX5" fmla="*/ 25091 w 48632"/>
              <a:gd name="connsiteY5" fmla="*/ 2888948 h 4657060"/>
              <a:gd name="connsiteX6" fmla="*/ 6102 w 48632"/>
              <a:gd name="connsiteY6" fmla="*/ 4114800 h 4657060"/>
              <a:gd name="connsiteX7" fmla="*/ 48632 w 48632"/>
              <a:gd name="connsiteY7" fmla="*/ 4455041 h 4657060"/>
              <a:gd name="connsiteX8" fmla="*/ 38000 w 48632"/>
              <a:gd name="connsiteY8" fmla="*/ 4593265 h 4657060"/>
              <a:gd name="connsiteX9" fmla="*/ 16734 w 48632"/>
              <a:gd name="connsiteY9" fmla="*/ 4625162 h 4657060"/>
              <a:gd name="connsiteX10" fmla="*/ 16734 w 48632"/>
              <a:gd name="connsiteY10" fmla="*/ 4657060 h 4657060"/>
              <a:gd name="connsiteX0" fmla="*/ 18597 w 39862"/>
              <a:gd name="connsiteY0" fmla="*/ 0 h 4657060"/>
              <a:gd name="connsiteX1" fmla="*/ 3545 w 39862"/>
              <a:gd name="connsiteY1" fmla="*/ 7526 h 4657060"/>
              <a:gd name="connsiteX2" fmla="*/ 24986 w 39862"/>
              <a:gd name="connsiteY2" fmla="*/ 643685 h 4657060"/>
              <a:gd name="connsiteX3" fmla="*/ 14353 w 39862"/>
              <a:gd name="connsiteY3" fmla="*/ 946297 h 4657060"/>
              <a:gd name="connsiteX4" fmla="*/ 613 w 39862"/>
              <a:gd name="connsiteY4" fmla="*/ 1576726 h 4657060"/>
              <a:gd name="connsiteX5" fmla="*/ 16321 w 39862"/>
              <a:gd name="connsiteY5" fmla="*/ 2888948 h 4657060"/>
              <a:gd name="connsiteX6" fmla="*/ 39862 w 39862"/>
              <a:gd name="connsiteY6" fmla="*/ 4455041 h 4657060"/>
              <a:gd name="connsiteX7" fmla="*/ 29230 w 39862"/>
              <a:gd name="connsiteY7" fmla="*/ 4593265 h 4657060"/>
              <a:gd name="connsiteX8" fmla="*/ 7964 w 39862"/>
              <a:gd name="connsiteY8" fmla="*/ 4625162 h 4657060"/>
              <a:gd name="connsiteX9" fmla="*/ 7964 w 39862"/>
              <a:gd name="connsiteY9" fmla="*/ 4657060 h 4657060"/>
              <a:gd name="connsiteX0" fmla="*/ 18537 w 29307"/>
              <a:gd name="connsiteY0" fmla="*/ 0 h 4730697"/>
              <a:gd name="connsiteX1" fmla="*/ 3485 w 29307"/>
              <a:gd name="connsiteY1" fmla="*/ 7526 h 4730697"/>
              <a:gd name="connsiteX2" fmla="*/ 24926 w 29307"/>
              <a:gd name="connsiteY2" fmla="*/ 643685 h 4730697"/>
              <a:gd name="connsiteX3" fmla="*/ 14293 w 29307"/>
              <a:gd name="connsiteY3" fmla="*/ 946297 h 4730697"/>
              <a:gd name="connsiteX4" fmla="*/ 553 w 29307"/>
              <a:gd name="connsiteY4" fmla="*/ 1576726 h 4730697"/>
              <a:gd name="connsiteX5" fmla="*/ 16261 w 29307"/>
              <a:gd name="connsiteY5" fmla="*/ 2888948 h 4730697"/>
              <a:gd name="connsiteX6" fmla="*/ 29170 w 29307"/>
              <a:gd name="connsiteY6" fmla="*/ 4593265 h 4730697"/>
              <a:gd name="connsiteX7" fmla="*/ 7904 w 29307"/>
              <a:gd name="connsiteY7" fmla="*/ 4625162 h 4730697"/>
              <a:gd name="connsiteX8" fmla="*/ 7904 w 29307"/>
              <a:gd name="connsiteY8" fmla="*/ 4657060 h 4730697"/>
              <a:gd name="connsiteX0" fmla="*/ 21922 w 33136"/>
              <a:gd name="connsiteY0" fmla="*/ 0 h 4730697"/>
              <a:gd name="connsiteX1" fmla="*/ 6870 w 33136"/>
              <a:gd name="connsiteY1" fmla="*/ 7526 h 4730697"/>
              <a:gd name="connsiteX2" fmla="*/ 28311 w 33136"/>
              <a:gd name="connsiteY2" fmla="*/ 643685 h 4730697"/>
              <a:gd name="connsiteX3" fmla="*/ 17678 w 33136"/>
              <a:gd name="connsiteY3" fmla="*/ 946297 h 4730697"/>
              <a:gd name="connsiteX4" fmla="*/ 3938 w 33136"/>
              <a:gd name="connsiteY4" fmla="*/ 1576726 h 4730697"/>
              <a:gd name="connsiteX5" fmla="*/ 19646 w 33136"/>
              <a:gd name="connsiteY5" fmla="*/ 2888948 h 4730697"/>
              <a:gd name="connsiteX6" fmla="*/ 32555 w 33136"/>
              <a:gd name="connsiteY6" fmla="*/ 4593265 h 4730697"/>
              <a:gd name="connsiteX7" fmla="*/ 0 w 33136"/>
              <a:gd name="connsiteY7" fmla="*/ 4625162 h 4730697"/>
              <a:gd name="connsiteX8" fmla="*/ 11289 w 33136"/>
              <a:gd name="connsiteY8" fmla="*/ 4657060 h 4730697"/>
              <a:gd name="connsiteX0" fmla="*/ 21922 w 28561"/>
              <a:gd name="connsiteY0" fmla="*/ 0 h 4657060"/>
              <a:gd name="connsiteX1" fmla="*/ 6870 w 28561"/>
              <a:gd name="connsiteY1" fmla="*/ 7526 h 4657060"/>
              <a:gd name="connsiteX2" fmla="*/ 28311 w 28561"/>
              <a:gd name="connsiteY2" fmla="*/ 643685 h 4657060"/>
              <a:gd name="connsiteX3" fmla="*/ 17678 w 28561"/>
              <a:gd name="connsiteY3" fmla="*/ 946297 h 4657060"/>
              <a:gd name="connsiteX4" fmla="*/ 3938 w 28561"/>
              <a:gd name="connsiteY4" fmla="*/ 1576726 h 4657060"/>
              <a:gd name="connsiteX5" fmla="*/ 19646 w 28561"/>
              <a:gd name="connsiteY5" fmla="*/ 2888948 h 4657060"/>
              <a:gd name="connsiteX6" fmla="*/ 0 w 28561"/>
              <a:gd name="connsiteY6" fmla="*/ 4625162 h 4657060"/>
              <a:gd name="connsiteX7" fmla="*/ 11289 w 28561"/>
              <a:gd name="connsiteY7" fmla="*/ 4657060 h 4657060"/>
              <a:gd name="connsiteX0" fmla="*/ 21922 w 28561"/>
              <a:gd name="connsiteY0" fmla="*/ 0 h 4625162"/>
              <a:gd name="connsiteX1" fmla="*/ 6870 w 28561"/>
              <a:gd name="connsiteY1" fmla="*/ 7526 h 4625162"/>
              <a:gd name="connsiteX2" fmla="*/ 28311 w 28561"/>
              <a:gd name="connsiteY2" fmla="*/ 643685 h 4625162"/>
              <a:gd name="connsiteX3" fmla="*/ 17678 w 28561"/>
              <a:gd name="connsiteY3" fmla="*/ 946297 h 4625162"/>
              <a:gd name="connsiteX4" fmla="*/ 3938 w 28561"/>
              <a:gd name="connsiteY4" fmla="*/ 1576726 h 4625162"/>
              <a:gd name="connsiteX5" fmla="*/ 19646 w 28561"/>
              <a:gd name="connsiteY5" fmla="*/ 2888948 h 4625162"/>
              <a:gd name="connsiteX6" fmla="*/ 0 w 28561"/>
              <a:gd name="connsiteY6" fmla="*/ 4625162 h 4625162"/>
              <a:gd name="connsiteX0" fmla="*/ 18586 w 38138"/>
              <a:gd name="connsiteY0" fmla="*/ 0 h 4610111"/>
              <a:gd name="connsiteX1" fmla="*/ 3534 w 38138"/>
              <a:gd name="connsiteY1" fmla="*/ 7526 h 4610111"/>
              <a:gd name="connsiteX2" fmla="*/ 24975 w 38138"/>
              <a:gd name="connsiteY2" fmla="*/ 643685 h 4610111"/>
              <a:gd name="connsiteX3" fmla="*/ 14342 w 38138"/>
              <a:gd name="connsiteY3" fmla="*/ 946297 h 4610111"/>
              <a:gd name="connsiteX4" fmla="*/ 602 w 38138"/>
              <a:gd name="connsiteY4" fmla="*/ 1576726 h 4610111"/>
              <a:gd name="connsiteX5" fmla="*/ 16310 w 38138"/>
              <a:gd name="connsiteY5" fmla="*/ 2888948 h 4610111"/>
              <a:gd name="connsiteX6" fmla="*/ 38057 w 38138"/>
              <a:gd name="connsiteY6" fmla="*/ 4610111 h 4610111"/>
              <a:gd name="connsiteX0" fmla="*/ 18474 w 25113"/>
              <a:gd name="connsiteY0" fmla="*/ 0 h 4613874"/>
              <a:gd name="connsiteX1" fmla="*/ 3422 w 25113"/>
              <a:gd name="connsiteY1" fmla="*/ 7526 h 4613874"/>
              <a:gd name="connsiteX2" fmla="*/ 24863 w 25113"/>
              <a:gd name="connsiteY2" fmla="*/ 643685 h 4613874"/>
              <a:gd name="connsiteX3" fmla="*/ 14230 w 25113"/>
              <a:gd name="connsiteY3" fmla="*/ 946297 h 4613874"/>
              <a:gd name="connsiteX4" fmla="*/ 490 w 25113"/>
              <a:gd name="connsiteY4" fmla="*/ 1576726 h 4613874"/>
              <a:gd name="connsiteX5" fmla="*/ 16198 w 25113"/>
              <a:gd name="connsiteY5" fmla="*/ 2888948 h 4613874"/>
              <a:gd name="connsiteX6" fmla="*/ 15367 w 25113"/>
              <a:gd name="connsiteY6" fmla="*/ 4613874 h 461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13" h="4613874">
                <a:moveTo>
                  <a:pt x="18474" y="0"/>
                </a:moveTo>
                <a:lnTo>
                  <a:pt x="3422" y="7526"/>
                </a:lnTo>
                <a:cubicBezTo>
                  <a:pt x="4487" y="114807"/>
                  <a:pt x="23062" y="487223"/>
                  <a:pt x="24863" y="643685"/>
                </a:cubicBezTo>
                <a:cubicBezTo>
                  <a:pt x="26664" y="800147"/>
                  <a:pt x="18292" y="790790"/>
                  <a:pt x="14230" y="946297"/>
                </a:cubicBezTo>
                <a:cubicBezTo>
                  <a:pt x="10168" y="1101804"/>
                  <a:pt x="19758" y="1191385"/>
                  <a:pt x="490" y="1576726"/>
                </a:cubicBezTo>
                <a:cubicBezTo>
                  <a:pt x="-3054" y="2009117"/>
                  <a:pt x="13719" y="2382757"/>
                  <a:pt x="16198" y="2888948"/>
                </a:cubicBezTo>
                <a:cubicBezTo>
                  <a:pt x="18678" y="3395139"/>
                  <a:pt x="16760" y="4319189"/>
                  <a:pt x="15367" y="4613874"/>
                </a:cubicBezTo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0" y="273934"/>
            <a:ext cx="12192000" cy="5472378"/>
          </a:xfrm>
          <a:custGeom>
            <a:avLst/>
            <a:gdLst>
              <a:gd name="connsiteX0" fmla="*/ 12165980 w 12165980"/>
              <a:gd name="connsiteY0" fmla="*/ 0 h 5531005"/>
              <a:gd name="connsiteX1" fmla="*/ 11340790 w 12165980"/>
              <a:gd name="connsiteY1" fmla="*/ 579864 h 5531005"/>
              <a:gd name="connsiteX2" fmla="*/ 9578898 w 12165980"/>
              <a:gd name="connsiteY2" fmla="*/ 1371600 h 5531005"/>
              <a:gd name="connsiteX3" fmla="*/ 4449337 w 12165980"/>
              <a:gd name="connsiteY3" fmla="*/ 2676293 h 5531005"/>
              <a:gd name="connsiteX4" fmla="*/ 2598234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78898 w 12165980"/>
              <a:gd name="connsiteY2" fmla="*/ 1371600 h 5531005"/>
              <a:gd name="connsiteX3" fmla="*/ 4449337 w 12165980"/>
              <a:gd name="connsiteY3" fmla="*/ 2676293 h 5531005"/>
              <a:gd name="connsiteX4" fmla="*/ 2598234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601200 w 12165980"/>
              <a:gd name="connsiteY2" fmla="*/ 1382751 h 5531005"/>
              <a:gd name="connsiteX3" fmla="*/ 4449337 w 12165980"/>
              <a:gd name="connsiteY3" fmla="*/ 2676293 h 5531005"/>
              <a:gd name="connsiteX4" fmla="*/ 2598234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601200 w 12165980"/>
              <a:gd name="connsiteY2" fmla="*/ 1382751 h 5531005"/>
              <a:gd name="connsiteX3" fmla="*/ 4449337 w 12165980"/>
              <a:gd name="connsiteY3" fmla="*/ 2676293 h 5531005"/>
              <a:gd name="connsiteX4" fmla="*/ 2598234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601200 w 12165980"/>
              <a:gd name="connsiteY2" fmla="*/ 1382751 h 5531005"/>
              <a:gd name="connsiteX3" fmla="*/ 4427035 w 12165980"/>
              <a:gd name="connsiteY3" fmla="*/ 2698596 h 5531005"/>
              <a:gd name="connsiteX4" fmla="*/ 2598234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96718 w 12165980"/>
              <a:gd name="connsiteY2" fmla="*/ 1342410 h 5531005"/>
              <a:gd name="connsiteX3" fmla="*/ 4427035 w 12165980"/>
              <a:gd name="connsiteY3" fmla="*/ 2698596 h 5531005"/>
              <a:gd name="connsiteX4" fmla="*/ 2598234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74307 w 12165980"/>
              <a:gd name="connsiteY2" fmla="*/ 1378269 h 5531005"/>
              <a:gd name="connsiteX3" fmla="*/ 4427035 w 12165980"/>
              <a:gd name="connsiteY3" fmla="*/ 2698596 h 5531005"/>
              <a:gd name="connsiteX4" fmla="*/ 2598234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69824 w 12165980"/>
              <a:gd name="connsiteY2" fmla="*/ 1351375 h 5531005"/>
              <a:gd name="connsiteX3" fmla="*/ 4427035 w 12165980"/>
              <a:gd name="connsiteY3" fmla="*/ 2698596 h 5531005"/>
              <a:gd name="connsiteX4" fmla="*/ 2598234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69824 w 12165980"/>
              <a:gd name="connsiteY2" fmla="*/ 1351375 h 5531005"/>
              <a:gd name="connsiteX3" fmla="*/ 4431517 w 12165980"/>
              <a:gd name="connsiteY3" fmla="*/ 2644807 h 5531005"/>
              <a:gd name="connsiteX4" fmla="*/ 2598234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69824 w 12165980"/>
              <a:gd name="connsiteY2" fmla="*/ 1351375 h 5531005"/>
              <a:gd name="connsiteX3" fmla="*/ 4431517 w 12165980"/>
              <a:gd name="connsiteY3" fmla="*/ 2644807 h 5531005"/>
              <a:gd name="connsiteX4" fmla="*/ 2598234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69824 w 12165980"/>
              <a:gd name="connsiteY2" fmla="*/ 1351375 h 5531005"/>
              <a:gd name="connsiteX3" fmla="*/ 4431517 w 12165980"/>
              <a:gd name="connsiteY3" fmla="*/ 2644807 h 5531005"/>
              <a:gd name="connsiteX4" fmla="*/ 2598234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69824 w 12165980"/>
              <a:gd name="connsiteY2" fmla="*/ 1351375 h 5531005"/>
              <a:gd name="connsiteX3" fmla="*/ 4431517 w 12165980"/>
              <a:gd name="connsiteY3" fmla="*/ 2644807 h 5531005"/>
              <a:gd name="connsiteX4" fmla="*/ 2616163 w 12165980"/>
              <a:gd name="connsiteY4" fmla="*/ 3459174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69824 w 12165980"/>
              <a:gd name="connsiteY2" fmla="*/ 1351375 h 5531005"/>
              <a:gd name="connsiteX3" fmla="*/ 4431517 w 12165980"/>
              <a:gd name="connsiteY3" fmla="*/ 2644807 h 5531005"/>
              <a:gd name="connsiteX4" fmla="*/ 2616163 w 12165980"/>
              <a:gd name="connsiteY4" fmla="*/ 3459174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69824 w 12165980"/>
              <a:gd name="connsiteY2" fmla="*/ 1351375 h 5531005"/>
              <a:gd name="connsiteX3" fmla="*/ 4431517 w 12165980"/>
              <a:gd name="connsiteY3" fmla="*/ 2644807 h 5531005"/>
              <a:gd name="connsiteX4" fmla="*/ 2616163 w 12165980"/>
              <a:gd name="connsiteY4" fmla="*/ 3459174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69824 w 12165980"/>
              <a:gd name="connsiteY2" fmla="*/ 1351375 h 5531005"/>
              <a:gd name="connsiteX3" fmla="*/ 4431517 w 12165980"/>
              <a:gd name="connsiteY3" fmla="*/ 2644807 h 5531005"/>
              <a:gd name="connsiteX4" fmla="*/ 2602716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69824 w 12165980"/>
              <a:gd name="connsiteY2" fmla="*/ 1351375 h 5531005"/>
              <a:gd name="connsiteX3" fmla="*/ 4431517 w 12165980"/>
              <a:gd name="connsiteY3" fmla="*/ 2644807 h 5531005"/>
              <a:gd name="connsiteX4" fmla="*/ 2616163 w 12165980"/>
              <a:gd name="connsiteY4" fmla="*/ 346365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69824 w 12165980"/>
              <a:gd name="connsiteY2" fmla="*/ 1351375 h 5531005"/>
              <a:gd name="connsiteX3" fmla="*/ 4431517 w 12165980"/>
              <a:gd name="connsiteY3" fmla="*/ 2644807 h 5531005"/>
              <a:gd name="connsiteX4" fmla="*/ 2607198 w 12165980"/>
              <a:gd name="connsiteY4" fmla="*/ 3454692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69824 w 12165980"/>
              <a:gd name="connsiteY2" fmla="*/ 1351375 h 5531005"/>
              <a:gd name="connsiteX3" fmla="*/ 4431517 w 12165980"/>
              <a:gd name="connsiteY3" fmla="*/ 2644807 h 5531005"/>
              <a:gd name="connsiteX4" fmla="*/ 2607198 w 12165980"/>
              <a:gd name="connsiteY4" fmla="*/ 3454692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486400"/>
              <a:gd name="connsiteX1" fmla="*/ 11251581 w 12165980"/>
              <a:gd name="connsiteY1" fmla="*/ 579864 h 5486400"/>
              <a:gd name="connsiteX2" fmla="*/ 9569824 w 12165980"/>
              <a:gd name="connsiteY2" fmla="*/ 1351375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6" fmla="*/ 100361 w 12165980"/>
              <a:gd name="connsiteY6" fmla="*/ 5486400 h 5486400"/>
              <a:gd name="connsiteX7" fmla="*/ 144966 w 12165980"/>
              <a:gd name="connsiteY7" fmla="*/ 5486400 h 5486400"/>
              <a:gd name="connsiteX0" fmla="*/ 12165980 w 12165980"/>
              <a:gd name="connsiteY0" fmla="*/ 0 h 5486400"/>
              <a:gd name="connsiteX1" fmla="*/ 11251581 w 12165980"/>
              <a:gd name="connsiteY1" fmla="*/ 579864 h 5486400"/>
              <a:gd name="connsiteX2" fmla="*/ 9569824 w 12165980"/>
              <a:gd name="connsiteY2" fmla="*/ 1351375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6" fmla="*/ 144966 w 12165980"/>
              <a:gd name="connsiteY6" fmla="*/ 5486400 h 5486400"/>
              <a:gd name="connsiteX0" fmla="*/ 12165980 w 12165980"/>
              <a:gd name="connsiteY0" fmla="*/ 0 h 5486400"/>
              <a:gd name="connsiteX1" fmla="*/ 11251581 w 12165980"/>
              <a:gd name="connsiteY1" fmla="*/ 579864 h 5486400"/>
              <a:gd name="connsiteX2" fmla="*/ 9569824 w 12165980"/>
              <a:gd name="connsiteY2" fmla="*/ 1351375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51581 w 12165980"/>
              <a:gd name="connsiteY1" fmla="*/ 579864 h 5486400"/>
              <a:gd name="connsiteX2" fmla="*/ 9577540 w 12165980"/>
              <a:gd name="connsiteY2" fmla="*/ 1389957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78530 w 12165980"/>
              <a:gd name="connsiteY1" fmla="*/ 610809 h 5486400"/>
              <a:gd name="connsiteX2" fmla="*/ 9577540 w 12165980"/>
              <a:gd name="connsiteY2" fmla="*/ 1389957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63130 w 12165980"/>
              <a:gd name="connsiteY1" fmla="*/ 579864 h 5486400"/>
              <a:gd name="connsiteX2" fmla="*/ 9577540 w 12165980"/>
              <a:gd name="connsiteY2" fmla="*/ 1389957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70830 w 12165980"/>
              <a:gd name="connsiteY1" fmla="*/ 599204 h 5486400"/>
              <a:gd name="connsiteX2" fmla="*/ 9577540 w 12165980"/>
              <a:gd name="connsiteY2" fmla="*/ 1389957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9577540 w 12165980"/>
              <a:gd name="connsiteY2" fmla="*/ 1389957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9577540 w 12165980"/>
              <a:gd name="connsiteY2" fmla="*/ 1389957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9577540 w 12165980"/>
              <a:gd name="connsiteY2" fmla="*/ 1389957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9558290 w 12165980"/>
              <a:gd name="connsiteY2" fmla="*/ 1362880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9565991 w 12165980"/>
              <a:gd name="connsiteY2" fmla="*/ 1386089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9565991 w 12165980"/>
              <a:gd name="connsiteY2" fmla="*/ 1386089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9527491 w 12165980"/>
              <a:gd name="connsiteY2" fmla="*/ 1405430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9547984 w 12165980"/>
              <a:gd name="connsiteY2" fmla="*/ 1373181 h 5486400"/>
              <a:gd name="connsiteX3" fmla="*/ 9527491 w 12165980"/>
              <a:gd name="connsiteY3" fmla="*/ 1405430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9547984 w 12165980"/>
              <a:gd name="connsiteY2" fmla="*/ 1373181 h 5486400"/>
              <a:gd name="connsiteX3" fmla="*/ 9527491 w 12165980"/>
              <a:gd name="connsiteY3" fmla="*/ 1405430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9547984 w 12165980"/>
              <a:gd name="connsiteY2" fmla="*/ 1373181 h 5486400"/>
              <a:gd name="connsiteX3" fmla="*/ 9342691 w 12165980"/>
              <a:gd name="connsiteY3" fmla="*/ 1436375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9790533 w 12165980"/>
              <a:gd name="connsiteY2" fmla="*/ 1272611 h 5486400"/>
              <a:gd name="connsiteX3" fmla="*/ 9342691 w 12165980"/>
              <a:gd name="connsiteY3" fmla="*/ 1436375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10167834 w 12165980"/>
              <a:gd name="connsiteY2" fmla="*/ 1102415 h 5486400"/>
              <a:gd name="connsiteX3" fmla="*/ 9342691 w 12165980"/>
              <a:gd name="connsiteY3" fmla="*/ 1436375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10167834 w 12165980"/>
              <a:gd name="connsiteY2" fmla="*/ 1102415 h 5486400"/>
              <a:gd name="connsiteX3" fmla="*/ 9642990 w 12165980"/>
              <a:gd name="connsiteY3" fmla="*/ 1328068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10167834 w 12165980"/>
              <a:gd name="connsiteY2" fmla="*/ 1102415 h 5486400"/>
              <a:gd name="connsiteX3" fmla="*/ 9508240 w 12165980"/>
              <a:gd name="connsiteY3" fmla="*/ 1401562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10167834 w 12165980"/>
              <a:gd name="connsiteY2" fmla="*/ 1102415 h 5486400"/>
              <a:gd name="connsiteX3" fmla="*/ 9492840 w 12165980"/>
              <a:gd name="connsiteY3" fmla="*/ 1382222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10167834 w 12165980"/>
              <a:gd name="connsiteY2" fmla="*/ 1102415 h 5486400"/>
              <a:gd name="connsiteX3" fmla="*/ 9492840 w 12165980"/>
              <a:gd name="connsiteY3" fmla="*/ 1382222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10233284 w 12165980"/>
              <a:gd name="connsiteY2" fmla="*/ 1071470 h 5486400"/>
              <a:gd name="connsiteX3" fmla="*/ 9492840 w 12165980"/>
              <a:gd name="connsiteY3" fmla="*/ 1382222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10233284 w 12165980"/>
              <a:gd name="connsiteY2" fmla="*/ 1071470 h 5486400"/>
              <a:gd name="connsiteX3" fmla="*/ 9492840 w 12165980"/>
              <a:gd name="connsiteY3" fmla="*/ 1382222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10233284 w 12165980"/>
              <a:gd name="connsiteY2" fmla="*/ 1071470 h 5486400"/>
              <a:gd name="connsiteX3" fmla="*/ 9492840 w 12165980"/>
              <a:gd name="connsiteY3" fmla="*/ 1382222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10233284 w 12165980"/>
              <a:gd name="connsiteY2" fmla="*/ 1059866 h 5486400"/>
              <a:gd name="connsiteX3" fmla="*/ 9492840 w 12165980"/>
              <a:gd name="connsiteY3" fmla="*/ 1382222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47731 w 12165980"/>
              <a:gd name="connsiteY1" fmla="*/ 575995 h 5486400"/>
              <a:gd name="connsiteX2" fmla="*/ 10233284 w 12165980"/>
              <a:gd name="connsiteY2" fmla="*/ 1059866 h 5486400"/>
              <a:gd name="connsiteX3" fmla="*/ 9492840 w 12165980"/>
              <a:gd name="connsiteY3" fmla="*/ 1382222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47731 w 12165980"/>
              <a:gd name="connsiteY1" fmla="*/ 591468 h 5486400"/>
              <a:gd name="connsiteX2" fmla="*/ 10233284 w 12165980"/>
              <a:gd name="connsiteY2" fmla="*/ 1059866 h 5486400"/>
              <a:gd name="connsiteX3" fmla="*/ 9492840 w 12165980"/>
              <a:gd name="connsiteY3" fmla="*/ 1382222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47731 w 12165980"/>
              <a:gd name="connsiteY1" fmla="*/ 591468 h 5486400"/>
              <a:gd name="connsiteX2" fmla="*/ 10233284 w 12165980"/>
              <a:gd name="connsiteY2" fmla="*/ 1059866 h 5486400"/>
              <a:gd name="connsiteX3" fmla="*/ 9492840 w 12165980"/>
              <a:gd name="connsiteY3" fmla="*/ 1382222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65980" h="5486400">
                <a:moveTo>
                  <a:pt x="12165980" y="0"/>
                </a:moveTo>
                <a:cubicBezTo>
                  <a:pt x="11863747" y="197156"/>
                  <a:pt x="11549964" y="409784"/>
                  <a:pt x="11247731" y="591468"/>
                </a:cubicBezTo>
                <a:cubicBezTo>
                  <a:pt x="10813324" y="818397"/>
                  <a:pt x="10521915" y="924206"/>
                  <a:pt x="10233284" y="1059866"/>
                </a:cubicBezTo>
                <a:cubicBezTo>
                  <a:pt x="9933102" y="1180055"/>
                  <a:pt x="9947111" y="1203163"/>
                  <a:pt x="9492840" y="1382222"/>
                </a:cubicBezTo>
                <a:cubicBezTo>
                  <a:pt x="7817283" y="1822425"/>
                  <a:pt x="6118625" y="2223945"/>
                  <a:pt x="4431517" y="2644807"/>
                </a:cubicBezTo>
                <a:cubicBezTo>
                  <a:pt x="3826399" y="2916263"/>
                  <a:pt x="3203351" y="3160824"/>
                  <a:pt x="2607198" y="3454692"/>
                </a:cubicBezTo>
                <a:lnTo>
                  <a:pt x="0" y="5486400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8667" y="3217333"/>
            <a:ext cx="3109071" cy="3318934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960253" y="1895775"/>
            <a:ext cx="2952117" cy="2771918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~PP2418.WAV">
            <a:hlinkClick r:id="" action="ppaction://media"/>
          </p:cNvPr>
          <p:cNvPicPr>
            <a:picLocks noRot="1" noChangeAspect="1"/>
          </p:cNvPicPr>
          <p:nvPr>
            <a:wavAudioFile r:embed="rId1" name="~PP2418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8328630"/>
      </p:ext>
    </p:extLst>
  </p:cSld>
  <p:clrMapOvr>
    <a:masterClrMapping/>
  </p:clrMapOvr>
  <p:transition advTm="3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l="3964" t="19977" r="16513" b="676"/>
          <a:stretch/>
        </p:blipFill>
        <p:spPr>
          <a:xfrm>
            <a:off x="-1" y="0"/>
            <a:ext cx="12218943" cy="6858000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1814390" y="-9351"/>
            <a:ext cx="8573729" cy="508000"/>
          </a:xfrm>
          <a:prstGeom prst="rect">
            <a:avLst/>
          </a:prstGeom>
          <a:solidFill>
            <a:srgbClr val="E6E6DC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Some Old Indian Trails in Milwaukee County 1859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029201" y="2197533"/>
            <a:ext cx="286082" cy="3302721"/>
          </a:xfrm>
          <a:custGeom>
            <a:avLst/>
            <a:gdLst>
              <a:gd name="connsiteX0" fmla="*/ 267855 w 267855"/>
              <a:gd name="connsiteY0" fmla="*/ 0 h 3241964"/>
              <a:gd name="connsiteX1" fmla="*/ 161636 w 267855"/>
              <a:gd name="connsiteY1" fmla="*/ 498764 h 3241964"/>
              <a:gd name="connsiteX2" fmla="*/ 184727 w 267855"/>
              <a:gd name="connsiteY2" fmla="*/ 720436 h 3241964"/>
              <a:gd name="connsiteX3" fmla="*/ 101600 w 267855"/>
              <a:gd name="connsiteY3" fmla="*/ 1020618 h 3241964"/>
              <a:gd name="connsiteX4" fmla="*/ 147782 w 267855"/>
              <a:gd name="connsiteY4" fmla="*/ 1163782 h 3241964"/>
              <a:gd name="connsiteX5" fmla="*/ 147782 w 267855"/>
              <a:gd name="connsiteY5" fmla="*/ 1339273 h 3241964"/>
              <a:gd name="connsiteX6" fmla="*/ 0 w 267855"/>
              <a:gd name="connsiteY6" fmla="*/ 1644073 h 3241964"/>
              <a:gd name="connsiteX7" fmla="*/ 18473 w 267855"/>
              <a:gd name="connsiteY7" fmla="*/ 3149600 h 3241964"/>
              <a:gd name="connsiteX8" fmla="*/ 32327 w 267855"/>
              <a:gd name="connsiteY8" fmla="*/ 3241964 h 3241964"/>
              <a:gd name="connsiteX0" fmla="*/ 286082 w 286082"/>
              <a:gd name="connsiteY0" fmla="*/ 0 h 3302721"/>
              <a:gd name="connsiteX1" fmla="*/ 161636 w 286082"/>
              <a:gd name="connsiteY1" fmla="*/ 559521 h 3302721"/>
              <a:gd name="connsiteX2" fmla="*/ 184727 w 286082"/>
              <a:gd name="connsiteY2" fmla="*/ 781193 h 3302721"/>
              <a:gd name="connsiteX3" fmla="*/ 101600 w 286082"/>
              <a:gd name="connsiteY3" fmla="*/ 1081375 h 3302721"/>
              <a:gd name="connsiteX4" fmla="*/ 147782 w 286082"/>
              <a:gd name="connsiteY4" fmla="*/ 1224539 h 3302721"/>
              <a:gd name="connsiteX5" fmla="*/ 147782 w 286082"/>
              <a:gd name="connsiteY5" fmla="*/ 1400030 h 3302721"/>
              <a:gd name="connsiteX6" fmla="*/ 0 w 286082"/>
              <a:gd name="connsiteY6" fmla="*/ 1704830 h 3302721"/>
              <a:gd name="connsiteX7" fmla="*/ 18473 w 286082"/>
              <a:gd name="connsiteY7" fmla="*/ 3210357 h 3302721"/>
              <a:gd name="connsiteX8" fmla="*/ 32327 w 286082"/>
              <a:gd name="connsiteY8" fmla="*/ 3302721 h 330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082" h="3302721">
                <a:moveTo>
                  <a:pt x="286082" y="0"/>
                </a:moveTo>
                <a:lnTo>
                  <a:pt x="161636" y="559521"/>
                </a:lnTo>
                <a:lnTo>
                  <a:pt x="184727" y="781193"/>
                </a:lnTo>
                <a:lnTo>
                  <a:pt x="101600" y="1081375"/>
                </a:lnTo>
                <a:lnTo>
                  <a:pt x="147782" y="1224539"/>
                </a:lnTo>
                <a:lnTo>
                  <a:pt x="147782" y="1400030"/>
                </a:lnTo>
                <a:lnTo>
                  <a:pt x="0" y="1704830"/>
                </a:lnTo>
                <a:lnTo>
                  <a:pt x="18473" y="3210357"/>
                </a:lnTo>
                <a:lnTo>
                  <a:pt x="32327" y="3302721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748145" y="3883892"/>
            <a:ext cx="9180947" cy="2978728"/>
          </a:xfrm>
          <a:custGeom>
            <a:avLst/>
            <a:gdLst>
              <a:gd name="connsiteX0" fmla="*/ 4165600 w 4165600"/>
              <a:gd name="connsiteY0" fmla="*/ 1071418 h 1293091"/>
              <a:gd name="connsiteX1" fmla="*/ 1233054 w 4165600"/>
              <a:gd name="connsiteY1" fmla="*/ 1071418 h 1293091"/>
              <a:gd name="connsiteX2" fmla="*/ 1080654 w 4165600"/>
              <a:gd name="connsiteY2" fmla="*/ 1182255 h 1293091"/>
              <a:gd name="connsiteX3" fmla="*/ 378690 w 4165600"/>
              <a:gd name="connsiteY3" fmla="*/ 1260764 h 1293091"/>
              <a:gd name="connsiteX4" fmla="*/ 0 w 4165600"/>
              <a:gd name="connsiteY4" fmla="*/ 1293091 h 1293091"/>
              <a:gd name="connsiteX5" fmla="*/ 0 w 4165600"/>
              <a:gd name="connsiteY5" fmla="*/ 1205345 h 1293091"/>
              <a:gd name="connsiteX6" fmla="*/ 32327 w 4165600"/>
              <a:gd name="connsiteY6" fmla="*/ 1099127 h 1293091"/>
              <a:gd name="connsiteX7" fmla="*/ 46181 w 4165600"/>
              <a:gd name="connsiteY7" fmla="*/ 969818 h 1293091"/>
              <a:gd name="connsiteX8" fmla="*/ 78509 w 4165600"/>
              <a:gd name="connsiteY8" fmla="*/ 665018 h 1293091"/>
              <a:gd name="connsiteX9" fmla="*/ 106218 w 4165600"/>
              <a:gd name="connsiteY9" fmla="*/ 466436 h 1293091"/>
              <a:gd name="connsiteX10" fmla="*/ 106218 w 4165600"/>
              <a:gd name="connsiteY10" fmla="*/ 226291 h 1293091"/>
              <a:gd name="connsiteX11" fmla="*/ 133927 w 4165600"/>
              <a:gd name="connsiteY11" fmla="*/ 0 h 1293091"/>
              <a:gd name="connsiteX0" fmla="*/ 8511310 w 8511310"/>
              <a:gd name="connsiteY0" fmla="*/ 845127 h 5163127"/>
              <a:gd name="connsiteX1" fmla="*/ 5578764 w 8511310"/>
              <a:gd name="connsiteY1" fmla="*/ 845127 h 5163127"/>
              <a:gd name="connsiteX2" fmla="*/ 5426364 w 8511310"/>
              <a:gd name="connsiteY2" fmla="*/ 955964 h 5163127"/>
              <a:gd name="connsiteX3" fmla="*/ 4724400 w 8511310"/>
              <a:gd name="connsiteY3" fmla="*/ 1034473 h 5163127"/>
              <a:gd name="connsiteX4" fmla="*/ 4345710 w 8511310"/>
              <a:gd name="connsiteY4" fmla="*/ 1066800 h 5163127"/>
              <a:gd name="connsiteX5" fmla="*/ 4345710 w 8511310"/>
              <a:gd name="connsiteY5" fmla="*/ 979054 h 5163127"/>
              <a:gd name="connsiteX6" fmla="*/ 4378037 w 8511310"/>
              <a:gd name="connsiteY6" fmla="*/ 872836 h 5163127"/>
              <a:gd name="connsiteX7" fmla="*/ 4391891 w 8511310"/>
              <a:gd name="connsiteY7" fmla="*/ 743527 h 5163127"/>
              <a:gd name="connsiteX8" fmla="*/ 4424219 w 8511310"/>
              <a:gd name="connsiteY8" fmla="*/ 438727 h 5163127"/>
              <a:gd name="connsiteX9" fmla="*/ 4451928 w 8511310"/>
              <a:gd name="connsiteY9" fmla="*/ 240145 h 5163127"/>
              <a:gd name="connsiteX10" fmla="*/ 4451928 w 8511310"/>
              <a:gd name="connsiteY10" fmla="*/ 0 h 5163127"/>
              <a:gd name="connsiteX11" fmla="*/ 0 w 8511310"/>
              <a:gd name="connsiteY11" fmla="*/ 5163127 h 5163127"/>
              <a:gd name="connsiteX0" fmla="*/ 8511310 w 8511310"/>
              <a:gd name="connsiteY0" fmla="*/ 604982 h 4922982"/>
              <a:gd name="connsiteX1" fmla="*/ 5578764 w 8511310"/>
              <a:gd name="connsiteY1" fmla="*/ 604982 h 4922982"/>
              <a:gd name="connsiteX2" fmla="*/ 5426364 w 8511310"/>
              <a:gd name="connsiteY2" fmla="*/ 715819 h 4922982"/>
              <a:gd name="connsiteX3" fmla="*/ 4724400 w 8511310"/>
              <a:gd name="connsiteY3" fmla="*/ 794328 h 4922982"/>
              <a:gd name="connsiteX4" fmla="*/ 4345710 w 8511310"/>
              <a:gd name="connsiteY4" fmla="*/ 826655 h 4922982"/>
              <a:gd name="connsiteX5" fmla="*/ 4345710 w 8511310"/>
              <a:gd name="connsiteY5" fmla="*/ 738909 h 4922982"/>
              <a:gd name="connsiteX6" fmla="*/ 4378037 w 8511310"/>
              <a:gd name="connsiteY6" fmla="*/ 632691 h 4922982"/>
              <a:gd name="connsiteX7" fmla="*/ 4391891 w 8511310"/>
              <a:gd name="connsiteY7" fmla="*/ 503382 h 4922982"/>
              <a:gd name="connsiteX8" fmla="*/ 4424219 w 8511310"/>
              <a:gd name="connsiteY8" fmla="*/ 198582 h 4922982"/>
              <a:gd name="connsiteX9" fmla="*/ 4451928 w 8511310"/>
              <a:gd name="connsiteY9" fmla="*/ 0 h 4922982"/>
              <a:gd name="connsiteX10" fmla="*/ 2706256 w 8511310"/>
              <a:gd name="connsiteY10" fmla="*/ 3098801 h 4922982"/>
              <a:gd name="connsiteX11" fmla="*/ 0 w 8511310"/>
              <a:gd name="connsiteY11" fmla="*/ 4922982 h 4922982"/>
              <a:gd name="connsiteX0" fmla="*/ 8511310 w 8511310"/>
              <a:gd name="connsiteY0" fmla="*/ 406400 h 4724400"/>
              <a:gd name="connsiteX1" fmla="*/ 5578764 w 8511310"/>
              <a:gd name="connsiteY1" fmla="*/ 406400 h 4724400"/>
              <a:gd name="connsiteX2" fmla="*/ 5426364 w 8511310"/>
              <a:gd name="connsiteY2" fmla="*/ 517237 h 4724400"/>
              <a:gd name="connsiteX3" fmla="*/ 4724400 w 8511310"/>
              <a:gd name="connsiteY3" fmla="*/ 595746 h 4724400"/>
              <a:gd name="connsiteX4" fmla="*/ 4345710 w 8511310"/>
              <a:gd name="connsiteY4" fmla="*/ 628073 h 4724400"/>
              <a:gd name="connsiteX5" fmla="*/ 4345710 w 8511310"/>
              <a:gd name="connsiteY5" fmla="*/ 540327 h 4724400"/>
              <a:gd name="connsiteX6" fmla="*/ 4378037 w 8511310"/>
              <a:gd name="connsiteY6" fmla="*/ 434109 h 4724400"/>
              <a:gd name="connsiteX7" fmla="*/ 4391891 w 8511310"/>
              <a:gd name="connsiteY7" fmla="*/ 304800 h 4724400"/>
              <a:gd name="connsiteX8" fmla="*/ 4424219 w 8511310"/>
              <a:gd name="connsiteY8" fmla="*/ 0 h 4724400"/>
              <a:gd name="connsiteX9" fmla="*/ 3186546 w 8511310"/>
              <a:gd name="connsiteY9" fmla="*/ 2443018 h 4724400"/>
              <a:gd name="connsiteX10" fmla="*/ 2706256 w 8511310"/>
              <a:gd name="connsiteY10" fmla="*/ 2900219 h 4724400"/>
              <a:gd name="connsiteX11" fmla="*/ 0 w 8511310"/>
              <a:gd name="connsiteY11" fmla="*/ 4724400 h 4724400"/>
              <a:gd name="connsiteX0" fmla="*/ 8511310 w 8511310"/>
              <a:gd name="connsiteY0" fmla="*/ 101600 h 4419600"/>
              <a:gd name="connsiteX1" fmla="*/ 5578764 w 8511310"/>
              <a:gd name="connsiteY1" fmla="*/ 101600 h 4419600"/>
              <a:gd name="connsiteX2" fmla="*/ 5426364 w 8511310"/>
              <a:gd name="connsiteY2" fmla="*/ 212437 h 4419600"/>
              <a:gd name="connsiteX3" fmla="*/ 4724400 w 8511310"/>
              <a:gd name="connsiteY3" fmla="*/ 290946 h 4419600"/>
              <a:gd name="connsiteX4" fmla="*/ 4345710 w 8511310"/>
              <a:gd name="connsiteY4" fmla="*/ 323273 h 4419600"/>
              <a:gd name="connsiteX5" fmla="*/ 4345710 w 8511310"/>
              <a:gd name="connsiteY5" fmla="*/ 235527 h 4419600"/>
              <a:gd name="connsiteX6" fmla="*/ 4378037 w 8511310"/>
              <a:gd name="connsiteY6" fmla="*/ 129309 h 4419600"/>
              <a:gd name="connsiteX7" fmla="*/ 4391891 w 8511310"/>
              <a:gd name="connsiteY7" fmla="*/ 0 h 4419600"/>
              <a:gd name="connsiteX8" fmla="*/ 3468255 w 8511310"/>
              <a:gd name="connsiteY8" fmla="*/ 1958109 h 4419600"/>
              <a:gd name="connsiteX9" fmla="*/ 3186546 w 8511310"/>
              <a:gd name="connsiteY9" fmla="*/ 2138218 h 4419600"/>
              <a:gd name="connsiteX10" fmla="*/ 2706256 w 8511310"/>
              <a:gd name="connsiteY10" fmla="*/ 2595419 h 4419600"/>
              <a:gd name="connsiteX11" fmla="*/ 0 w 8511310"/>
              <a:gd name="connsiteY11" fmla="*/ 4419600 h 4419600"/>
              <a:gd name="connsiteX0" fmla="*/ 8511310 w 8511310"/>
              <a:gd name="connsiteY0" fmla="*/ 0 h 4318000"/>
              <a:gd name="connsiteX1" fmla="*/ 5578764 w 8511310"/>
              <a:gd name="connsiteY1" fmla="*/ 0 h 4318000"/>
              <a:gd name="connsiteX2" fmla="*/ 5426364 w 8511310"/>
              <a:gd name="connsiteY2" fmla="*/ 110837 h 4318000"/>
              <a:gd name="connsiteX3" fmla="*/ 4724400 w 8511310"/>
              <a:gd name="connsiteY3" fmla="*/ 189346 h 4318000"/>
              <a:gd name="connsiteX4" fmla="*/ 4345710 w 8511310"/>
              <a:gd name="connsiteY4" fmla="*/ 221673 h 4318000"/>
              <a:gd name="connsiteX5" fmla="*/ 4345710 w 8511310"/>
              <a:gd name="connsiteY5" fmla="*/ 133927 h 4318000"/>
              <a:gd name="connsiteX6" fmla="*/ 4378037 w 8511310"/>
              <a:gd name="connsiteY6" fmla="*/ 27709 h 4318000"/>
              <a:gd name="connsiteX7" fmla="*/ 2937163 w 8511310"/>
              <a:gd name="connsiteY7" fmla="*/ 863600 h 4318000"/>
              <a:gd name="connsiteX8" fmla="*/ 3468255 w 8511310"/>
              <a:gd name="connsiteY8" fmla="*/ 1856509 h 4318000"/>
              <a:gd name="connsiteX9" fmla="*/ 3186546 w 8511310"/>
              <a:gd name="connsiteY9" fmla="*/ 2036618 h 4318000"/>
              <a:gd name="connsiteX10" fmla="*/ 2706256 w 8511310"/>
              <a:gd name="connsiteY10" fmla="*/ 2493819 h 4318000"/>
              <a:gd name="connsiteX11" fmla="*/ 0 w 8511310"/>
              <a:gd name="connsiteY11" fmla="*/ 4318000 h 4318000"/>
              <a:gd name="connsiteX0" fmla="*/ 8511310 w 8511310"/>
              <a:gd name="connsiteY0" fmla="*/ 0 h 4318000"/>
              <a:gd name="connsiteX1" fmla="*/ 5578764 w 8511310"/>
              <a:gd name="connsiteY1" fmla="*/ 0 h 4318000"/>
              <a:gd name="connsiteX2" fmla="*/ 5426364 w 8511310"/>
              <a:gd name="connsiteY2" fmla="*/ 110837 h 4318000"/>
              <a:gd name="connsiteX3" fmla="*/ 4724400 w 8511310"/>
              <a:gd name="connsiteY3" fmla="*/ 189346 h 4318000"/>
              <a:gd name="connsiteX4" fmla="*/ 4345710 w 8511310"/>
              <a:gd name="connsiteY4" fmla="*/ 221673 h 4318000"/>
              <a:gd name="connsiteX5" fmla="*/ 4345710 w 8511310"/>
              <a:gd name="connsiteY5" fmla="*/ 133927 h 4318000"/>
              <a:gd name="connsiteX6" fmla="*/ 3606801 w 8511310"/>
              <a:gd name="connsiteY6" fmla="*/ 1270000 h 4318000"/>
              <a:gd name="connsiteX7" fmla="*/ 2937163 w 8511310"/>
              <a:gd name="connsiteY7" fmla="*/ 863600 h 4318000"/>
              <a:gd name="connsiteX8" fmla="*/ 3468255 w 8511310"/>
              <a:gd name="connsiteY8" fmla="*/ 1856509 h 4318000"/>
              <a:gd name="connsiteX9" fmla="*/ 3186546 w 8511310"/>
              <a:gd name="connsiteY9" fmla="*/ 2036618 h 4318000"/>
              <a:gd name="connsiteX10" fmla="*/ 2706256 w 8511310"/>
              <a:gd name="connsiteY10" fmla="*/ 2493819 h 4318000"/>
              <a:gd name="connsiteX11" fmla="*/ 0 w 8511310"/>
              <a:gd name="connsiteY11" fmla="*/ 4318000 h 4318000"/>
              <a:gd name="connsiteX0" fmla="*/ 8511310 w 8511310"/>
              <a:gd name="connsiteY0" fmla="*/ 0 h 4318000"/>
              <a:gd name="connsiteX1" fmla="*/ 5578764 w 8511310"/>
              <a:gd name="connsiteY1" fmla="*/ 0 h 4318000"/>
              <a:gd name="connsiteX2" fmla="*/ 5426364 w 8511310"/>
              <a:gd name="connsiteY2" fmla="*/ 110837 h 4318000"/>
              <a:gd name="connsiteX3" fmla="*/ 4724400 w 8511310"/>
              <a:gd name="connsiteY3" fmla="*/ 189346 h 4318000"/>
              <a:gd name="connsiteX4" fmla="*/ 4345710 w 8511310"/>
              <a:gd name="connsiteY4" fmla="*/ 221673 h 4318000"/>
              <a:gd name="connsiteX5" fmla="*/ 4017819 w 8511310"/>
              <a:gd name="connsiteY5" fmla="*/ 1306945 h 4318000"/>
              <a:gd name="connsiteX6" fmla="*/ 3606801 w 8511310"/>
              <a:gd name="connsiteY6" fmla="*/ 1270000 h 4318000"/>
              <a:gd name="connsiteX7" fmla="*/ 2937163 w 8511310"/>
              <a:gd name="connsiteY7" fmla="*/ 863600 h 4318000"/>
              <a:gd name="connsiteX8" fmla="*/ 3468255 w 8511310"/>
              <a:gd name="connsiteY8" fmla="*/ 1856509 h 4318000"/>
              <a:gd name="connsiteX9" fmla="*/ 3186546 w 8511310"/>
              <a:gd name="connsiteY9" fmla="*/ 2036618 h 4318000"/>
              <a:gd name="connsiteX10" fmla="*/ 2706256 w 8511310"/>
              <a:gd name="connsiteY10" fmla="*/ 2493819 h 4318000"/>
              <a:gd name="connsiteX11" fmla="*/ 0 w 8511310"/>
              <a:gd name="connsiteY11" fmla="*/ 4318000 h 4318000"/>
              <a:gd name="connsiteX0" fmla="*/ 8511310 w 8511310"/>
              <a:gd name="connsiteY0" fmla="*/ 0 h 4318000"/>
              <a:gd name="connsiteX1" fmla="*/ 6839528 w 8511310"/>
              <a:gd name="connsiteY1" fmla="*/ 1445491 h 4318000"/>
              <a:gd name="connsiteX2" fmla="*/ 5426364 w 8511310"/>
              <a:gd name="connsiteY2" fmla="*/ 110837 h 4318000"/>
              <a:gd name="connsiteX3" fmla="*/ 4724400 w 8511310"/>
              <a:gd name="connsiteY3" fmla="*/ 189346 h 4318000"/>
              <a:gd name="connsiteX4" fmla="*/ 4345710 w 8511310"/>
              <a:gd name="connsiteY4" fmla="*/ 221673 h 4318000"/>
              <a:gd name="connsiteX5" fmla="*/ 4017819 w 8511310"/>
              <a:gd name="connsiteY5" fmla="*/ 1306945 h 4318000"/>
              <a:gd name="connsiteX6" fmla="*/ 3606801 w 8511310"/>
              <a:gd name="connsiteY6" fmla="*/ 1270000 h 4318000"/>
              <a:gd name="connsiteX7" fmla="*/ 2937163 w 8511310"/>
              <a:gd name="connsiteY7" fmla="*/ 863600 h 4318000"/>
              <a:gd name="connsiteX8" fmla="*/ 3468255 w 8511310"/>
              <a:gd name="connsiteY8" fmla="*/ 1856509 h 4318000"/>
              <a:gd name="connsiteX9" fmla="*/ 3186546 w 8511310"/>
              <a:gd name="connsiteY9" fmla="*/ 2036618 h 4318000"/>
              <a:gd name="connsiteX10" fmla="*/ 2706256 w 8511310"/>
              <a:gd name="connsiteY10" fmla="*/ 2493819 h 4318000"/>
              <a:gd name="connsiteX11" fmla="*/ 0 w 8511310"/>
              <a:gd name="connsiteY11" fmla="*/ 4318000 h 4318000"/>
              <a:gd name="connsiteX0" fmla="*/ 8511310 w 8511310"/>
              <a:gd name="connsiteY0" fmla="*/ 0 h 4318000"/>
              <a:gd name="connsiteX1" fmla="*/ 6839528 w 8511310"/>
              <a:gd name="connsiteY1" fmla="*/ 1445491 h 4318000"/>
              <a:gd name="connsiteX2" fmla="*/ 5846618 w 8511310"/>
              <a:gd name="connsiteY2" fmla="*/ 1487055 h 4318000"/>
              <a:gd name="connsiteX3" fmla="*/ 4724400 w 8511310"/>
              <a:gd name="connsiteY3" fmla="*/ 189346 h 4318000"/>
              <a:gd name="connsiteX4" fmla="*/ 4345710 w 8511310"/>
              <a:gd name="connsiteY4" fmla="*/ 221673 h 4318000"/>
              <a:gd name="connsiteX5" fmla="*/ 4017819 w 8511310"/>
              <a:gd name="connsiteY5" fmla="*/ 1306945 h 4318000"/>
              <a:gd name="connsiteX6" fmla="*/ 3606801 w 8511310"/>
              <a:gd name="connsiteY6" fmla="*/ 1270000 h 4318000"/>
              <a:gd name="connsiteX7" fmla="*/ 2937163 w 8511310"/>
              <a:gd name="connsiteY7" fmla="*/ 863600 h 4318000"/>
              <a:gd name="connsiteX8" fmla="*/ 3468255 w 8511310"/>
              <a:gd name="connsiteY8" fmla="*/ 1856509 h 4318000"/>
              <a:gd name="connsiteX9" fmla="*/ 3186546 w 8511310"/>
              <a:gd name="connsiteY9" fmla="*/ 2036618 h 4318000"/>
              <a:gd name="connsiteX10" fmla="*/ 2706256 w 8511310"/>
              <a:gd name="connsiteY10" fmla="*/ 2493819 h 4318000"/>
              <a:gd name="connsiteX11" fmla="*/ 0 w 8511310"/>
              <a:gd name="connsiteY11" fmla="*/ 4318000 h 4318000"/>
              <a:gd name="connsiteX0" fmla="*/ 8511310 w 8511310"/>
              <a:gd name="connsiteY0" fmla="*/ 0 h 4318000"/>
              <a:gd name="connsiteX1" fmla="*/ 6839528 w 8511310"/>
              <a:gd name="connsiteY1" fmla="*/ 1445491 h 4318000"/>
              <a:gd name="connsiteX2" fmla="*/ 5846618 w 8511310"/>
              <a:gd name="connsiteY2" fmla="*/ 1487055 h 4318000"/>
              <a:gd name="connsiteX3" fmla="*/ 4304146 w 8511310"/>
              <a:gd name="connsiteY3" fmla="*/ 1801091 h 4318000"/>
              <a:gd name="connsiteX4" fmla="*/ 4345710 w 8511310"/>
              <a:gd name="connsiteY4" fmla="*/ 221673 h 4318000"/>
              <a:gd name="connsiteX5" fmla="*/ 4017819 w 8511310"/>
              <a:gd name="connsiteY5" fmla="*/ 1306945 h 4318000"/>
              <a:gd name="connsiteX6" fmla="*/ 3606801 w 8511310"/>
              <a:gd name="connsiteY6" fmla="*/ 1270000 h 4318000"/>
              <a:gd name="connsiteX7" fmla="*/ 2937163 w 8511310"/>
              <a:gd name="connsiteY7" fmla="*/ 863600 h 4318000"/>
              <a:gd name="connsiteX8" fmla="*/ 3468255 w 8511310"/>
              <a:gd name="connsiteY8" fmla="*/ 1856509 h 4318000"/>
              <a:gd name="connsiteX9" fmla="*/ 3186546 w 8511310"/>
              <a:gd name="connsiteY9" fmla="*/ 2036618 h 4318000"/>
              <a:gd name="connsiteX10" fmla="*/ 2706256 w 8511310"/>
              <a:gd name="connsiteY10" fmla="*/ 2493819 h 4318000"/>
              <a:gd name="connsiteX11" fmla="*/ 0 w 8511310"/>
              <a:gd name="connsiteY11" fmla="*/ 4318000 h 4318000"/>
              <a:gd name="connsiteX0" fmla="*/ 8511310 w 8511310"/>
              <a:gd name="connsiteY0" fmla="*/ 0 h 4318000"/>
              <a:gd name="connsiteX1" fmla="*/ 6839528 w 8511310"/>
              <a:gd name="connsiteY1" fmla="*/ 1445491 h 4318000"/>
              <a:gd name="connsiteX2" fmla="*/ 5846618 w 8511310"/>
              <a:gd name="connsiteY2" fmla="*/ 1487055 h 4318000"/>
              <a:gd name="connsiteX3" fmla="*/ 4304146 w 8511310"/>
              <a:gd name="connsiteY3" fmla="*/ 1801091 h 4318000"/>
              <a:gd name="connsiteX4" fmla="*/ 3985491 w 8511310"/>
              <a:gd name="connsiteY4" fmla="*/ 2022764 h 4318000"/>
              <a:gd name="connsiteX5" fmla="*/ 4017819 w 8511310"/>
              <a:gd name="connsiteY5" fmla="*/ 1306945 h 4318000"/>
              <a:gd name="connsiteX6" fmla="*/ 3606801 w 8511310"/>
              <a:gd name="connsiteY6" fmla="*/ 1270000 h 4318000"/>
              <a:gd name="connsiteX7" fmla="*/ 2937163 w 8511310"/>
              <a:gd name="connsiteY7" fmla="*/ 863600 h 4318000"/>
              <a:gd name="connsiteX8" fmla="*/ 3468255 w 8511310"/>
              <a:gd name="connsiteY8" fmla="*/ 1856509 h 4318000"/>
              <a:gd name="connsiteX9" fmla="*/ 3186546 w 8511310"/>
              <a:gd name="connsiteY9" fmla="*/ 2036618 h 4318000"/>
              <a:gd name="connsiteX10" fmla="*/ 2706256 w 8511310"/>
              <a:gd name="connsiteY10" fmla="*/ 2493819 h 4318000"/>
              <a:gd name="connsiteX11" fmla="*/ 0 w 8511310"/>
              <a:gd name="connsiteY11" fmla="*/ 4318000 h 4318000"/>
              <a:gd name="connsiteX0" fmla="*/ 8511310 w 8511310"/>
              <a:gd name="connsiteY0" fmla="*/ 0 h 4318000"/>
              <a:gd name="connsiteX1" fmla="*/ 6839528 w 8511310"/>
              <a:gd name="connsiteY1" fmla="*/ 1445491 h 4318000"/>
              <a:gd name="connsiteX2" fmla="*/ 5846618 w 8511310"/>
              <a:gd name="connsiteY2" fmla="*/ 1487055 h 4318000"/>
              <a:gd name="connsiteX3" fmla="*/ 4304146 w 8511310"/>
              <a:gd name="connsiteY3" fmla="*/ 1801091 h 4318000"/>
              <a:gd name="connsiteX4" fmla="*/ 3985491 w 8511310"/>
              <a:gd name="connsiteY4" fmla="*/ 2022764 h 4318000"/>
              <a:gd name="connsiteX5" fmla="*/ 3648364 w 8511310"/>
              <a:gd name="connsiteY5" fmla="*/ 2202872 h 4318000"/>
              <a:gd name="connsiteX6" fmla="*/ 3606801 w 8511310"/>
              <a:gd name="connsiteY6" fmla="*/ 1270000 h 4318000"/>
              <a:gd name="connsiteX7" fmla="*/ 2937163 w 8511310"/>
              <a:gd name="connsiteY7" fmla="*/ 863600 h 4318000"/>
              <a:gd name="connsiteX8" fmla="*/ 3468255 w 8511310"/>
              <a:gd name="connsiteY8" fmla="*/ 1856509 h 4318000"/>
              <a:gd name="connsiteX9" fmla="*/ 3186546 w 8511310"/>
              <a:gd name="connsiteY9" fmla="*/ 2036618 h 4318000"/>
              <a:gd name="connsiteX10" fmla="*/ 2706256 w 8511310"/>
              <a:gd name="connsiteY10" fmla="*/ 2493819 h 4318000"/>
              <a:gd name="connsiteX11" fmla="*/ 0 w 8511310"/>
              <a:gd name="connsiteY11" fmla="*/ 4318000 h 4318000"/>
              <a:gd name="connsiteX0" fmla="*/ 8511310 w 8511310"/>
              <a:gd name="connsiteY0" fmla="*/ 0 h 4318000"/>
              <a:gd name="connsiteX1" fmla="*/ 6839528 w 8511310"/>
              <a:gd name="connsiteY1" fmla="*/ 1445491 h 4318000"/>
              <a:gd name="connsiteX2" fmla="*/ 5846618 w 8511310"/>
              <a:gd name="connsiteY2" fmla="*/ 1487055 h 4318000"/>
              <a:gd name="connsiteX3" fmla="*/ 4304146 w 8511310"/>
              <a:gd name="connsiteY3" fmla="*/ 1801091 h 4318000"/>
              <a:gd name="connsiteX4" fmla="*/ 3985491 w 8511310"/>
              <a:gd name="connsiteY4" fmla="*/ 2022764 h 4318000"/>
              <a:gd name="connsiteX5" fmla="*/ 3648364 w 8511310"/>
              <a:gd name="connsiteY5" fmla="*/ 2202872 h 4318000"/>
              <a:gd name="connsiteX6" fmla="*/ 3606801 w 8511310"/>
              <a:gd name="connsiteY6" fmla="*/ 1270000 h 4318000"/>
              <a:gd name="connsiteX7" fmla="*/ 2937163 w 8511310"/>
              <a:gd name="connsiteY7" fmla="*/ 863600 h 4318000"/>
              <a:gd name="connsiteX8" fmla="*/ 3468255 w 8511310"/>
              <a:gd name="connsiteY8" fmla="*/ 1856509 h 4318000"/>
              <a:gd name="connsiteX9" fmla="*/ 3241964 w 8511310"/>
              <a:gd name="connsiteY9" fmla="*/ 2286000 h 4318000"/>
              <a:gd name="connsiteX10" fmla="*/ 2706256 w 8511310"/>
              <a:gd name="connsiteY10" fmla="*/ 2493819 h 4318000"/>
              <a:gd name="connsiteX11" fmla="*/ 0 w 8511310"/>
              <a:gd name="connsiteY11" fmla="*/ 4318000 h 4318000"/>
              <a:gd name="connsiteX0" fmla="*/ 8511310 w 8511310"/>
              <a:gd name="connsiteY0" fmla="*/ 0 h 4318000"/>
              <a:gd name="connsiteX1" fmla="*/ 6839528 w 8511310"/>
              <a:gd name="connsiteY1" fmla="*/ 1445491 h 4318000"/>
              <a:gd name="connsiteX2" fmla="*/ 5846618 w 8511310"/>
              <a:gd name="connsiteY2" fmla="*/ 1487055 h 4318000"/>
              <a:gd name="connsiteX3" fmla="*/ 4304146 w 8511310"/>
              <a:gd name="connsiteY3" fmla="*/ 1801091 h 4318000"/>
              <a:gd name="connsiteX4" fmla="*/ 3985491 w 8511310"/>
              <a:gd name="connsiteY4" fmla="*/ 2022764 h 4318000"/>
              <a:gd name="connsiteX5" fmla="*/ 3648364 w 8511310"/>
              <a:gd name="connsiteY5" fmla="*/ 2202872 h 4318000"/>
              <a:gd name="connsiteX6" fmla="*/ 3606801 w 8511310"/>
              <a:gd name="connsiteY6" fmla="*/ 1270000 h 4318000"/>
              <a:gd name="connsiteX7" fmla="*/ 2937163 w 8511310"/>
              <a:gd name="connsiteY7" fmla="*/ 863600 h 4318000"/>
              <a:gd name="connsiteX8" fmla="*/ 3468255 w 8511310"/>
              <a:gd name="connsiteY8" fmla="*/ 1856509 h 4318000"/>
              <a:gd name="connsiteX9" fmla="*/ 3241964 w 8511310"/>
              <a:gd name="connsiteY9" fmla="*/ 2286000 h 4318000"/>
              <a:gd name="connsiteX10" fmla="*/ 2364510 w 8511310"/>
              <a:gd name="connsiteY10" fmla="*/ 2540001 h 4318000"/>
              <a:gd name="connsiteX11" fmla="*/ 0 w 8511310"/>
              <a:gd name="connsiteY11" fmla="*/ 4318000 h 4318000"/>
              <a:gd name="connsiteX0" fmla="*/ 8511310 w 8511310"/>
              <a:gd name="connsiteY0" fmla="*/ 0 h 4318000"/>
              <a:gd name="connsiteX1" fmla="*/ 6839528 w 8511310"/>
              <a:gd name="connsiteY1" fmla="*/ 1445491 h 4318000"/>
              <a:gd name="connsiteX2" fmla="*/ 5846618 w 8511310"/>
              <a:gd name="connsiteY2" fmla="*/ 1487055 h 4318000"/>
              <a:gd name="connsiteX3" fmla="*/ 4304146 w 8511310"/>
              <a:gd name="connsiteY3" fmla="*/ 1801091 h 4318000"/>
              <a:gd name="connsiteX4" fmla="*/ 3985491 w 8511310"/>
              <a:gd name="connsiteY4" fmla="*/ 2022764 h 4318000"/>
              <a:gd name="connsiteX5" fmla="*/ 3648364 w 8511310"/>
              <a:gd name="connsiteY5" fmla="*/ 2202872 h 4318000"/>
              <a:gd name="connsiteX6" fmla="*/ 3606801 w 8511310"/>
              <a:gd name="connsiteY6" fmla="*/ 1270000 h 4318000"/>
              <a:gd name="connsiteX7" fmla="*/ 3468255 w 8511310"/>
              <a:gd name="connsiteY7" fmla="*/ 1856509 h 4318000"/>
              <a:gd name="connsiteX8" fmla="*/ 3241964 w 8511310"/>
              <a:gd name="connsiteY8" fmla="*/ 2286000 h 4318000"/>
              <a:gd name="connsiteX9" fmla="*/ 2364510 w 8511310"/>
              <a:gd name="connsiteY9" fmla="*/ 2540001 h 4318000"/>
              <a:gd name="connsiteX10" fmla="*/ 0 w 8511310"/>
              <a:gd name="connsiteY10" fmla="*/ 4318000 h 4318000"/>
              <a:gd name="connsiteX0" fmla="*/ 8511310 w 8511310"/>
              <a:gd name="connsiteY0" fmla="*/ 0 h 4318000"/>
              <a:gd name="connsiteX1" fmla="*/ 6839528 w 8511310"/>
              <a:gd name="connsiteY1" fmla="*/ 1445491 h 4318000"/>
              <a:gd name="connsiteX2" fmla="*/ 5846618 w 8511310"/>
              <a:gd name="connsiteY2" fmla="*/ 1487055 h 4318000"/>
              <a:gd name="connsiteX3" fmla="*/ 4304146 w 8511310"/>
              <a:gd name="connsiteY3" fmla="*/ 1801091 h 4318000"/>
              <a:gd name="connsiteX4" fmla="*/ 3985491 w 8511310"/>
              <a:gd name="connsiteY4" fmla="*/ 2022764 h 4318000"/>
              <a:gd name="connsiteX5" fmla="*/ 3648364 w 8511310"/>
              <a:gd name="connsiteY5" fmla="*/ 2202872 h 4318000"/>
              <a:gd name="connsiteX6" fmla="*/ 3468255 w 8511310"/>
              <a:gd name="connsiteY6" fmla="*/ 1856509 h 4318000"/>
              <a:gd name="connsiteX7" fmla="*/ 3241964 w 8511310"/>
              <a:gd name="connsiteY7" fmla="*/ 2286000 h 4318000"/>
              <a:gd name="connsiteX8" fmla="*/ 2364510 w 8511310"/>
              <a:gd name="connsiteY8" fmla="*/ 2540001 h 4318000"/>
              <a:gd name="connsiteX9" fmla="*/ 0 w 8511310"/>
              <a:gd name="connsiteY9" fmla="*/ 4318000 h 4318000"/>
              <a:gd name="connsiteX0" fmla="*/ 8511310 w 8511310"/>
              <a:gd name="connsiteY0" fmla="*/ 0 h 4318000"/>
              <a:gd name="connsiteX1" fmla="*/ 6839528 w 8511310"/>
              <a:gd name="connsiteY1" fmla="*/ 1445491 h 4318000"/>
              <a:gd name="connsiteX2" fmla="*/ 5846618 w 8511310"/>
              <a:gd name="connsiteY2" fmla="*/ 1487055 h 4318000"/>
              <a:gd name="connsiteX3" fmla="*/ 4304146 w 8511310"/>
              <a:gd name="connsiteY3" fmla="*/ 1801091 h 4318000"/>
              <a:gd name="connsiteX4" fmla="*/ 3985491 w 8511310"/>
              <a:gd name="connsiteY4" fmla="*/ 2022764 h 4318000"/>
              <a:gd name="connsiteX5" fmla="*/ 3648364 w 8511310"/>
              <a:gd name="connsiteY5" fmla="*/ 2202872 h 4318000"/>
              <a:gd name="connsiteX6" fmla="*/ 3241964 w 8511310"/>
              <a:gd name="connsiteY6" fmla="*/ 2286000 h 4318000"/>
              <a:gd name="connsiteX7" fmla="*/ 2364510 w 8511310"/>
              <a:gd name="connsiteY7" fmla="*/ 2540001 h 4318000"/>
              <a:gd name="connsiteX8" fmla="*/ 0 w 8511310"/>
              <a:gd name="connsiteY8" fmla="*/ 4318000 h 4318000"/>
              <a:gd name="connsiteX0" fmla="*/ 9180947 w 9180947"/>
              <a:gd name="connsiteY0" fmla="*/ 0 h 2978728"/>
              <a:gd name="connsiteX1" fmla="*/ 6839528 w 9180947"/>
              <a:gd name="connsiteY1" fmla="*/ 106219 h 2978728"/>
              <a:gd name="connsiteX2" fmla="*/ 5846618 w 9180947"/>
              <a:gd name="connsiteY2" fmla="*/ 147783 h 2978728"/>
              <a:gd name="connsiteX3" fmla="*/ 4304146 w 9180947"/>
              <a:gd name="connsiteY3" fmla="*/ 461819 h 2978728"/>
              <a:gd name="connsiteX4" fmla="*/ 3985491 w 9180947"/>
              <a:gd name="connsiteY4" fmla="*/ 683492 h 2978728"/>
              <a:gd name="connsiteX5" fmla="*/ 3648364 w 9180947"/>
              <a:gd name="connsiteY5" fmla="*/ 863600 h 2978728"/>
              <a:gd name="connsiteX6" fmla="*/ 3241964 w 9180947"/>
              <a:gd name="connsiteY6" fmla="*/ 946728 h 2978728"/>
              <a:gd name="connsiteX7" fmla="*/ 2364510 w 9180947"/>
              <a:gd name="connsiteY7" fmla="*/ 1200729 h 2978728"/>
              <a:gd name="connsiteX8" fmla="*/ 0 w 9180947"/>
              <a:gd name="connsiteY8" fmla="*/ 2978728 h 2978728"/>
              <a:gd name="connsiteX0" fmla="*/ 9180947 w 9180947"/>
              <a:gd name="connsiteY0" fmla="*/ 0 h 2978728"/>
              <a:gd name="connsiteX1" fmla="*/ 6839528 w 9180947"/>
              <a:gd name="connsiteY1" fmla="*/ 106219 h 2978728"/>
              <a:gd name="connsiteX2" fmla="*/ 5846618 w 9180947"/>
              <a:gd name="connsiteY2" fmla="*/ 147783 h 2978728"/>
              <a:gd name="connsiteX3" fmla="*/ 4304146 w 9180947"/>
              <a:gd name="connsiteY3" fmla="*/ 461819 h 2978728"/>
              <a:gd name="connsiteX4" fmla="*/ 3985491 w 9180947"/>
              <a:gd name="connsiteY4" fmla="*/ 683492 h 2978728"/>
              <a:gd name="connsiteX5" fmla="*/ 3648364 w 9180947"/>
              <a:gd name="connsiteY5" fmla="*/ 863600 h 2978728"/>
              <a:gd name="connsiteX6" fmla="*/ 3241964 w 9180947"/>
              <a:gd name="connsiteY6" fmla="*/ 946728 h 2978728"/>
              <a:gd name="connsiteX7" fmla="*/ 2364510 w 9180947"/>
              <a:gd name="connsiteY7" fmla="*/ 1200729 h 2978728"/>
              <a:gd name="connsiteX8" fmla="*/ 0 w 9180947"/>
              <a:gd name="connsiteY8" fmla="*/ 2978728 h 2978728"/>
              <a:gd name="connsiteX0" fmla="*/ 9180947 w 9180947"/>
              <a:gd name="connsiteY0" fmla="*/ 0 h 2978728"/>
              <a:gd name="connsiteX1" fmla="*/ 6839528 w 9180947"/>
              <a:gd name="connsiteY1" fmla="*/ 106219 h 2978728"/>
              <a:gd name="connsiteX2" fmla="*/ 5846618 w 9180947"/>
              <a:gd name="connsiteY2" fmla="*/ 147783 h 2978728"/>
              <a:gd name="connsiteX3" fmla="*/ 4304146 w 9180947"/>
              <a:gd name="connsiteY3" fmla="*/ 461819 h 2978728"/>
              <a:gd name="connsiteX4" fmla="*/ 3985491 w 9180947"/>
              <a:gd name="connsiteY4" fmla="*/ 683492 h 2978728"/>
              <a:gd name="connsiteX5" fmla="*/ 3648364 w 9180947"/>
              <a:gd name="connsiteY5" fmla="*/ 863600 h 2978728"/>
              <a:gd name="connsiteX6" fmla="*/ 3241964 w 9180947"/>
              <a:gd name="connsiteY6" fmla="*/ 946728 h 2978728"/>
              <a:gd name="connsiteX7" fmla="*/ 2364510 w 9180947"/>
              <a:gd name="connsiteY7" fmla="*/ 1200729 h 2978728"/>
              <a:gd name="connsiteX8" fmla="*/ 0 w 9180947"/>
              <a:gd name="connsiteY8" fmla="*/ 2978728 h 2978728"/>
              <a:gd name="connsiteX0" fmla="*/ 9180947 w 9180947"/>
              <a:gd name="connsiteY0" fmla="*/ 0 h 2978728"/>
              <a:gd name="connsiteX1" fmla="*/ 6839528 w 9180947"/>
              <a:gd name="connsiteY1" fmla="*/ 106219 h 2978728"/>
              <a:gd name="connsiteX2" fmla="*/ 5846618 w 9180947"/>
              <a:gd name="connsiteY2" fmla="*/ 147783 h 2978728"/>
              <a:gd name="connsiteX3" fmla="*/ 4304146 w 9180947"/>
              <a:gd name="connsiteY3" fmla="*/ 461819 h 2978728"/>
              <a:gd name="connsiteX4" fmla="*/ 3985491 w 9180947"/>
              <a:gd name="connsiteY4" fmla="*/ 683492 h 2978728"/>
              <a:gd name="connsiteX5" fmla="*/ 3648364 w 9180947"/>
              <a:gd name="connsiteY5" fmla="*/ 863600 h 2978728"/>
              <a:gd name="connsiteX6" fmla="*/ 3241964 w 9180947"/>
              <a:gd name="connsiteY6" fmla="*/ 946728 h 2978728"/>
              <a:gd name="connsiteX7" fmla="*/ 2364510 w 9180947"/>
              <a:gd name="connsiteY7" fmla="*/ 1200729 h 2978728"/>
              <a:gd name="connsiteX8" fmla="*/ 0 w 9180947"/>
              <a:gd name="connsiteY8" fmla="*/ 2978728 h 2978728"/>
              <a:gd name="connsiteX0" fmla="*/ 9180947 w 9180947"/>
              <a:gd name="connsiteY0" fmla="*/ 0 h 2978728"/>
              <a:gd name="connsiteX1" fmla="*/ 6839528 w 9180947"/>
              <a:gd name="connsiteY1" fmla="*/ 106219 h 2978728"/>
              <a:gd name="connsiteX2" fmla="*/ 5846618 w 9180947"/>
              <a:gd name="connsiteY2" fmla="*/ 147783 h 2978728"/>
              <a:gd name="connsiteX3" fmla="*/ 4304146 w 9180947"/>
              <a:gd name="connsiteY3" fmla="*/ 461819 h 2978728"/>
              <a:gd name="connsiteX4" fmla="*/ 3985491 w 9180947"/>
              <a:gd name="connsiteY4" fmla="*/ 683492 h 2978728"/>
              <a:gd name="connsiteX5" fmla="*/ 3648364 w 9180947"/>
              <a:gd name="connsiteY5" fmla="*/ 863600 h 2978728"/>
              <a:gd name="connsiteX6" fmla="*/ 3241964 w 9180947"/>
              <a:gd name="connsiteY6" fmla="*/ 946728 h 2978728"/>
              <a:gd name="connsiteX7" fmla="*/ 2364510 w 9180947"/>
              <a:gd name="connsiteY7" fmla="*/ 1200729 h 2978728"/>
              <a:gd name="connsiteX8" fmla="*/ 0 w 9180947"/>
              <a:gd name="connsiteY8" fmla="*/ 2978728 h 297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80947" h="2978728">
                <a:moveTo>
                  <a:pt x="9180947" y="0"/>
                </a:moveTo>
                <a:cubicBezTo>
                  <a:pt x="8072582" y="21551"/>
                  <a:pt x="7620001" y="70813"/>
                  <a:pt x="6839528" y="106219"/>
                </a:cubicBezTo>
                <a:lnTo>
                  <a:pt x="5846618" y="147783"/>
                </a:lnTo>
                <a:lnTo>
                  <a:pt x="4304146" y="461819"/>
                </a:lnTo>
                <a:lnTo>
                  <a:pt x="3985491" y="683492"/>
                </a:lnTo>
                <a:lnTo>
                  <a:pt x="3648364" y="863600"/>
                </a:lnTo>
                <a:lnTo>
                  <a:pt x="3241964" y="946728"/>
                </a:lnTo>
                <a:lnTo>
                  <a:pt x="2364510" y="1200729"/>
                </a:lnTo>
                <a:lnTo>
                  <a:pt x="0" y="2978728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-1" y="4447308"/>
            <a:ext cx="7703128" cy="45719"/>
          </a:xfrm>
          <a:custGeom>
            <a:avLst/>
            <a:gdLst>
              <a:gd name="connsiteX0" fmla="*/ 0 w 1717963"/>
              <a:gd name="connsiteY0" fmla="*/ 0 h 9236"/>
              <a:gd name="connsiteX1" fmla="*/ 1717963 w 1717963"/>
              <a:gd name="connsiteY1" fmla="*/ 9236 h 9236"/>
              <a:gd name="connsiteX2" fmla="*/ 1717963 w 1717963"/>
              <a:gd name="connsiteY2" fmla="*/ 9236 h 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7963" h="9236">
                <a:moveTo>
                  <a:pt x="0" y="0"/>
                </a:moveTo>
                <a:lnTo>
                  <a:pt x="1717963" y="9236"/>
                </a:lnTo>
                <a:lnTo>
                  <a:pt x="1717963" y="9236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682169" y="4585811"/>
            <a:ext cx="873535" cy="82021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78670" y="4013609"/>
            <a:ext cx="873535" cy="82021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9308" y="5406025"/>
            <a:ext cx="5651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Honey Creek/North Greenfield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14845" y="3786263"/>
            <a:ext cx="2813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Old Five Points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91680" y="4371989"/>
            <a:ext cx="51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Townline</a:t>
            </a:r>
            <a:r>
              <a:rPr lang="en-US" sz="3200" b="1" dirty="0" smtClean="0"/>
              <a:t> Rd (Greenfield Ave)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 rot="21374263">
            <a:off x="5441305" y="3406210"/>
            <a:ext cx="5381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Mukwonago Rd (National Ave)</a:t>
            </a:r>
            <a:endParaRPr lang="en-US" sz="3200" b="1" dirty="0"/>
          </a:p>
        </p:txBody>
      </p:sp>
      <p:sp>
        <p:nvSpPr>
          <p:cNvPr id="2" name="Freeform 1"/>
          <p:cNvSpPr/>
          <p:nvPr/>
        </p:nvSpPr>
        <p:spPr>
          <a:xfrm>
            <a:off x="6057" y="1650120"/>
            <a:ext cx="9660840" cy="1002246"/>
          </a:xfrm>
          <a:custGeom>
            <a:avLst/>
            <a:gdLst>
              <a:gd name="connsiteX0" fmla="*/ 0 w 9022887"/>
              <a:gd name="connsiteY0" fmla="*/ 962845 h 962845"/>
              <a:gd name="connsiteX1" fmla="*/ 109001 w 9022887"/>
              <a:gd name="connsiteY1" fmla="*/ 950733 h 962845"/>
              <a:gd name="connsiteX2" fmla="*/ 327004 w 9022887"/>
              <a:gd name="connsiteY2" fmla="*/ 744842 h 962845"/>
              <a:gd name="connsiteX3" fmla="*/ 478394 w 9022887"/>
              <a:gd name="connsiteY3" fmla="*/ 702453 h 962845"/>
              <a:gd name="connsiteX4" fmla="*/ 641896 w 9022887"/>
              <a:gd name="connsiteY4" fmla="*/ 660063 h 962845"/>
              <a:gd name="connsiteX5" fmla="*/ 1320127 w 9022887"/>
              <a:gd name="connsiteY5" fmla="*/ 611618 h 962845"/>
              <a:gd name="connsiteX6" fmla="*/ 1622908 w 9022887"/>
              <a:gd name="connsiteY6" fmla="*/ 508672 h 962845"/>
              <a:gd name="connsiteX7" fmla="*/ 1907523 w 9022887"/>
              <a:gd name="connsiteY7" fmla="*/ 478394 h 962845"/>
              <a:gd name="connsiteX8" fmla="*/ 2252694 w 9022887"/>
              <a:gd name="connsiteY8" fmla="*/ 405727 h 962845"/>
              <a:gd name="connsiteX9" fmla="*/ 2567586 w 9022887"/>
              <a:gd name="connsiteY9" fmla="*/ 290670 h 962845"/>
              <a:gd name="connsiteX10" fmla="*/ 2918813 w 9022887"/>
              <a:gd name="connsiteY10" fmla="*/ 151390 h 962845"/>
              <a:gd name="connsiteX11" fmla="*/ 3415374 w 9022887"/>
              <a:gd name="connsiteY11" fmla="*/ 12111 h 962845"/>
              <a:gd name="connsiteX12" fmla="*/ 3881658 w 9022887"/>
              <a:gd name="connsiteY12" fmla="*/ 0 h 962845"/>
              <a:gd name="connsiteX13" fmla="*/ 4154161 w 9022887"/>
              <a:gd name="connsiteY13" fmla="*/ 121112 h 962845"/>
              <a:gd name="connsiteX14" fmla="*/ 4681001 w 9022887"/>
              <a:gd name="connsiteY14" fmla="*/ 351226 h 962845"/>
              <a:gd name="connsiteX15" fmla="*/ 5250230 w 9022887"/>
              <a:gd name="connsiteY15" fmla="*/ 490505 h 962845"/>
              <a:gd name="connsiteX16" fmla="*/ 5704402 w 9022887"/>
              <a:gd name="connsiteY16" fmla="*/ 472339 h 962845"/>
              <a:gd name="connsiteX17" fmla="*/ 6322076 w 9022887"/>
              <a:gd name="connsiteY17" fmla="*/ 563173 h 962845"/>
              <a:gd name="connsiteX18" fmla="*/ 6606691 w 9022887"/>
              <a:gd name="connsiteY18" fmla="*/ 593451 h 962845"/>
              <a:gd name="connsiteX19" fmla="*/ 7278866 w 9022887"/>
              <a:gd name="connsiteY19" fmla="*/ 593451 h 962845"/>
              <a:gd name="connsiteX20" fmla="*/ 9022887 w 9022887"/>
              <a:gd name="connsiteY20" fmla="*/ 557117 h 962845"/>
              <a:gd name="connsiteX0" fmla="*/ 0 w 9022887"/>
              <a:gd name="connsiteY0" fmla="*/ 962845 h 962845"/>
              <a:gd name="connsiteX1" fmla="*/ 109001 w 9022887"/>
              <a:gd name="connsiteY1" fmla="*/ 950733 h 962845"/>
              <a:gd name="connsiteX2" fmla="*/ 327004 w 9022887"/>
              <a:gd name="connsiteY2" fmla="*/ 744842 h 962845"/>
              <a:gd name="connsiteX3" fmla="*/ 478394 w 9022887"/>
              <a:gd name="connsiteY3" fmla="*/ 702453 h 962845"/>
              <a:gd name="connsiteX4" fmla="*/ 641896 w 9022887"/>
              <a:gd name="connsiteY4" fmla="*/ 660063 h 962845"/>
              <a:gd name="connsiteX5" fmla="*/ 1320127 w 9022887"/>
              <a:gd name="connsiteY5" fmla="*/ 611618 h 962845"/>
              <a:gd name="connsiteX6" fmla="*/ 1622908 w 9022887"/>
              <a:gd name="connsiteY6" fmla="*/ 508672 h 962845"/>
              <a:gd name="connsiteX7" fmla="*/ 1907523 w 9022887"/>
              <a:gd name="connsiteY7" fmla="*/ 478394 h 962845"/>
              <a:gd name="connsiteX8" fmla="*/ 2252694 w 9022887"/>
              <a:gd name="connsiteY8" fmla="*/ 405727 h 962845"/>
              <a:gd name="connsiteX9" fmla="*/ 2567586 w 9022887"/>
              <a:gd name="connsiteY9" fmla="*/ 290670 h 962845"/>
              <a:gd name="connsiteX10" fmla="*/ 2918813 w 9022887"/>
              <a:gd name="connsiteY10" fmla="*/ 151390 h 962845"/>
              <a:gd name="connsiteX11" fmla="*/ 3460942 w 9022887"/>
              <a:gd name="connsiteY11" fmla="*/ 148815 h 962845"/>
              <a:gd name="connsiteX12" fmla="*/ 3881658 w 9022887"/>
              <a:gd name="connsiteY12" fmla="*/ 0 h 962845"/>
              <a:gd name="connsiteX13" fmla="*/ 4154161 w 9022887"/>
              <a:gd name="connsiteY13" fmla="*/ 121112 h 962845"/>
              <a:gd name="connsiteX14" fmla="*/ 4681001 w 9022887"/>
              <a:gd name="connsiteY14" fmla="*/ 351226 h 962845"/>
              <a:gd name="connsiteX15" fmla="*/ 5250230 w 9022887"/>
              <a:gd name="connsiteY15" fmla="*/ 490505 h 962845"/>
              <a:gd name="connsiteX16" fmla="*/ 5704402 w 9022887"/>
              <a:gd name="connsiteY16" fmla="*/ 472339 h 962845"/>
              <a:gd name="connsiteX17" fmla="*/ 6322076 w 9022887"/>
              <a:gd name="connsiteY17" fmla="*/ 563173 h 962845"/>
              <a:gd name="connsiteX18" fmla="*/ 6606691 w 9022887"/>
              <a:gd name="connsiteY18" fmla="*/ 593451 h 962845"/>
              <a:gd name="connsiteX19" fmla="*/ 7278866 w 9022887"/>
              <a:gd name="connsiteY19" fmla="*/ 593451 h 962845"/>
              <a:gd name="connsiteX20" fmla="*/ 9022887 w 9022887"/>
              <a:gd name="connsiteY20" fmla="*/ 557117 h 962845"/>
              <a:gd name="connsiteX0" fmla="*/ 0 w 9022887"/>
              <a:gd name="connsiteY0" fmla="*/ 843373 h 843373"/>
              <a:gd name="connsiteX1" fmla="*/ 109001 w 9022887"/>
              <a:gd name="connsiteY1" fmla="*/ 831261 h 843373"/>
              <a:gd name="connsiteX2" fmla="*/ 327004 w 9022887"/>
              <a:gd name="connsiteY2" fmla="*/ 625370 h 843373"/>
              <a:gd name="connsiteX3" fmla="*/ 478394 w 9022887"/>
              <a:gd name="connsiteY3" fmla="*/ 582981 h 843373"/>
              <a:gd name="connsiteX4" fmla="*/ 641896 w 9022887"/>
              <a:gd name="connsiteY4" fmla="*/ 540591 h 843373"/>
              <a:gd name="connsiteX5" fmla="*/ 1320127 w 9022887"/>
              <a:gd name="connsiteY5" fmla="*/ 492146 h 843373"/>
              <a:gd name="connsiteX6" fmla="*/ 1622908 w 9022887"/>
              <a:gd name="connsiteY6" fmla="*/ 389200 h 843373"/>
              <a:gd name="connsiteX7" fmla="*/ 1907523 w 9022887"/>
              <a:gd name="connsiteY7" fmla="*/ 358922 h 843373"/>
              <a:gd name="connsiteX8" fmla="*/ 2252694 w 9022887"/>
              <a:gd name="connsiteY8" fmla="*/ 286255 h 843373"/>
              <a:gd name="connsiteX9" fmla="*/ 2567586 w 9022887"/>
              <a:gd name="connsiteY9" fmla="*/ 171198 h 843373"/>
              <a:gd name="connsiteX10" fmla="*/ 2918813 w 9022887"/>
              <a:gd name="connsiteY10" fmla="*/ 31918 h 843373"/>
              <a:gd name="connsiteX11" fmla="*/ 3460942 w 9022887"/>
              <a:gd name="connsiteY11" fmla="*/ 29343 h 843373"/>
              <a:gd name="connsiteX12" fmla="*/ 4024438 w 9022887"/>
              <a:gd name="connsiteY12" fmla="*/ 135709 h 843373"/>
              <a:gd name="connsiteX13" fmla="*/ 4154161 w 9022887"/>
              <a:gd name="connsiteY13" fmla="*/ 1640 h 843373"/>
              <a:gd name="connsiteX14" fmla="*/ 4681001 w 9022887"/>
              <a:gd name="connsiteY14" fmla="*/ 231754 h 843373"/>
              <a:gd name="connsiteX15" fmla="*/ 5250230 w 9022887"/>
              <a:gd name="connsiteY15" fmla="*/ 371033 h 843373"/>
              <a:gd name="connsiteX16" fmla="*/ 5704402 w 9022887"/>
              <a:gd name="connsiteY16" fmla="*/ 352867 h 843373"/>
              <a:gd name="connsiteX17" fmla="*/ 6322076 w 9022887"/>
              <a:gd name="connsiteY17" fmla="*/ 443701 h 843373"/>
              <a:gd name="connsiteX18" fmla="*/ 6606691 w 9022887"/>
              <a:gd name="connsiteY18" fmla="*/ 473979 h 843373"/>
              <a:gd name="connsiteX19" fmla="*/ 7278866 w 9022887"/>
              <a:gd name="connsiteY19" fmla="*/ 473979 h 843373"/>
              <a:gd name="connsiteX20" fmla="*/ 9022887 w 9022887"/>
              <a:gd name="connsiteY20" fmla="*/ 437645 h 843373"/>
              <a:gd name="connsiteX0" fmla="*/ 0 w 9022887"/>
              <a:gd name="connsiteY0" fmla="*/ 938583 h 938583"/>
              <a:gd name="connsiteX1" fmla="*/ 109001 w 9022887"/>
              <a:gd name="connsiteY1" fmla="*/ 926471 h 938583"/>
              <a:gd name="connsiteX2" fmla="*/ 327004 w 9022887"/>
              <a:gd name="connsiteY2" fmla="*/ 720580 h 938583"/>
              <a:gd name="connsiteX3" fmla="*/ 478394 w 9022887"/>
              <a:gd name="connsiteY3" fmla="*/ 678191 h 938583"/>
              <a:gd name="connsiteX4" fmla="*/ 641896 w 9022887"/>
              <a:gd name="connsiteY4" fmla="*/ 635801 h 938583"/>
              <a:gd name="connsiteX5" fmla="*/ 1320127 w 9022887"/>
              <a:gd name="connsiteY5" fmla="*/ 587356 h 938583"/>
              <a:gd name="connsiteX6" fmla="*/ 1622908 w 9022887"/>
              <a:gd name="connsiteY6" fmla="*/ 484410 h 938583"/>
              <a:gd name="connsiteX7" fmla="*/ 1907523 w 9022887"/>
              <a:gd name="connsiteY7" fmla="*/ 454132 h 938583"/>
              <a:gd name="connsiteX8" fmla="*/ 2252694 w 9022887"/>
              <a:gd name="connsiteY8" fmla="*/ 381465 h 938583"/>
              <a:gd name="connsiteX9" fmla="*/ 2567586 w 9022887"/>
              <a:gd name="connsiteY9" fmla="*/ 266408 h 938583"/>
              <a:gd name="connsiteX10" fmla="*/ 2918813 w 9022887"/>
              <a:gd name="connsiteY10" fmla="*/ 127128 h 938583"/>
              <a:gd name="connsiteX11" fmla="*/ 3357654 w 9022887"/>
              <a:gd name="connsiteY11" fmla="*/ 0 h 938583"/>
              <a:gd name="connsiteX12" fmla="*/ 4024438 w 9022887"/>
              <a:gd name="connsiteY12" fmla="*/ 230919 h 938583"/>
              <a:gd name="connsiteX13" fmla="*/ 4154161 w 9022887"/>
              <a:gd name="connsiteY13" fmla="*/ 96850 h 938583"/>
              <a:gd name="connsiteX14" fmla="*/ 4681001 w 9022887"/>
              <a:gd name="connsiteY14" fmla="*/ 326964 h 938583"/>
              <a:gd name="connsiteX15" fmla="*/ 5250230 w 9022887"/>
              <a:gd name="connsiteY15" fmla="*/ 466243 h 938583"/>
              <a:gd name="connsiteX16" fmla="*/ 5704402 w 9022887"/>
              <a:gd name="connsiteY16" fmla="*/ 448077 h 938583"/>
              <a:gd name="connsiteX17" fmla="*/ 6322076 w 9022887"/>
              <a:gd name="connsiteY17" fmla="*/ 538911 h 938583"/>
              <a:gd name="connsiteX18" fmla="*/ 6606691 w 9022887"/>
              <a:gd name="connsiteY18" fmla="*/ 569189 h 938583"/>
              <a:gd name="connsiteX19" fmla="*/ 7278866 w 9022887"/>
              <a:gd name="connsiteY19" fmla="*/ 569189 h 938583"/>
              <a:gd name="connsiteX20" fmla="*/ 9022887 w 9022887"/>
              <a:gd name="connsiteY20" fmla="*/ 532855 h 938583"/>
              <a:gd name="connsiteX0" fmla="*/ 0 w 9022887"/>
              <a:gd name="connsiteY0" fmla="*/ 1002246 h 1002246"/>
              <a:gd name="connsiteX1" fmla="*/ 109001 w 9022887"/>
              <a:gd name="connsiteY1" fmla="*/ 990134 h 1002246"/>
              <a:gd name="connsiteX2" fmla="*/ 327004 w 9022887"/>
              <a:gd name="connsiteY2" fmla="*/ 784243 h 1002246"/>
              <a:gd name="connsiteX3" fmla="*/ 478394 w 9022887"/>
              <a:gd name="connsiteY3" fmla="*/ 741854 h 1002246"/>
              <a:gd name="connsiteX4" fmla="*/ 641896 w 9022887"/>
              <a:gd name="connsiteY4" fmla="*/ 699464 h 1002246"/>
              <a:gd name="connsiteX5" fmla="*/ 1320127 w 9022887"/>
              <a:gd name="connsiteY5" fmla="*/ 651019 h 1002246"/>
              <a:gd name="connsiteX6" fmla="*/ 1622908 w 9022887"/>
              <a:gd name="connsiteY6" fmla="*/ 548073 h 1002246"/>
              <a:gd name="connsiteX7" fmla="*/ 1907523 w 9022887"/>
              <a:gd name="connsiteY7" fmla="*/ 517795 h 1002246"/>
              <a:gd name="connsiteX8" fmla="*/ 2252694 w 9022887"/>
              <a:gd name="connsiteY8" fmla="*/ 445128 h 1002246"/>
              <a:gd name="connsiteX9" fmla="*/ 2567586 w 9022887"/>
              <a:gd name="connsiteY9" fmla="*/ 330071 h 1002246"/>
              <a:gd name="connsiteX10" fmla="*/ 2918813 w 9022887"/>
              <a:gd name="connsiteY10" fmla="*/ 190791 h 1002246"/>
              <a:gd name="connsiteX11" fmla="*/ 3357654 w 9022887"/>
              <a:gd name="connsiteY11" fmla="*/ 63663 h 1002246"/>
              <a:gd name="connsiteX12" fmla="*/ 3644704 w 9022887"/>
              <a:gd name="connsiteY12" fmla="*/ 9022 h 1002246"/>
              <a:gd name="connsiteX13" fmla="*/ 4154161 w 9022887"/>
              <a:gd name="connsiteY13" fmla="*/ 160513 h 1002246"/>
              <a:gd name="connsiteX14" fmla="*/ 4681001 w 9022887"/>
              <a:gd name="connsiteY14" fmla="*/ 390627 h 1002246"/>
              <a:gd name="connsiteX15" fmla="*/ 5250230 w 9022887"/>
              <a:gd name="connsiteY15" fmla="*/ 529906 h 1002246"/>
              <a:gd name="connsiteX16" fmla="*/ 5704402 w 9022887"/>
              <a:gd name="connsiteY16" fmla="*/ 511740 h 1002246"/>
              <a:gd name="connsiteX17" fmla="*/ 6322076 w 9022887"/>
              <a:gd name="connsiteY17" fmla="*/ 602574 h 1002246"/>
              <a:gd name="connsiteX18" fmla="*/ 6606691 w 9022887"/>
              <a:gd name="connsiteY18" fmla="*/ 632852 h 1002246"/>
              <a:gd name="connsiteX19" fmla="*/ 7278866 w 9022887"/>
              <a:gd name="connsiteY19" fmla="*/ 632852 h 1002246"/>
              <a:gd name="connsiteX20" fmla="*/ 9022887 w 9022887"/>
              <a:gd name="connsiteY20" fmla="*/ 596518 h 1002246"/>
              <a:gd name="connsiteX0" fmla="*/ 0 w 9660840"/>
              <a:gd name="connsiteY0" fmla="*/ 1002246 h 1002246"/>
              <a:gd name="connsiteX1" fmla="*/ 109001 w 9660840"/>
              <a:gd name="connsiteY1" fmla="*/ 990134 h 1002246"/>
              <a:gd name="connsiteX2" fmla="*/ 327004 w 9660840"/>
              <a:gd name="connsiteY2" fmla="*/ 784243 h 1002246"/>
              <a:gd name="connsiteX3" fmla="*/ 478394 w 9660840"/>
              <a:gd name="connsiteY3" fmla="*/ 741854 h 1002246"/>
              <a:gd name="connsiteX4" fmla="*/ 641896 w 9660840"/>
              <a:gd name="connsiteY4" fmla="*/ 699464 h 1002246"/>
              <a:gd name="connsiteX5" fmla="*/ 1320127 w 9660840"/>
              <a:gd name="connsiteY5" fmla="*/ 651019 h 1002246"/>
              <a:gd name="connsiteX6" fmla="*/ 1622908 w 9660840"/>
              <a:gd name="connsiteY6" fmla="*/ 548073 h 1002246"/>
              <a:gd name="connsiteX7" fmla="*/ 1907523 w 9660840"/>
              <a:gd name="connsiteY7" fmla="*/ 517795 h 1002246"/>
              <a:gd name="connsiteX8" fmla="*/ 2252694 w 9660840"/>
              <a:gd name="connsiteY8" fmla="*/ 445128 h 1002246"/>
              <a:gd name="connsiteX9" fmla="*/ 2567586 w 9660840"/>
              <a:gd name="connsiteY9" fmla="*/ 330071 h 1002246"/>
              <a:gd name="connsiteX10" fmla="*/ 2918813 w 9660840"/>
              <a:gd name="connsiteY10" fmla="*/ 190791 h 1002246"/>
              <a:gd name="connsiteX11" fmla="*/ 3357654 w 9660840"/>
              <a:gd name="connsiteY11" fmla="*/ 63663 h 1002246"/>
              <a:gd name="connsiteX12" fmla="*/ 3644704 w 9660840"/>
              <a:gd name="connsiteY12" fmla="*/ 9022 h 1002246"/>
              <a:gd name="connsiteX13" fmla="*/ 4154161 w 9660840"/>
              <a:gd name="connsiteY13" fmla="*/ 160513 h 1002246"/>
              <a:gd name="connsiteX14" fmla="*/ 4681001 w 9660840"/>
              <a:gd name="connsiteY14" fmla="*/ 390627 h 1002246"/>
              <a:gd name="connsiteX15" fmla="*/ 5250230 w 9660840"/>
              <a:gd name="connsiteY15" fmla="*/ 529906 h 1002246"/>
              <a:gd name="connsiteX16" fmla="*/ 5704402 w 9660840"/>
              <a:gd name="connsiteY16" fmla="*/ 511740 h 1002246"/>
              <a:gd name="connsiteX17" fmla="*/ 6322076 w 9660840"/>
              <a:gd name="connsiteY17" fmla="*/ 602574 h 1002246"/>
              <a:gd name="connsiteX18" fmla="*/ 6606691 w 9660840"/>
              <a:gd name="connsiteY18" fmla="*/ 632852 h 1002246"/>
              <a:gd name="connsiteX19" fmla="*/ 7278866 w 9660840"/>
              <a:gd name="connsiteY19" fmla="*/ 632852 h 1002246"/>
              <a:gd name="connsiteX20" fmla="*/ 9660840 w 9660840"/>
              <a:gd name="connsiteY20" fmla="*/ 617783 h 100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660840" h="1002246">
                <a:moveTo>
                  <a:pt x="0" y="1002246"/>
                </a:moveTo>
                <a:lnTo>
                  <a:pt x="109001" y="990134"/>
                </a:lnTo>
                <a:lnTo>
                  <a:pt x="327004" y="784243"/>
                </a:lnTo>
                <a:lnTo>
                  <a:pt x="478394" y="741854"/>
                </a:lnTo>
                <a:lnTo>
                  <a:pt x="641896" y="699464"/>
                </a:lnTo>
                <a:lnTo>
                  <a:pt x="1320127" y="651019"/>
                </a:lnTo>
                <a:lnTo>
                  <a:pt x="1622908" y="548073"/>
                </a:lnTo>
                <a:lnTo>
                  <a:pt x="1907523" y="517795"/>
                </a:lnTo>
                <a:lnTo>
                  <a:pt x="2252694" y="445128"/>
                </a:lnTo>
                <a:lnTo>
                  <a:pt x="2567586" y="330071"/>
                </a:lnTo>
                <a:lnTo>
                  <a:pt x="2918813" y="190791"/>
                </a:lnTo>
                <a:lnTo>
                  <a:pt x="3357654" y="63663"/>
                </a:lnTo>
                <a:lnTo>
                  <a:pt x="3644704" y="9022"/>
                </a:lnTo>
                <a:cubicBezTo>
                  <a:pt x="3687945" y="-35668"/>
                  <a:pt x="3981445" y="96912"/>
                  <a:pt x="4154161" y="160513"/>
                </a:cubicBezTo>
                <a:cubicBezTo>
                  <a:pt x="4326877" y="224114"/>
                  <a:pt x="4505388" y="313922"/>
                  <a:pt x="4681001" y="390627"/>
                </a:cubicBezTo>
                <a:lnTo>
                  <a:pt x="5250230" y="529906"/>
                </a:lnTo>
                <a:lnTo>
                  <a:pt x="5704402" y="511740"/>
                </a:lnTo>
                <a:lnTo>
                  <a:pt x="6322076" y="602574"/>
                </a:lnTo>
                <a:lnTo>
                  <a:pt x="6606691" y="632852"/>
                </a:lnTo>
                <a:cubicBezTo>
                  <a:pt x="6830749" y="632852"/>
                  <a:pt x="6769841" y="635363"/>
                  <a:pt x="7278866" y="632852"/>
                </a:cubicBezTo>
                <a:lnTo>
                  <a:pt x="9660840" y="617783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21824" y="1260835"/>
            <a:ext cx="873535" cy="82021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18936" y="1919363"/>
            <a:ext cx="2532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Wauwatosa</a:t>
            </a:r>
            <a:endParaRPr lang="en-US" sz="3200" b="1" dirty="0">
              <a:solidFill>
                <a:srgbClr val="7030A0"/>
              </a:solidFill>
            </a:endParaRPr>
          </a:p>
        </p:txBody>
      </p:sp>
      <p:pic>
        <p:nvPicPr>
          <p:cNvPr id="18" name="~PP2417.WAV">
            <a:hlinkClick r:id="" action="ppaction://media"/>
          </p:cNvPr>
          <p:cNvPicPr>
            <a:picLocks noRot="1" noChangeAspect="1"/>
          </p:cNvPicPr>
          <p:nvPr>
            <a:wavAudioFile r:embed="rId1" name="~PP2417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2987515"/>
      </p:ext>
    </p:extLst>
  </p:cSld>
  <p:clrMapOvr>
    <a:masterClrMapping/>
  </p:clrMapOvr>
  <p:transition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3613" t="13871" r="12022" b="1810"/>
          <a:stretch/>
        </p:blipFill>
        <p:spPr>
          <a:xfrm>
            <a:off x="0" y="3905"/>
            <a:ext cx="12192000" cy="68540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2731" y="47196"/>
            <a:ext cx="8352092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rgbClr val="FFFF00"/>
                </a:solidFill>
              </a:rPr>
              <a:t>Honey Creek/North Greenfield in 1858</a:t>
            </a:r>
            <a:endParaRPr lang="en-US" sz="4000" b="1" u="sng" dirty="0">
              <a:solidFill>
                <a:srgbClr val="FFFF00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273934"/>
            <a:ext cx="12192000" cy="5472378"/>
          </a:xfrm>
          <a:custGeom>
            <a:avLst/>
            <a:gdLst>
              <a:gd name="connsiteX0" fmla="*/ 12165980 w 12165980"/>
              <a:gd name="connsiteY0" fmla="*/ 0 h 5531005"/>
              <a:gd name="connsiteX1" fmla="*/ 11340790 w 12165980"/>
              <a:gd name="connsiteY1" fmla="*/ 579864 h 5531005"/>
              <a:gd name="connsiteX2" fmla="*/ 9578898 w 12165980"/>
              <a:gd name="connsiteY2" fmla="*/ 1371600 h 5531005"/>
              <a:gd name="connsiteX3" fmla="*/ 4449337 w 12165980"/>
              <a:gd name="connsiteY3" fmla="*/ 2676293 h 5531005"/>
              <a:gd name="connsiteX4" fmla="*/ 2598234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78898 w 12165980"/>
              <a:gd name="connsiteY2" fmla="*/ 1371600 h 5531005"/>
              <a:gd name="connsiteX3" fmla="*/ 4449337 w 12165980"/>
              <a:gd name="connsiteY3" fmla="*/ 2676293 h 5531005"/>
              <a:gd name="connsiteX4" fmla="*/ 2598234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601200 w 12165980"/>
              <a:gd name="connsiteY2" fmla="*/ 1382751 h 5531005"/>
              <a:gd name="connsiteX3" fmla="*/ 4449337 w 12165980"/>
              <a:gd name="connsiteY3" fmla="*/ 2676293 h 5531005"/>
              <a:gd name="connsiteX4" fmla="*/ 2598234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601200 w 12165980"/>
              <a:gd name="connsiteY2" fmla="*/ 1382751 h 5531005"/>
              <a:gd name="connsiteX3" fmla="*/ 4449337 w 12165980"/>
              <a:gd name="connsiteY3" fmla="*/ 2676293 h 5531005"/>
              <a:gd name="connsiteX4" fmla="*/ 2598234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601200 w 12165980"/>
              <a:gd name="connsiteY2" fmla="*/ 1382751 h 5531005"/>
              <a:gd name="connsiteX3" fmla="*/ 4427035 w 12165980"/>
              <a:gd name="connsiteY3" fmla="*/ 2698596 h 5531005"/>
              <a:gd name="connsiteX4" fmla="*/ 2598234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96718 w 12165980"/>
              <a:gd name="connsiteY2" fmla="*/ 1342410 h 5531005"/>
              <a:gd name="connsiteX3" fmla="*/ 4427035 w 12165980"/>
              <a:gd name="connsiteY3" fmla="*/ 2698596 h 5531005"/>
              <a:gd name="connsiteX4" fmla="*/ 2598234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74307 w 12165980"/>
              <a:gd name="connsiteY2" fmla="*/ 1378269 h 5531005"/>
              <a:gd name="connsiteX3" fmla="*/ 4427035 w 12165980"/>
              <a:gd name="connsiteY3" fmla="*/ 2698596 h 5531005"/>
              <a:gd name="connsiteX4" fmla="*/ 2598234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69824 w 12165980"/>
              <a:gd name="connsiteY2" fmla="*/ 1351375 h 5531005"/>
              <a:gd name="connsiteX3" fmla="*/ 4427035 w 12165980"/>
              <a:gd name="connsiteY3" fmla="*/ 2698596 h 5531005"/>
              <a:gd name="connsiteX4" fmla="*/ 2598234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69824 w 12165980"/>
              <a:gd name="connsiteY2" fmla="*/ 1351375 h 5531005"/>
              <a:gd name="connsiteX3" fmla="*/ 4431517 w 12165980"/>
              <a:gd name="connsiteY3" fmla="*/ 2644807 h 5531005"/>
              <a:gd name="connsiteX4" fmla="*/ 2598234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69824 w 12165980"/>
              <a:gd name="connsiteY2" fmla="*/ 1351375 h 5531005"/>
              <a:gd name="connsiteX3" fmla="*/ 4431517 w 12165980"/>
              <a:gd name="connsiteY3" fmla="*/ 2644807 h 5531005"/>
              <a:gd name="connsiteX4" fmla="*/ 2598234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69824 w 12165980"/>
              <a:gd name="connsiteY2" fmla="*/ 1351375 h 5531005"/>
              <a:gd name="connsiteX3" fmla="*/ 4431517 w 12165980"/>
              <a:gd name="connsiteY3" fmla="*/ 2644807 h 5531005"/>
              <a:gd name="connsiteX4" fmla="*/ 2598234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69824 w 12165980"/>
              <a:gd name="connsiteY2" fmla="*/ 1351375 h 5531005"/>
              <a:gd name="connsiteX3" fmla="*/ 4431517 w 12165980"/>
              <a:gd name="connsiteY3" fmla="*/ 2644807 h 5531005"/>
              <a:gd name="connsiteX4" fmla="*/ 2616163 w 12165980"/>
              <a:gd name="connsiteY4" fmla="*/ 3459174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69824 w 12165980"/>
              <a:gd name="connsiteY2" fmla="*/ 1351375 h 5531005"/>
              <a:gd name="connsiteX3" fmla="*/ 4431517 w 12165980"/>
              <a:gd name="connsiteY3" fmla="*/ 2644807 h 5531005"/>
              <a:gd name="connsiteX4" fmla="*/ 2616163 w 12165980"/>
              <a:gd name="connsiteY4" fmla="*/ 3459174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69824 w 12165980"/>
              <a:gd name="connsiteY2" fmla="*/ 1351375 h 5531005"/>
              <a:gd name="connsiteX3" fmla="*/ 4431517 w 12165980"/>
              <a:gd name="connsiteY3" fmla="*/ 2644807 h 5531005"/>
              <a:gd name="connsiteX4" fmla="*/ 2616163 w 12165980"/>
              <a:gd name="connsiteY4" fmla="*/ 3459174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69824 w 12165980"/>
              <a:gd name="connsiteY2" fmla="*/ 1351375 h 5531005"/>
              <a:gd name="connsiteX3" fmla="*/ 4431517 w 12165980"/>
              <a:gd name="connsiteY3" fmla="*/ 2644807 h 5531005"/>
              <a:gd name="connsiteX4" fmla="*/ 2602716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69824 w 12165980"/>
              <a:gd name="connsiteY2" fmla="*/ 1351375 h 5531005"/>
              <a:gd name="connsiteX3" fmla="*/ 4431517 w 12165980"/>
              <a:gd name="connsiteY3" fmla="*/ 2644807 h 5531005"/>
              <a:gd name="connsiteX4" fmla="*/ 2616163 w 12165980"/>
              <a:gd name="connsiteY4" fmla="*/ 346365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69824 w 12165980"/>
              <a:gd name="connsiteY2" fmla="*/ 1351375 h 5531005"/>
              <a:gd name="connsiteX3" fmla="*/ 4431517 w 12165980"/>
              <a:gd name="connsiteY3" fmla="*/ 2644807 h 5531005"/>
              <a:gd name="connsiteX4" fmla="*/ 2607198 w 12165980"/>
              <a:gd name="connsiteY4" fmla="*/ 3454692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69824 w 12165980"/>
              <a:gd name="connsiteY2" fmla="*/ 1351375 h 5531005"/>
              <a:gd name="connsiteX3" fmla="*/ 4431517 w 12165980"/>
              <a:gd name="connsiteY3" fmla="*/ 2644807 h 5531005"/>
              <a:gd name="connsiteX4" fmla="*/ 2607198 w 12165980"/>
              <a:gd name="connsiteY4" fmla="*/ 3454692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486400"/>
              <a:gd name="connsiteX1" fmla="*/ 11251581 w 12165980"/>
              <a:gd name="connsiteY1" fmla="*/ 579864 h 5486400"/>
              <a:gd name="connsiteX2" fmla="*/ 9569824 w 12165980"/>
              <a:gd name="connsiteY2" fmla="*/ 1351375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6" fmla="*/ 100361 w 12165980"/>
              <a:gd name="connsiteY6" fmla="*/ 5486400 h 5486400"/>
              <a:gd name="connsiteX7" fmla="*/ 144966 w 12165980"/>
              <a:gd name="connsiteY7" fmla="*/ 5486400 h 5486400"/>
              <a:gd name="connsiteX0" fmla="*/ 12165980 w 12165980"/>
              <a:gd name="connsiteY0" fmla="*/ 0 h 5486400"/>
              <a:gd name="connsiteX1" fmla="*/ 11251581 w 12165980"/>
              <a:gd name="connsiteY1" fmla="*/ 579864 h 5486400"/>
              <a:gd name="connsiteX2" fmla="*/ 9569824 w 12165980"/>
              <a:gd name="connsiteY2" fmla="*/ 1351375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6" fmla="*/ 144966 w 12165980"/>
              <a:gd name="connsiteY6" fmla="*/ 5486400 h 5486400"/>
              <a:gd name="connsiteX0" fmla="*/ 12165980 w 12165980"/>
              <a:gd name="connsiteY0" fmla="*/ 0 h 5486400"/>
              <a:gd name="connsiteX1" fmla="*/ 11251581 w 12165980"/>
              <a:gd name="connsiteY1" fmla="*/ 579864 h 5486400"/>
              <a:gd name="connsiteX2" fmla="*/ 9569824 w 12165980"/>
              <a:gd name="connsiteY2" fmla="*/ 1351375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51581 w 12165980"/>
              <a:gd name="connsiteY1" fmla="*/ 579864 h 5486400"/>
              <a:gd name="connsiteX2" fmla="*/ 9577540 w 12165980"/>
              <a:gd name="connsiteY2" fmla="*/ 1389957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78530 w 12165980"/>
              <a:gd name="connsiteY1" fmla="*/ 610809 h 5486400"/>
              <a:gd name="connsiteX2" fmla="*/ 9577540 w 12165980"/>
              <a:gd name="connsiteY2" fmla="*/ 1389957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63130 w 12165980"/>
              <a:gd name="connsiteY1" fmla="*/ 579864 h 5486400"/>
              <a:gd name="connsiteX2" fmla="*/ 9577540 w 12165980"/>
              <a:gd name="connsiteY2" fmla="*/ 1389957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70830 w 12165980"/>
              <a:gd name="connsiteY1" fmla="*/ 599204 h 5486400"/>
              <a:gd name="connsiteX2" fmla="*/ 9577540 w 12165980"/>
              <a:gd name="connsiteY2" fmla="*/ 1389957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9577540 w 12165980"/>
              <a:gd name="connsiteY2" fmla="*/ 1389957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9577540 w 12165980"/>
              <a:gd name="connsiteY2" fmla="*/ 1389957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9577540 w 12165980"/>
              <a:gd name="connsiteY2" fmla="*/ 1389957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9558290 w 12165980"/>
              <a:gd name="connsiteY2" fmla="*/ 1362880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9565991 w 12165980"/>
              <a:gd name="connsiteY2" fmla="*/ 1386089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9565991 w 12165980"/>
              <a:gd name="connsiteY2" fmla="*/ 1386089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9527491 w 12165980"/>
              <a:gd name="connsiteY2" fmla="*/ 1405430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9547984 w 12165980"/>
              <a:gd name="connsiteY2" fmla="*/ 1373181 h 5486400"/>
              <a:gd name="connsiteX3" fmla="*/ 9527491 w 12165980"/>
              <a:gd name="connsiteY3" fmla="*/ 1405430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9547984 w 12165980"/>
              <a:gd name="connsiteY2" fmla="*/ 1373181 h 5486400"/>
              <a:gd name="connsiteX3" fmla="*/ 9527491 w 12165980"/>
              <a:gd name="connsiteY3" fmla="*/ 1405430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9547984 w 12165980"/>
              <a:gd name="connsiteY2" fmla="*/ 1373181 h 5486400"/>
              <a:gd name="connsiteX3" fmla="*/ 9342691 w 12165980"/>
              <a:gd name="connsiteY3" fmla="*/ 1436375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9790533 w 12165980"/>
              <a:gd name="connsiteY2" fmla="*/ 1272611 h 5486400"/>
              <a:gd name="connsiteX3" fmla="*/ 9342691 w 12165980"/>
              <a:gd name="connsiteY3" fmla="*/ 1436375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10167834 w 12165980"/>
              <a:gd name="connsiteY2" fmla="*/ 1102415 h 5486400"/>
              <a:gd name="connsiteX3" fmla="*/ 9342691 w 12165980"/>
              <a:gd name="connsiteY3" fmla="*/ 1436375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10167834 w 12165980"/>
              <a:gd name="connsiteY2" fmla="*/ 1102415 h 5486400"/>
              <a:gd name="connsiteX3" fmla="*/ 9642990 w 12165980"/>
              <a:gd name="connsiteY3" fmla="*/ 1328068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10167834 w 12165980"/>
              <a:gd name="connsiteY2" fmla="*/ 1102415 h 5486400"/>
              <a:gd name="connsiteX3" fmla="*/ 9508240 w 12165980"/>
              <a:gd name="connsiteY3" fmla="*/ 1401562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10167834 w 12165980"/>
              <a:gd name="connsiteY2" fmla="*/ 1102415 h 5486400"/>
              <a:gd name="connsiteX3" fmla="*/ 9492840 w 12165980"/>
              <a:gd name="connsiteY3" fmla="*/ 1382222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10167834 w 12165980"/>
              <a:gd name="connsiteY2" fmla="*/ 1102415 h 5486400"/>
              <a:gd name="connsiteX3" fmla="*/ 9492840 w 12165980"/>
              <a:gd name="connsiteY3" fmla="*/ 1382222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10233284 w 12165980"/>
              <a:gd name="connsiteY2" fmla="*/ 1071470 h 5486400"/>
              <a:gd name="connsiteX3" fmla="*/ 9492840 w 12165980"/>
              <a:gd name="connsiteY3" fmla="*/ 1382222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10233284 w 12165980"/>
              <a:gd name="connsiteY2" fmla="*/ 1071470 h 5486400"/>
              <a:gd name="connsiteX3" fmla="*/ 9492840 w 12165980"/>
              <a:gd name="connsiteY3" fmla="*/ 1382222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10233284 w 12165980"/>
              <a:gd name="connsiteY2" fmla="*/ 1071470 h 5486400"/>
              <a:gd name="connsiteX3" fmla="*/ 9492840 w 12165980"/>
              <a:gd name="connsiteY3" fmla="*/ 1382222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10233284 w 12165980"/>
              <a:gd name="connsiteY2" fmla="*/ 1059866 h 5486400"/>
              <a:gd name="connsiteX3" fmla="*/ 9492840 w 12165980"/>
              <a:gd name="connsiteY3" fmla="*/ 1382222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47731 w 12165980"/>
              <a:gd name="connsiteY1" fmla="*/ 575995 h 5486400"/>
              <a:gd name="connsiteX2" fmla="*/ 10233284 w 12165980"/>
              <a:gd name="connsiteY2" fmla="*/ 1059866 h 5486400"/>
              <a:gd name="connsiteX3" fmla="*/ 9492840 w 12165980"/>
              <a:gd name="connsiteY3" fmla="*/ 1382222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47731 w 12165980"/>
              <a:gd name="connsiteY1" fmla="*/ 591468 h 5486400"/>
              <a:gd name="connsiteX2" fmla="*/ 10233284 w 12165980"/>
              <a:gd name="connsiteY2" fmla="*/ 1059866 h 5486400"/>
              <a:gd name="connsiteX3" fmla="*/ 9492840 w 12165980"/>
              <a:gd name="connsiteY3" fmla="*/ 1382222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47731 w 12165980"/>
              <a:gd name="connsiteY1" fmla="*/ 591468 h 5486400"/>
              <a:gd name="connsiteX2" fmla="*/ 10233284 w 12165980"/>
              <a:gd name="connsiteY2" fmla="*/ 1059866 h 5486400"/>
              <a:gd name="connsiteX3" fmla="*/ 9492840 w 12165980"/>
              <a:gd name="connsiteY3" fmla="*/ 1382222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65980" h="5486400">
                <a:moveTo>
                  <a:pt x="12165980" y="0"/>
                </a:moveTo>
                <a:cubicBezTo>
                  <a:pt x="11863747" y="197156"/>
                  <a:pt x="11549964" y="409784"/>
                  <a:pt x="11247731" y="591468"/>
                </a:cubicBezTo>
                <a:cubicBezTo>
                  <a:pt x="10813324" y="818397"/>
                  <a:pt x="10521915" y="924206"/>
                  <a:pt x="10233284" y="1059866"/>
                </a:cubicBezTo>
                <a:cubicBezTo>
                  <a:pt x="9933102" y="1180055"/>
                  <a:pt x="9947111" y="1203163"/>
                  <a:pt x="9492840" y="1382222"/>
                </a:cubicBezTo>
                <a:cubicBezTo>
                  <a:pt x="7817283" y="1822425"/>
                  <a:pt x="6118625" y="2223945"/>
                  <a:pt x="4431517" y="2644807"/>
                </a:cubicBezTo>
                <a:cubicBezTo>
                  <a:pt x="3826399" y="2916263"/>
                  <a:pt x="3203351" y="3160824"/>
                  <a:pt x="2607198" y="3454692"/>
                </a:cubicBezTo>
                <a:lnTo>
                  <a:pt x="0" y="5486400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960253" y="1895775"/>
            <a:ext cx="2952117" cy="2771918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8668" y="3217333"/>
            <a:ext cx="3067420" cy="3318934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447738" y="10633"/>
            <a:ext cx="45719" cy="6525634"/>
          </a:xfrm>
          <a:custGeom>
            <a:avLst/>
            <a:gdLst>
              <a:gd name="connsiteX0" fmla="*/ 85061 w 192438"/>
              <a:gd name="connsiteY0" fmla="*/ 0 h 4657060"/>
              <a:gd name="connsiteX1" fmla="*/ 85061 w 192438"/>
              <a:gd name="connsiteY1" fmla="*/ 0 h 4657060"/>
              <a:gd name="connsiteX2" fmla="*/ 42531 w 192438"/>
              <a:gd name="connsiteY2" fmla="*/ 606055 h 4657060"/>
              <a:gd name="connsiteX3" fmla="*/ 31898 w 192438"/>
              <a:gd name="connsiteY3" fmla="*/ 946297 h 4657060"/>
              <a:gd name="connsiteX4" fmla="*/ 10633 w 192438"/>
              <a:gd name="connsiteY4" fmla="*/ 1584251 h 4657060"/>
              <a:gd name="connsiteX5" fmla="*/ 0 w 192438"/>
              <a:gd name="connsiteY5" fmla="*/ 2881423 h 4657060"/>
              <a:gd name="connsiteX6" fmla="*/ 10633 w 192438"/>
              <a:gd name="connsiteY6" fmla="*/ 3083441 h 4657060"/>
              <a:gd name="connsiteX7" fmla="*/ 21266 w 192438"/>
              <a:gd name="connsiteY7" fmla="*/ 3115339 h 4657060"/>
              <a:gd name="connsiteX8" fmla="*/ 31898 w 192438"/>
              <a:gd name="connsiteY8" fmla="*/ 3157869 h 4657060"/>
              <a:gd name="connsiteX9" fmla="*/ 42531 w 192438"/>
              <a:gd name="connsiteY9" fmla="*/ 3189767 h 4657060"/>
              <a:gd name="connsiteX10" fmla="*/ 63796 w 192438"/>
              <a:gd name="connsiteY10" fmla="*/ 3274827 h 4657060"/>
              <a:gd name="connsiteX11" fmla="*/ 85061 w 192438"/>
              <a:gd name="connsiteY11" fmla="*/ 3338623 h 4657060"/>
              <a:gd name="connsiteX12" fmla="*/ 106326 w 192438"/>
              <a:gd name="connsiteY12" fmla="*/ 3413051 h 4657060"/>
              <a:gd name="connsiteX13" fmla="*/ 127591 w 192438"/>
              <a:gd name="connsiteY13" fmla="*/ 3455581 h 4657060"/>
              <a:gd name="connsiteX14" fmla="*/ 138224 w 192438"/>
              <a:gd name="connsiteY14" fmla="*/ 3551274 h 4657060"/>
              <a:gd name="connsiteX15" fmla="*/ 95694 w 192438"/>
              <a:gd name="connsiteY15" fmla="*/ 4061637 h 4657060"/>
              <a:gd name="connsiteX16" fmla="*/ 63796 w 192438"/>
              <a:gd name="connsiteY16" fmla="*/ 4114800 h 4657060"/>
              <a:gd name="connsiteX17" fmla="*/ 106326 w 192438"/>
              <a:gd name="connsiteY17" fmla="*/ 4455041 h 4657060"/>
              <a:gd name="connsiteX18" fmla="*/ 95694 w 192438"/>
              <a:gd name="connsiteY18" fmla="*/ 4593265 h 4657060"/>
              <a:gd name="connsiteX19" fmla="*/ 74428 w 192438"/>
              <a:gd name="connsiteY19" fmla="*/ 4625162 h 4657060"/>
              <a:gd name="connsiteX20" fmla="*/ 74428 w 192438"/>
              <a:gd name="connsiteY20" fmla="*/ 4657060 h 4657060"/>
              <a:gd name="connsiteX0" fmla="*/ 85061 w 192438"/>
              <a:gd name="connsiteY0" fmla="*/ 0 h 4657060"/>
              <a:gd name="connsiteX1" fmla="*/ 85061 w 192438"/>
              <a:gd name="connsiteY1" fmla="*/ 0 h 4657060"/>
              <a:gd name="connsiteX2" fmla="*/ 87687 w 192438"/>
              <a:gd name="connsiteY2" fmla="*/ 643685 h 4657060"/>
              <a:gd name="connsiteX3" fmla="*/ 31898 w 192438"/>
              <a:gd name="connsiteY3" fmla="*/ 946297 h 4657060"/>
              <a:gd name="connsiteX4" fmla="*/ 10633 w 192438"/>
              <a:gd name="connsiteY4" fmla="*/ 1584251 h 4657060"/>
              <a:gd name="connsiteX5" fmla="*/ 0 w 192438"/>
              <a:gd name="connsiteY5" fmla="*/ 2881423 h 4657060"/>
              <a:gd name="connsiteX6" fmla="*/ 10633 w 192438"/>
              <a:gd name="connsiteY6" fmla="*/ 3083441 h 4657060"/>
              <a:gd name="connsiteX7" fmla="*/ 21266 w 192438"/>
              <a:gd name="connsiteY7" fmla="*/ 3115339 h 4657060"/>
              <a:gd name="connsiteX8" fmla="*/ 31898 w 192438"/>
              <a:gd name="connsiteY8" fmla="*/ 3157869 h 4657060"/>
              <a:gd name="connsiteX9" fmla="*/ 42531 w 192438"/>
              <a:gd name="connsiteY9" fmla="*/ 3189767 h 4657060"/>
              <a:gd name="connsiteX10" fmla="*/ 63796 w 192438"/>
              <a:gd name="connsiteY10" fmla="*/ 3274827 h 4657060"/>
              <a:gd name="connsiteX11" fmla="*/ 85061 w 192438"/>
              <a:gd name="connsiteY11" fmla="*/ 3338623 h 4657060"/>
              <a:gd name="connsiteX12" fmla="*/ 106326 w 192438"/>
              <a:gd name="connsiteY12" fmla="*/ 3413051 h 4657060"/>
              <a:gd name="connsiteX13" fmla="*/ 127591 w 192438"/>
              <a:gd name="connsiteY13" fmla="*/ 3455581 h 4657060"/>
              <a:gd name="connsiteX14" fmla="*/ 138224 w 192438"/>
              <a:gd name="connsiteY14" fmla="*/ 3551274 h 4657060"/>
              <a:gd name="connsiteX15" fmla="*/ 95694 w 192438"/>
              <a:gd name="connsiteY15" fmla="*/ 4061637 h 4657060"/>
              <a:gd name="connsiteX16" fmla="*/ 63796 w 192438"/>
              <a:gd name="connsiteY16" fmla="*/ 4114800 h 4657060"/>
              <a:gd name="connsiteX17" fmla="*/ 106326 w 192438"/>
              <a:gd name="connsiteY17" fmla="*/ 4455041 h 4657060"/>
              <a:gd name="connsiteX18" fmla="*/ 95694 w 192438"/>
              <a:gd name="connsiteY18" fmla="*/ 4593265 h 4657060"/>
              <a:gd name="connsiteX19" fmla="*/ 74428 w 192438"/>
              <a:gd name="connsiteY19" fmla="*/ 4625162 h 4657060"/>
              <a:gd name="connsiteX20" fmla="*/ 74428 w 192438"/>
              <a:gd name="connsiteY20" fmla="*/ 4657060 h 4657060"/>
              <a:gd name="connsiteX0" fmla="*/ 85061 w 192438"/>
              <a:gd name="connsiteY0" fmla="*/ 0 h 4657060"/>
              <a:gd name="connsiteX1" fmla="*/ 85061 w 192438"/>
              <a:gd name="connsiteY1" fmla="*/ 0 h 4657060"/>
              <a:gd name="connsiteX2" fmla="*/ 91450 w 192438"/>
              <a:gd name="connsiteY2" fmla="*/ 643685 h 4657060"/>
              <a:gd name="connsiteX3" fmla="*/ 31898 w 192438"/>
              <a:gd name="connsiteY3" fmla="*/ 946297 h 4657060"/>
              <a:gd name="connsiteX4" fmla="*/ 10633 w 192438"/>
              <a:gd name="connsiteY4" fmla="*/ 1584251 h 4657060"/>
              <a:gd name="connsiteX5" fmla="*/ 0 w 192438"/>
              <a:gd name="connsiteY5" fmla="*/ 2881423 h 4657060"/>
              <a:gd name="connsiteX6" fmla="*/ 10633 w 192438"/>
              <a:gd name="connsiteY6" fmla="*/ 3083441 h 4657060"/>
              <a:gd name="connsiteX7" fmla="*/ 21266 w 192438"/>
              <a:gd name="connsiteY7" fmla="*/ 3115339 h 4657060"/>
              <a:gd name="connsiteX8" fmla="*/ 31898 w 192438"/>
              <a:gd name="connsiteY8" fmla="*/ 3157869 h 4657060"/>
              <a:gd name="connsiteX9" fmla="*/ 42531 w 192438"/>
              <a:gd name="connsiteY9" fmla="*/ 3189767 h 4657060"/>
              <a:gd name="connsiteX10" fmla="*/ 63796 w 192438"/>
              <a:gd name="connsiteY10" fmla="*/ 3274827 h 4657060"/>
              <a:gd name="connsiteX11" fmla="*/ 85061 w 192438"/>
              <a:gd name="connsiteY11" fmla="*/ 3338623 h 4657060"/>
              <a:gd name="connsiteX12" fmla="*/ 106326 w 192438"/>
              <a:gd name="connsiteY12" fmla="*/ 3413051 h 4657060"/>
              <a:gd name="connsiteX13" fmla="*/ 127591 w 192438"/>
              <a:gd name="connsiteY13" fmla="*/ 3455581 h 4657060"/>
              <a:gd name="connsiteX14" fmla="*/ 138224 w 192438"/>
              <a:gd name="connsiteY14" fmla="*/ 3551274 h 4657060"/>
              <a:gd name="connsiteX15" fmla="*/ 95694 w 192438"/>
              <a:gd name="connsiteY15" fmla="*/ 4061637 h 4657060"/>
              <a:gd name="connsiteX16" fmla="*/ 63796 w 192438"/>
              <a:gd name="connsiteY16" fmla="*/ 4114800 h 4657060"/>
              <a:gd name="connsiteX17" fmla="*/ 106326 w 192438"/>
              <a:gd name="connsiteY17" fmla="*/ 4455041 h 4657060"/>
              <a:gd name="connsiteX18" fmla="*/ 95694 w 192438"/>
              <a:gd name="connsiteY18" fmla="*/ 4593265 h 4657060"/>
              <a:gd name="connsiteX19" fmla="*/ 74428 w 192438"/>
              <a:gd name="connsiteY19" fmla="*/ 4625162 h 4657060"/>
              <a:gd name="connsiteX20" fmla="*/ 74428 w 192438"/>
              <a:gd name="connsiteY20" fmla="*/ 4657060 h 4657060"/>
              <a:gd name="connsiteX0" fmla="*/ 85061 w 192438"/>
              <a:gd name="connsiteY0" fmla="*/ 0 h 4657060"/>
              <a:gd name="connsiteX1" fmla="*/ 85061 w 192438"/>
              <a:gd name="connsiteY1" fmla="*/ 0 h 4657060"/>
              <a:gd name="connsiteX2" fmla="*/ 91450 w 192438"/>
              <a:gd name="connsiteY2" fmla="*/ 643685 h 4657060"/>
              <a:gd name="connsiteX3" fmla="*/ 31898 w 192438"/>
              <a:gd name="connsiteY3" fmla="*/ 946297 h 4657060"/>
              <a:gd name="connsiteX4" fmla="*/ 10633 w 192438"/>
              <a:gd name="connsiteY4" fmla="*/ 1584251 h 4657060"/>
              <a:gd name="connsiteX5" fmla="*/ 0 w 192438"/>
              <a:gd name="connsiteY5" fmla="*/ 2881423 h 4657060"/>
              <a:gd name="connsiteX6" fmla="*/ 10633 w 192438"/>
              <a:gd name="connsiteY6" fmla="*/ 3083441 h 4657060"/>
              <a:gd name="connsiteX7" fmla="*/ 21266 w 192438"/>
              <a:gd name="connsiteY7" fmla="*/ 3115339 h 4657060"/>
              <a:gd name="connsiteX8" fmla="*/ 31898 w 192438"/>
              <a:gd name="connsiteY8" fmla="*/ 3157869 h 4657060"/>
              <a:gd name="connsiteX9" fmla="*/ 42531 w 192438"/>
              <a:gd name="connsiteY9" fmla="*/ 3189767 h 4657060"/>
              <a:gd name="connsiteX10" fmla="*/ 63796 w 192438"/>
              <a:gd name="connsiteY10" fmla="*/ 3274827 h 4657060"/>
              <a:gd name="connsiteX11" fmla="*/ 85061 w 192438"/>
              <a:gd name="connsiteY11" fmla="*/ 3338623 h 4657060"/>
              <a:gd name="connsiteX12" fmla="*/ 106326 w 192438"/>
              <a:gd name="connsiteY12" fmla="*/ 3413051 h 4657060"/>
              <a:gd name="connsiteX13" fmla="*/ 127591 w 192438"/>
              <a:gd name="connsiteY13" fmla="*/ 3455581 h 4657060"/>
              <a:gd name="connsiteX14" fmla="*/ 138224 w 192438"/>
              <a:gd name="connsiteY14" fmla="*/ 3551274 h 4657060"/>
              <a:gd name="connsiteX15" fmla="*/ 95694 w 192438"/>
              <a:gd name="connsiteY15" fmla="*/ 4061637 h 4657060"/>
              <a:gd name="connsiteX16" fmla="*/ 63796 w 192438"/>
              <a:gd name="connsiteY16" fmla="*/ 4114800 h 4657060"/>
              <a:gd name="connsiteX17" fmla="*/ 106326 w 192438"/>
              <a:gd name="connsiteY17" fmla="*/ 4455041 h 4657060"/>
              <a:gd name="connsiteX18" fmla="*/ 95694 w 192438"/>
              <a:gd name="connsiteY18" fmla="*/ 4593265 h 4657060"/>
              <a:gd name="connsiteX19" fmla="*/ 74428 w 192438"/>
              <a:gd name="connsiteY19" fmla="*/ 4625162 h 4657060"/>
              <a:gd name="connsiteX20" fmla="*/ 74428 w 192438"/>
              <a:gd name="connsiteY20" fmla="*/ 4657060 h 4657060"/>
              <a:gd name="connsiteX0" fmla="*/ 85061 w 192438"/>
              <a:gd name="connsiteY0" fmla="*/ 0 h 4657060"/>
              <a:gd name="connsiteX1" fmla="*/ 54957 w 192438"/>
              <a:gd name="connsiteY1" fmla="*/ 7526 h 4657060"/>
              <a:gd name="connsiteX2" fmla="*/ 91450 w 192438"/>
              <a:gd name="connsiteY2" fmla="*/ 643685 h 4657060"/>
              <a:gd name="connsiteX3" fmla="*/ 31898 w 192438"/>
              <a:gd name="connsiteY3" fmla="*/ 946297 h 4657060"/>
              <a:gd name="connsiteX4" fmla="*/ 10633 w 192438"/>
              <a:gd name="connsiteY4" fmla="*/ 1584251 h 4657060"/>
              <a:gd name="connsiteX5" fmla="*/ 0 w 192438"/>
              <a:gd name="connsiteY5" fmla="*/ 2881423 h 4657060"/>
              <a:gd name="connsiteX6" fmla="*/ 10633 w 192438"/>
              <a:gd name="connsiteY6" fmla="*/ 3083441 h 4657060"/>
              <a:gd name="connsiteX7" fmla="*/ 21266 w 192438"/>
              <a:gd name="connsiteY7" fmla="*/ 3115339 h 4657060"/>
              <a:gd name="connsiteX8" fmla="*/ 31898 w 192438"/>
              <a:gd name="connsiteY8" fmla="*/ 3157869 h 4657060"/>
              <a:gd name="connsiteX9" fmla="*/ 42531 w 192438"/>
              <a:gd name="connsiteY9" fmla="*/ 3189767 h 4657060"/>
              <a:gd name="connsiteX10" fmla="*/ 63796 w 192438"/>
              <a:gd name="connsiteY10" fmla="*/ 3274827 h 4657060"/>
              <a:gd name="connsiteX11" fmla="*/ 85061 w 192438"/>
              <a:gd name="connsiteY11" fmla="*/ 3338623 h 4657060"/>
              <a:gd name="connsiteX12" fmla="*/ 106326 w 192438"/>
              <a:gd name="connsiteY12" fmla="*/ 3413051 h 4657060"/>
              <a:gd name="connsiteX13" fmla="*/ 127591 w 192438"/>
              <a:gd name="connsiteY13" fmla="*/ 3455581 h 4657060"/>
              <a:gd name="connsiteX14" fmla="*/ 138224 w 192438"/>
              <a:gd name="connsiteY14" fmla="*/ 3551274 h 4657060"/>
              <a:gd name="connsiteX15" fmla="*/ 95694 w 192438"/>
              <a:gd name="connsiteY15" fmla="*/ 4061637 h 4657060"/>
              <a:gd name="connsiteX16" fmla="*/ 63796 w 192438"/>
              <a:gd name="connsiteY16" fmla="*/ 4114800 h 4657060"/>
              <a:gd name="connsiteX17" fmla="*/ 106326 w 192438"/>
              <a:gd name="connsiteY17" fmla="*/ 4455041 h 4657060"/>
              <a:gd name="connsiteX18" fmla="*/ 95694 w 192438"/>
              <a:gd name="connsiteY18" fmla="*/ 4593265 h 4657060"/>
              <a:gd name="connsiteX19" fmla="*/ 74428 w 192438"/>
              <a:gd name="connsiteY19" fmla="*/ 4625162 h 4657060"/>
              <a:gd name="connsiteX20" fmla="*/ 74428 w 192438"/>
              <a:gd name="connsiteY20" fmla="*/ 4657060 h 4657060"/>
              <a:gd name="connsiteX0" fmla="*/ 85061 w 192438"/>
              <a:gd name="connsiteY0" fmla="*/ 0 h 4657060"/>
              <a:gd name="connsiteX1" fmla="*/ 70009 w 192438"/>
              <a:gd name="connsiteY1" fmla="*/ 7526 h 4657060"/>
              <a:gd name="connsiteX2" fmla="*/ 91450 w 192438"/>
              <a:gd name="connsiteY2" fmla="*/ 643685 h 4657060"/>
              <a:gd name="connsiteX3" fmla="*/ 31898 w 192438"/>
              <a:gd name="connsiteY3" fmla="*/ 946297 h 4657060"/>
              <a:gd name="connsiteX4" fmla="*/ 10633 w 192438"/>
              <a:gd name="connsiteY4" fmla="*/ 1584251 h 4657060"/>
              <a:gd name="connsiteX5" fmla="*/ 0 w 192438"/>
              <a:gd name="connsiteY5" fmla="*/ 2881423 h 4657060"/>
              <a:gd name="connsiteX6" fmla="*/ 10633 w 192438"/>
              <a:gd name="connsiteY6" fmla="*/ 3083441 h 4657060"/>
              <a:gd name="connsiteX7" fmla="*/ 21266 w 192438"/>
              <a:gd name="connsiteY7" fmla="*/ 3115339 h 4657060"/>
              <a:gd name="connsiteX8" fmla="*/ 31898 w 192438"/>
              <a:gd name="connsiteY8" fmla="*/ 3157869 h 4657060"/>
              <a:gd name="connsiteX9" fmla="*/ 42531 w 192438"/>
              <a:gd name="connsiteY9" fmla="*/ 3189767 h 4657060"/>
              <a:gd name="connsiteX10" fmla="*/ 63796 w 192438"/>
              <a:gd name="connsiteY10" fmla="*/ 3274827 h 4657060"/>
              <a:gd name="connsiteX11" fmla="*/ 85061 w 192438"/>
              <a:gd name="connsiteY11" fmla="*/ 3338623 h 4657060"/>
              <a:gd name="connsiteX12" fmla="*/ 106326 w 192438"/>
              <a:gd name="connsiteY12" fmla="*/ 3413051 h 4657060"/>
              <a:gd name="connsiteX13" fmla="*/ 127591 w 192438"/>
              <a:gd name="connsiteY13" fmla="*/ 3455581 h 4657060"/>
              <a:gd name="connsiteX14" fmla="*/ 138224 w 192438"/>
              <a:gd name="connsiteY14" fmla="*/ 3551274 h 4657060"/>
              <a:gd name="connsiteX15" fmla="*/ 95694 w 192438"/>
              <a:gd name="connsiteY15" fmla="*/ 4061637 h 4657060"/>
              <a:gd name="connsiteX16" fmla="*/ 63796 w 192438"/>
              <a:gd name="connsiteY16" fmla="*/ 4114800 h 4657060"/>
              <a:gd name="connsiteX17" fmla="*/ 106326 w 192438"/>
              <a:gd name="connsiteY17" fmla="*/ 4455041 h 4657060"/>
              <a:gd name="connsiteX18" fmla="*/ 95694 w 192438"/>
              <a:gd name="connsiteY18" fmla="*/ 4593265 h 4657060"/>
              <a:gd name="connsiteX19" fmla="*/ 74428 w 192438"/>
              <a:gd name="connsiteY19" fmla="*/ 4625162 h 4657060"/>
              <a:gd name="connsiteX20" fmla="*/ 74428 w 192438"/>
              <a:gd name="connsiteY20" fmla="*/ 4657060 h 4657060"/>
              <a:gd name="connsiteX0" fmla="*/ 88231 w 195608"/>
              <a:gd name="connsiteY0" fmla="*/ 0 h 4657060"/>
              <a:gd name="connsiteX1" fmla="*/ 73179 w 195608"/>
              <a:gd name="connsiteY1" fmla="*/ 7526 h 4657060"/>
              <a:gd name="connsiteX2" fmla="*/ 94620 w 195608"/>
              <a:gd name="connsiteY2" fmla="*/ 643685 h 4657060"/>
              <a:gd name="connsiteX3" fmla="*/ 35068 w 195608"/>
              <a:gd name="connsiteY3" fmla="*/ 946297 h 4657060"/>
              <a:gd name="connsiteX4" fmla="*/ 70247 w 195608"/>
              <a:gd name="connsiteY4" fmla="*/ 1576726 h 4657060"/>
              <a:gd name="connsiteX5" fmla="*/ 3170 w 195608"/>
              <a:gd name="connsiteY5" fmla="*/ 2881423 h 4657060"/>
              <a:gd name="connsiteX6" fmla="*/ 13803 w 195608"/>
              <a:gd name="connsiteY6" fmla="*/ 3083441 h 4657060"/>
              <a:gd name="connsiteX7" fmla="*/ 24436 w 195608"/>
              <a:gd name="connsiteY7" fmla="*/ 3115339 h 4657060"/>
              <a:gd name="connsiteX8" fmla="*/ 35068 w 195608"/>
              <a:gd name="connsiteY8" fmla="*/ 3157869 h 4657060"/>
              <a:gd name="connsiteX9" fmla="*/ 45701 w 195608"/>
              <a:gd name="connsiteY9" fmla="*/ 3189767 h 4657060"/>
              <a:gd name="connsiteX10" fmla="*/ 66966 w 195608"/>
              <a:gd name="connsiteY10" fmla="*/ 3274827 h 4657060"/>
              <a:gd name="connsiteX11" fmla="*/ 88231 w 195608"/>
              <a:gd name="connsiteY11" fmla="*/ 3338623 h 4657060"/>
              <a:gd name="connsiteX12" fmla="*/ 109496 w 195608"/>
              <a:gd name="connsiteY12" fmla="*/ 3413051 h 4657060"/>
              <a:gd name="connsiteX13" fmla="*/ 130761 w 195608"/>
              <a:gd name="connsiteY13" fmla="*/ 3455581 h 4657060"/>
              <a:gd name="connsiteX14" fmla="*/ 141394 w 195608"/>
              <a:gd name="connsiteY14" fmla="*/ 3551274 h 4657060"/>
              <a:gd name="connsiteX15" fmla="*/ 98864 w 195608"/>
              <a:gd name="connsiteY15" fmla="*/ 4061637 h 4657060"/>
              <a:gd name="connsiteX16" fmla="*/ 66966 w 195608"/>
              <a:gd name="connsiteY16" fmla="*/ 4114800 h 4657060"/>
              <a:gd name="connsiteX17" fmla="*/ 109496 w 195608"/>
              <a:gd name="connsiteY17" fmla="*/ 4455041 h 4657060"/>
              <a:gd name="connsiteX18" fmla="*/ 98864 w 195608"/>
              <a:gd name="connsiteY18" fmla="*/ 4593265 h 4657060"/>
              <a:gd name="connsiteX19" fmla="*/ 77598 w 195608"/>
              <a:gd name="connsiteY19" fmla="*/ 4625162 h 4657060"/>
              <a:gd name="connsiteX20" fmla="*/ 77598 w 195608"/>
              <a:gd name="connsiteY20" fmla="*/ 4657060 h 4657060"/>
              <a:gd name="connsiteX0" fmla="*/ 88231 w 195608"/>
              <a:gd name="connsiteY0" fmla="*/ 0 h 4657060"/>
              <a:gd name="connsiteX1" fmla="*/ 73179 w 195608"/>
              <a:gd name="connsiteY1" fmla="*/ 7526 h 4657060"/>
              <a:gd name="connsiteX2" fmla="*/ 94620 w 195608"/>
              <a:gd name="connsiteY2" fmla="*/ 643685 h 4657060"/>
              <a:gd name="connsiteX3" fmla="*/ 83987 w 195608"/>
              <a:gd name="connsiteY3" fmla="*/ 946297 h 4657060"/>
              <a:gd name="connsiteX4" fmla="*/ 70247 w 195608"/>
              <a:gd name="connsiteY4" fmla="*/ 1576726 h 4657060"/>
              <a:gd name="connsiteX5" fmla="*/ 3170 w 195608"/>
              <a:gd name="connsiteY5" fmla="*/ 2881423 h 4657060"/>
              <a:gd name="connsiteX6" fmla="*/ 13803 w 195608"/>
              <a:gd name="connsiteY6" fmla="*/ 3083441 h 4657060"/>
              <a:gd name="connsiteX7" fmla="*/ 24436 w 195608"/>
              <a:gd name="connsiteY7" fmla="*/ 3115339 h 4657060"/>
              <a:gd name="connsiteX8" fmla="*/ 35068 w 195608"/>
              <a:gd name="connsiteY8" fmla="*/ 3157869 h 4657060"/>
              <a:gd name="connsiteX9" fmla="*/ 45701 w 195608"/>
              <a:gd name="connsiteY9" fmla="*/ 3189767 h 4657060"/>
              <a:gd name="connsiteX10" fmla="*/ 66966 w 195608"/>
              <a:gd name="connsiteY10" fmla="*/ 3274827 h 4657060"/>
              <a:gd name="connsiteX11" fmla="*/ 88231 w 195608"/>
              <a:gd name="connsiteY11" fmla="*/ 3338623 h 4657060"/>
              <a:gd name="connsiteX12" fmla="*/ 109496 w 195608"/>
              <a:gd name="connsiteY12" fmla="*/ 3413051 h 4657060"/>
              <a:gd name="connsiteX13" fmla="*/ 130761 w 195608"/>
              <a:gd name="connsiteY13" fmla="*/ 3455581 h 4657060"/>
              <a:gd name="connsiteX14" fmla="*/ 141394 w 195608"/>
              <a:gd name="connsiteY14" fmla="*/ 3551274 h 4657060"/>
              <a:gd name="connsiteX15" fmla="*/ 98864 w 195608"/>
              <a:gd name="connsiteY15" fmla="*/ 4061637 h 4657060"/>
              <a:gd name="connsiteX16" fmla="*/ 66966 w 195608"/>
              <a:gd name="connsiteY16" fmla="*/ 4114800 h 4657060"/>
              <a:gd name="connsiteX17" fmla="*/ 109496 w 195608"/>
              <a:gd name="connsiteY17" fmla="*/ 4455041 h 4657060"/>
              <a:gd name="connsiteX18" fmla="*/ 98864 w 195608"/>
              <a:gd name="connsiteY18" fmla="*/ 4593265 h 4657060"/>
              <a:gd name="connsiteX19" fmla="*/ 77598 w 195608"/>
              <a:gd name="connsiteY19" fmla="*/ 4625162 h 4657060"/>
              <a:gd name="connsiteX20" fmla="*/ 77598 w 195608"/>
              <a:gd name="connsiteY20" fmla="*/ 4657060 h 4657060"/>
              <a:gd name="connsiteX0" fmla="*/ 77577 w 184954"/>
              <a:gd name="connsiteY0" fmla="*/ 0 h 4657060"/>
              <a:gd name="connsiteX1" fmla="*/ 62525 w 184954"/>
              <a:gd name="connsiteY1" fmla="*/ 7526 h 4657060"/>
              <a:gd name="connsiteX2" fmla="*/ 83966 w 184954"/>
              <a:gd name="connsiteY2" fmla="*/ 643685 h 4657060"/>
              <a:gd name="connsiteX3" fmla="*/ 73333 w 184954"/>
              <a:gd name="connsiteY3" fmla="*/ 946297 h 4657060"/>
              <a:gd name="connsiteX4" fmla="*/ 59593 w 184954"/>
              <a:gd name="connsiteY4" fmla="*/ 1576726 h 4657060"/>
              <a:gd name="connsiteX5" fmla="*/ 75301 w 184954"/>
              <a:gd name="connsiteY5" fmla="*/ 2888948 h 4657060"/>
              <a:gd name="connsiteX6" fmla="*/ 3149 w 184954"/>
              <a:gd name="connsiteY6" fmla="*/ 3083441 h 4657060"/>
              <a:gd name="connsiteX7" fmla="*/ 13782 w 184954"/>
              <a:gd name="connsiteY7" fmla="*/ 3115339 h 4657060"/>
              <a:gd name="connsiteX8" fmla="*/ 24414 w 184954"/>
              <a:gd name="connsiteY8" fmla="*/ 3157869 h 4657060"/>
              <a:gd name="connsiteX9" fmla="*/ 35047 w 184954"/>
              <a:gd name="connsiteY9" fmla="*/ 3189767 h 4657060"/>
              <a:gd name="connsiteX10" fmla="*/ 56312 w 184954"/>
              <a:gd name="connsiteY10" fmla="*/ 3274827 h 4657060"/>
              <a:gd name="connsiteX11" fmla="*/ 77577 w 184954"/>
              <a:gd name="connsiteY11" fmla="*/ 3338623 h 4657060"/>
              <a:gd name="connsiteX12" fmla="*/ 98842 w 184954"/>
              <a:gd name="connsiteY12" fmla="*/ 3413051 h 4657060"/>
              <a:gd name="connsiteX13" fmla="*/ 120107 w 184954"/>
              <a:gd name="connsiteY13" fmla="*/ 3455581 h 4657060"/>
              <a:gd name="connsiteX14" fmla="*/ 130740 w 184954"/>
              <a:gd name="connsiteY14" fmla="*/ 3551274 h 4657060"/>
              <a:gd name="connsiteX15" fmla="*/ 88210 w 184954"/>
              <a:gd name="connsiteY15" fmla="*/ 4061637 h 4657060"/>
              <a:gd name="connsiteX16" fmla="*/ 56312 w 184954"/>
              <a:gd name="connsiteY16" fmla="*/ 4114800 h 4657060"/>
              <a:gd name="connsiteX17" fmla="*/ 98842 w 184954"/>
              <a:gd name="connsiteY17" fmla="*/ 4455041 h 4657060"/>
              <a:gd name="connsiteX18" fmla="*/ 88210 w 184954"/>
              <a:gd name="connsiteY18" fmla="*/ 4593265 h 4657060"/>
              <a:gd name="connsiteX19" fmla="*/ 66944 w 184954"/>
              <a:gd name="connsiteY19" fmla="*/ 4625162 h 4657060"/>
              <a:gd name="connsiteX20" fmla="*/ 66944 w 184954"/>
              <a:gd name="connsiteY20" fmla="*/ 4657060 h 4657060"/>
              <a:gd name="connsiteX0" fmla="*/ 77577 w 184954"/>
              <a:gd name="connsiteY0" fmla="*/ 0 h 4657060"/>
              <a:gd name="connsiteX1" fmla="*/ 62525 w 184954"/>
              <a:gd name="connsiteY1" fmla="*/ 7526 h 4657060"/>
              <a:gd name="connsiteX2" fmla="*/ 83966 w 184954"/>
              <a:gd name="connsiteY2" fmla="*/ 643685 h 4657060"/>
              <a:gd name="connsiteX3" fmla="*/ 73333 w 184954"/>
              <a:gd name="connsiteY3" fmla="*/ 946297 h 4657060"/>
              <a:gd name="connsiteX4" fmla="*/ 59593 w 184954"/>
              <a:gd name="connsiteY4" fmla="*/ 1576726 h 4657060"/>
              <a:gd name="connsiteX5" fmla="*/ 75301 w 184954"/>
              <a:gd name="connsiteY5" fmla="*/ 2888948 h 4657060"/>
              <a:gd name="connsiteX6" fmla="*/ 3149 w 184954"/>
              <a:gd name="connsiteY6" fmla="*/ 3083441 h 4657060"/>
              <a:gd name="connsiteX7" fmla="*/ 13782 w 184954"/>
              <a:gd name="connsiteY7" fmla="*/ 3115339 h 4657060"/>
              <a:gd name="connsiteX8" fmla="*/ 24414 w 184954"/>
              <a:gd name="connsiteY8" fmla="*/ 3157869 h 4657060"/>
              <a:gd name="connsiteX9" fmla="*/ 35047 w 184954"/>
              <a:gd name="connsiteY9" fmla="*/ 3189767 h 4657060"/>
              <a:gd name="connsiteX10" fmla="*/ 56312 w 184954"/>
              <a:gd name="connsiteY10" fmla="*/ 3274827 h 4657060"/>
              <a:gd name="connsiteX11" fmla="*/ 98842 w 184954"/>
              <a:gd name="connsiteY11" fmla="*/ 3413051 h 4657060"/>
              <a:gd name="connsiteX12" fmla="*/ 120107 w 184954"/>
              <a:gd name="connsiteY12" fmla="*/ 3455581 h 4657060"/>
              <a:gd name="connsiteX13" fmla="*/ 130740 w 184954"/>
              <a:gd name="connsiteY13" fmla="*/ 3551274 h 4657060"/>
              <a:gd name="connsiteX14" fmla="*/ 88210 w 184954"/>
              <a:gd name="connsiteY14" fmla="*/ 4061637 h 4657060"/>
              <a:gd name="connsiteX15" fmla="*/ 56312 w 184954"/>
              <a:gd name="connsiteY15" fmla="*/ 4114800 h 4657060"/>
              <a:gd name="connsiteX16" fmla="*/ 98842 w 184954"/>
              <a:gd name="connsiteY16" fmla="*/ 4455041 h 4657060"/>
              <a:gd name="connsiteX17" fmla="*/ 88210 w 184954"/>
              <a:gd name="connsiteY17" fmla="*/ 4593265 h 4657060"/>
              <a:gd name="connsiteX18" fmla="*/ 66944 w 184954"/>
              <a:gd name="connsiteY18" fmla="*/ 4625162 h 4657060"/>
              <a:gd name="connsiteX19" fmla="*/ 66944 w 184954"/>
              <a:gd name="connsiteY19" fmla="*/ 4657060 h 4657060"/>
              <a:gd name="connsiteX0" fmla="*/ 77577 w 184954"/>
              <a:gd name="connsiteY0" fmla="*/ 0 h 4657060"/>
              <a:gd name="connsiteX1" fmla="*/ 62525 w 184954"/>
              <a:gd name="connsiteY1" fmla="*/ 7526 h 4657060"/>
              <a:gd name="connsiteX2" fmla="*/ 83966 w 184954"/>
              <a:gd name="connsiteY2" fmla="*/ 643685 h 4657060"/>
              <a:gd name="connsiteX3" fmla="*/ 73333 w 184954"/>
              <a:gd name="connsiteY3" fmla="*/ 946297 h 4657060"/>
              <a:gd name="connsiteX4" fmla="*/ 59593 w 184954"/>
              <a:gd name="connsiteY4" fmla="*/ 1576726 h 4657060"/>
              <a:gd name="connsiteX5" fmla="*/ 75301 w 184954"/>
              <a:gd name="connsiteY5" fmla="*/ 2888948 h 4657060"/>
              <a:gd name="connsiteX6" fmla="*/ 3149 w 184954"/>
              <a:gd name="connsiteY6" fmla="*/ 3083441 h 4657060"/>
              <a:gd name="connsiteX7" fmla="*/ 13782 w 184954"/>
              <a:gd name="connsiteY7" fmla="*/ 3115339 h 4657060"/>
              <a:gd name="connsiteX8" fmla="*/ 24414 w 184954"/>
              <a:gd name="connsiteY8" fmla="*/ 3157869 h 4657060"/>
              <a:gd name="connsiteX9" fmla="*/ 35047 w 184954"/>
              <a:gd name="connsiteY9" fmla="*/ 3189767 h 4657060"/>
              <a:gd name="connsiteX10" fmla="*/ 98842 w 184954"/>
              <a:gd name="connsiteY10" fmla="*/ 3413051 h 4657060"/>
              <a:gd name="connsiteX11" fmla="*/ 120107 w 184954"/>
              <a:gd name="connsiteY11" fmla="*/ 3455581 h 4657060"/>
              <a:gd name="connsiteX12" fmla="*/ 130740 w 184954"/>
              <a:gd name="connsiteY12" fmla="*/ 3551274 h 4657060"/>
              <a:gd name="connsiteX13" fmla="*/ 88210 w 184954"/>
              <a:gd name="connsiteY13" fmla="*/ 4061637 h 4657060"/>
              <a:gd name="connsiteX14" fmla="*/ 56312 w 184954"/>
              <a:gd name="connsiteY14" fmla="*/ 4114800 h 4657060"/>
              <a:gd name="connsiteX15" fmla="*/ 98842 w 184954"/>
              <a:gd name="connsiteY15" fmla="*/ 4455041 h 4657060"/>
              <a:gd name="connsiteX16" fmla="*/ 88210 w 184954"/>
              <a:gd name="connsiteY16" fmla="*/ 4593265 h 4657060"/>
              <a:gd name="connsiteX17" fmla="*/ 66944 w 184954"/>
              <a:gd name="connsiteY17" fmla="*/ 4625162 h 4657060"/>
              <a:gd name="connsiteX18" fmla="*/ 66944 w 184954"/>
              <a:gd name="connsiteY18" fmla="*/ 4657060 h 4657060"/>
              <a:gd name="connsiteX0" fmla="*/ 77577 w 184954"/>
              <a:gd name="connsiteY0" fmla="*/ 0 h 4657060"/>
              <a:gd name="connsiteX1" fmla="*/ 62525 w 184954"/>
              <a:gd name="connsiteY1" fmla="*/ 7526 h 4657060"/>
              <a:gd name="connsiteX2" fmla="*/ 83966 w 184954"/>
              <a:gd name="connsiteY2" fmla="*/ 643685 h 4657060"/>
              <a:gd name="connsiteX3" fmla="*/ 73333 w 184954"/>
              <a:gd name="connsiteY3" fmla="*/ 946297 h 4657060"/>
              <a:gd name="connsiteX4" fmla="*/ 59593 w 184954"/>
              <a:gd name="connsiteY4" fmla="*/ 1576726 h 4657060"/>
              <a:gd name="connsiteX5" fmla="*/ 75301 w 184954"/>
              <a:gd name="connsiteY5" fmla="*/ 2888948 h 4657060"/>
              <a:gd name="connsiteX6" fmla="*/ 3149 w 184954"/>
              <a:gd name="connsiteY6" fmla="*/ 3083441 h 4657060"/>
              <a:gd name="connsiteX7" fmla="*/ 13782 w 184954"/>
              <a:gd name="connsiteY7" fmla="*/ 3115339 h 4657060"/>
              <a:gd name="connsiteX8" fmla="*/ 24414 w 184954"/>
              <a:gd name="connsiteY8" fmla="*/ 3157869 h 4657060"/>
              <a:gd name="connsiteX9" fmla="*/ 98842 w 184954"/>
              <a:gd name="connsiteY9" fmla="*/ 3413051 h 4657060"/>
              <a:gd name="connsiteX10" fmla="*/ 120107 w 184954"/>
              <a:gd name="connsiteY10" fmla="*/ 3455581 h 4657060"/>
              <a:gd name="connsiteX11" fmla="*/ 130740 w 184954"/>
              <a:gd name="connsiteY11" fmla="*/ 3551274 h 4657060"/>
              <a:gd name="connsiteX12" fmla="*/ 88210 w 184954"/>
              <a:gd name="connsiteY12" fmla="*/ 4061637 h 4657060"/>
              <a:gd name="connsiteX13" fmla="*/ 56312 w 184954"/>
              <a:gd name="connsiteY13" fmla="*/ 4114800 h 4657060"/>
              <a:gd name="connsiteX14" fmla="*/ 98842 w 184954"/>
              <a:gd name="connsiteY14" fmla="*/ 4455041 h 4657060"/>
              <a:gd name="connsiteX15" fmla="*/ 88210 w 184954"/>
              <a:gd name="connsiteY15" fmla="*/ 4593265 h 4657060"/>
              <a:gd name="connsiteX16" fmla="*/ 66944 w 184954"/>
              <a:gd name="connsiteY16" fmla="*/ 4625162 h 4657060"/>
              <a:gd name="connsiteX17" fmla="*/ 66944 w 184954"/>
              <a:gd name="connsiteY17" fmla="*/ 4657060 h 4657060"/>
              <a:gd name="connsiteX0" fmla="*/ 79791 w 187168"/>
              <a:gd name="connsiteY0" fmla="*/ 0 h 4657060"/>
              <a:gd name="connsiteX1" fmla="*/ 64739 w 187168"/>
              <a:gd name="connsiteY1" fmla="*/ 7526 h 4657060"/>
              <a:gd name="connsiteX2" fmla="*/ 86180 w 187168"/>
              <a:gd name="connsiteY2" fmla="*/ 643685 h 4657060"/>
              <a:gd name="connsiteX3" fmla="*/ 75547 w 187168"/>
              <a:gd name="connsiteY3" fmla="*/ 946297 h 4657060"/>
              <a:gd name="connsiteX4" fmla="*/ 61807 w 187168"/>
              <a:gd name="connsiteY4" fmla="*/ 1576726 h 4657060"/>
              <a:gd name="connsiteX5" fmla="*/ 77515 w 187168"/>
              <a:gd name="connsiteY5" fmla="*/ 2888948 h 4657060"/>
              <a:gd name="connsiteX6" fmla="*/ 5363 w 187168"/>
              <a:gd name="connsiteY6" fmla="*/ 3083441 h 4657060"/>
              <a:gd name="connsiteX7" fmla="*/ 15996 w 187168"/>
              <a:gd name="connsiteY7" fmla="*/ 3115339 h 4657060"/>
              <a:gd name="connsiteX8" fmla="*/ 101056 w 187168"/>
              <a:gd name="connsiteY8" fmla="*/ 3413051 h 4657060"/>
              <a:gd name="connsiteX9" fmla="*/ 122321 w 187168"/>
              <a:gd name="connsiteY9" fmla="*/ 3455581 h 4657060"/>
              <a:gd name="connsiteX10" fmla="*/ 132954 w 187168"/>
              <a:gd name="connsiteY10" fmla="*/ 3551274 h 4657060"/>
              <a:gd name="connsiteX11" fmla="*/ 90424 w 187168"/>
              <a:gd name="connsiteY11" fmla="*/ 4061637 h 4657060"/>
              <a:gd name="connsiteX12" fmla="*/ 58526 w 187168"/>
              <a:gd name="connsiteY12" fmla="*/ 4114800 h 4657060"/>
              <a:gd name="connsiteX13" fmla="*/ 101056 w 187168"/>
              <a:gd name="connsiteY13" fmla="*/ 4455041 h 4657060"/>
              <a:gd name="connsiteX14" fmla="*/ 90424 w 187168"/>
              <a:gd name="connsiteY14" fmla="*/ 4593265 h 4657060"/>
              <a:gd name="connsiteX15" fmla="*/ 69158 w 187168"/>
              <a:gd name="connsiteY15" fmla="*/ 4625162 h 4657060"/>
              <a:gd name="connsiteX16" fmla="*/ 69158 w 187168"/>
              <a:gd name="connsiteY16" fmla="*/ 4657060 h 4657060"/>
              <a:gd name="connsiteX0" fmla="*/ 74595 w 181972"/>
              <a:gd name="connsiteY0" fmla="*/ 0 h 4657060"/>
              <a:gd name="connsiteX1" fmla="*/ 59543 w 181972"/>
              <a:gd name="connsiteY1" fmla="*/ 7526 h 4657060"/>
              <a:gd name="connsiteX2" fmla="*/ 80984 w 181972"/>
              <a:gd name="connsiteY2" fmla="*/ 643685 h 4657060"/>
              <a:gd name="connsiteX3" fmla="*/ 70351 w 181972"/>
              <a:gd name="connsiteY3" fmla="*/ 946297 h 4657060"/>
              <a:gd name="connsiteX4" fmla="*/ 56611 w 181972"/>
              <a:gd name="connsiteY4" fmla="*/ 1576726 h 4657060"/>
              <a:gd name="connsiteX5" fmla="*/ 72319 w 181972"/>
              <a:gd name="connsiteY5" fmla="*/ 2888948 h 4657060"/>
              <a:gd name="connsiteX6" fmla="*/ 167 w 181972"/>
              <a:gd name="connsiteY6" fmla="*/ 3083441 h 4657060"/>
              <a:gd name="connsiteX7" fmla="*/ 95860 w 181972"/>
              <a:gd name="connsiteY7" fmla="*/ 3413051 h 4657060"/>
              <a:gd name="connsiteX8" fmla="*/ 117125 w 181972"/>
              <a:gd name="connsiteY8" fmla="*/ 3455581 h 4657060"/>
              <a:gd name="connsiteX9" fmla="*/ 127758 w 181972"/>
              <a:gd name="connsiteY9" fmla="*/ 3551274 h 4657060"/>
              <a:gd name="connsiteX10" fmla="*/ 85228 w 181972"/>
              <a:gd name="connsiteY10" fmla="*/ 4061637 h 4657060"/>
              <a:gd name="connsiteX11" fmla="*/ 53330 w 181972"/>
              <a:gd name="connsiteY11" fmla="*/ 4114800 h 4657060"/>
              <a:gd name="connsiteX12" fmla="*/ 95860 w 181972"/>
              <a:gd name="connsiteY12" fmla="*/ 4455041 h 4657060"/>
              <a:gd name="connsiteX13" fmla="*/ 85228 w 181972"/>
              <a:gd name="connsiteY13" fmla="*/ 4593265 h 4657060"/>
              <a:gd name="connsiteX14" fmla="*/ 63962 w 181972"/>
              <a:gd name="connsiteY14" fmla="*/ 4625162 h 4657060"/>
              <a:gd name="connsiteX15" fmla="*/ 63962 w 181972"/>
              <a:gd name="connsiteY15" fmla="*/ 4657060 h 4657060"/>
              <a:gd name="connsiteX0" fmla="*/ 25277 w 132654"/>
              <a:gd name="connsiteY0" fmla="*/ 0 h 4657060"/>
              <a:gd name="connsiteX1" fmla="*/ 10225 w 132654"/>
              <a:gd name="connsiteY1" fmla="*/ 7526 h 4657060"/>
              <a:gd name="connsiteX2" fmla="*/ 31666 w 132654"/>
              <a:gd name="connsiteY2" fmla="*/ 643685 h 4657060"/>
              <a:gd name="connsiteX3" fmla="*/ 21033 w 132654"/>
              <a:gd name="connsiteY3" fmla="*/ 946297 h 4657060"/>
              <a:gd name="connsiteX4" fmla="*/ 7293 w 132654"/>
              <a:gd name="connsiteY4" fmla="*/ 1576726 h 4657060"/>
              <a:gd name="connsiteX5" fmla="*/ 23001 w 132654"/>
              <a:gd name="connsiteY5" fmla="*/ 2888948 h 4657060"/>
              <a:gd name="connsiteX6" fmla="*/ 46542 w 132654"/>
              <a:gd name="connsiteY6" fmla="*/ 3413051 h 4657060"/>
              <a:gd name="connsiteX7" fmla="*/ 67807 w 132654"/>
              <a:gd name="connsiteY7" fmla="*/ 3455581 h 4657060"/>
              <a:gd name="connsiteX8" fmla="*/ 78440 w 132654"/>
              <a:gd name="connsiteY8" fmla="*/ 3551274 h 4657060"/>
              <a:gd name="connsiteX9" fmla="*/ 35910 w 132654"/>
              <a:gd name="connsiteY9" fmla="*/ 4061637 h 4657060"/>
              <a:gd name="connsiteX10" fmla="*/ 4012 w 132654"/>
              <a:gd name="connsiteY10" fmla="*/ 4114800 h 4657060"/>
              <a:gd name="connsiteX11" fmla="*/ 46542 w 132654"/>
              <a:gd name="connsiteY11" fmla="*/ 4455041 h 4657060"/>
              <a:gd name="connsiteX12" fmla="*/ 35910 w 132654"/>
              <a:gd name="connsiteY12" fmla="*/ 4593265 h 4657060"/>
              <a:gd name="connsiteX13" fmla="*/ 14644 w 132654"/>
              <a:gd name="connsiteY13" fmla="*/ 4625162 h 4657060"/>
              <a:gd name="connsiteX14" fmla="*/ 14644 w 132654"/>
              <a:gd name="connsiteY14" fmla="*/ 4657060 h 4657060"/>
              <a:gd name="connsiteX0" fmla="*/ 25277 w 132159"/>
              <a:gd name="connsiteY0" fmla="*/ 0 h 4657060"/>
              <a:gd name="connsiteX1" fmla="*/ 10225 w 132159"/>
              <a:gd name="connsiteY1" fmla="*/ 7526 h 4657060"/>
              <a:gd name="connsiteX2" fmla="*/ 31666 w 132159"/>
              <a:gd name="connsiteY2" fmla="*/ 643685 h 4657060"/>
              <a:gd name="connsiteX3" fmla="*/ 21033 w 132159"/>
              <a:gd name="connsiteY3" fmla="*/ 946297 h 4657060"/>
              <a:gd name="connsiteX4" fmla="*/ 7293 w 132159"/>
              <a:gd name="connsiteY4" fmla="*/ 1576726 h 4657060"/>
              <a:gd name="connsiteX5" fmla="*/ 23001 w 132159"/>
              <a:gd name="connsiteY5" fmla="*/ 2888948 h 4657060"/>
              <a:gd name="connsiteX6" fmla="*/ 46542 w 132159"/>
              <a:gd name="connsiteY6" fmla="*/ 3413051 h 4657060"/>
              <a:gd name="connsiteX7" fmla="*/ 78440 w 132159"/>
              <a:gd name="connsiteY7" fmla="*/ 3551274 h 4657060"/>
              <a:gd name="connsiteX8" fmla="*/ 35910 w 132159"/>
              <a:gd name="connsiteY8" fmla="*/ 4061637 h 4657060"/>
              <a:gd name="connsiteX9" fmla="*/ 4012 w 132159"/>
              <a:gd name="connsiteY9" fmla="*/ 4114800 h 4657060"/>
              <a:gd name="connsiteX10" fmla="*/ 46542 w 132159"/>
              <a:gd name="connsiteY10" fmla="*/ 4455041 h 4657060"/>
              <a:gd name="connsiteX11" fmla="*/ 35910 w 132159"/>
              <a:gd name="connsiteY11" fmla="*/ 4593265 h 4657060"/>
              <a:gd name="connsiteX12" fmla="*/ 14644 w 132159"/>
              <a:gd name="connsiteY12" fmla="*/ 4625162 h 4657060"/>
              <a:gd name="connsiteX13" fmla="*/ 14644 w 132159"/>
              <a:gd name="connsiteY13" fmla="*/ 4657060 h 4657060"/>
              <a:gd name="connsiteX0" fmla="*/ 25277 w 133260"/>
              <a:gd name="connsiteY0" fmla="*/ 0 h 4657060"/>
              <a:gd name="connsiteX1" fmla="*/ 10225 w 133260"/>
              <a:gd name="connsiteY1" fmla="*/ 7526 h 4657060"/>
              <a:gd name="connsiteX2" fmla="*/ 31666 w 133260"/>
              <a:gd name="connsiteY2" fmla="*/ 643685 h 4657060"/>
              <a:gd name="connsiteX3" fmla="*/ 21033 w 133260"/>
              <a:gd name="connsiteY3" fmla="*/ 946297 h 4657060"/>
              <a:gd name="connsiteX4" fmla="*/ 7293 w 133260"/>
              <a:gd name="connsiteY4" fmla="*/ 1576726 h 4657060"/>
              <a:gd name="connsiteX5" fmla="*/ 23001 w 133260"/>
              <a:gd name="connsiteY5" fmla="*/ 2888948 h 4657060"/>
              <a:gd name="connsiteX6" fmla="*/ 78440 w 133260"/>
              <a:gd name="connsiteY6" fmla="*/ 3551274 h 4657060"/>
              <a:gd name="connsiteX7" fmla="*/ 35910 w 133260"/>
              <a:gd name="connsiteY7" fmla="*/ 4061637 h 4657060"/>
              <a:gd name="connsiteX8" fmla="*/ 4012 w 133260"/>
              <a:gd name="connsiteY8" fmla="*/ 4114800 h 4657060"/>
              <a:gd name="connsiteX9" fmla="*/ 46542 w 133260"/>
              <a:gd name="connsiteY9" fmla="*/ 4455041 h 4657060"/>
              <a:gd name="connsiteX10" fmla="*/ 35910 w 133260"/>
              <a:gd name="connsiteY10" fmla="*/ 4593265 h 4657060"/>
              <a:gd name="connsiteX11" fmla="*/ 14644 w 133260"/>
              <a:gd name="connsiteY11" fmla="*/ 4625162 h 4657060"/>
              <a:gd name="connsiteX12" fmla="*/ 14644 w 133260"/>
              <a:gd name="connsiteY12" fmla="*/ 4657060 h 4657060"/>
              <a:gd name="connsiteX0" fmla="*/ 25277 w 46542"/>
              <a:gd name="connsiteY0" fmla="*/ 0 h 4657060"/>
              <a:gd name="connsiteX1" fmla="*/ 10225 w 46542"/>
              <a:gd name="connsiteY1" fmla="*/ 7526 h 4657060"/>
              <a:gd name="connsiteX2" fmla="*/ 31666 w 46542"/>
              <a:gd name="connsiteY2" fmla="*/ 643685 h 4657060"/>
              <a:gd name="connsiteX3" fmla="*/ 21033 w 46542"/>
              <a:gd name="connsiteY3" fmla="*/ 946297 h 4657060"/>
              <a:gd name="connsiteX4" fmla="*/ 7293 w 46542"/>
              <a:gd name="connsiteY4" fmla="*/ 1576726 h 4657060"/>
              <a:gd name="connsiteX5" fmla="*/ 23001 w 46542"/>
              <a:gd name="connsiteY5" fmla="*/ 2888948 h 4657060"/>
              <a:gd name="connsiteX6" fmla="*/ 35910 w 46542"/>
              <a:gd name="connsiteY6" fmla="*/ 4061637 h 4657060"/>
              <a:gd name="connsiteX7" fmla="*/ 4012 w 46542"/>
              <a:gd name="connsiteY7" fmla="*/ 4114800 h 4657060"/>
              <a:gd name="connsiteX8" fmla="*/ 46542 w 46542"/>
              <a:gd name="connsiteY8" fmla="*/ 4455041 h 4657060"/>
              <a:gd name="connsiteX9" fmla="*/ 35910 w 46542"/>
              <a:gd name="connsiteY9" fmla="*/ 4593265 h 4657060"/>
              <a:gd name="connsiteX10" fmla="*/ 14644 w 46542"/>
              <a:gd name="connsiteY10" fmla="*/ 4625162 h 4657060"/>
              <a:gd name="connsiteX11" fmla="*/ 14644 w 46542"/>
              <a:gd name="connsiteY11" fmla="*/ 4657060 h 4657060"/>
              <a:gd name="connsiteX0" fmla="*/ 27367 w 48632"/>
              <a:gd name="connsiteY0" fmla="*/ 0 h 4657060"/>
              <a:gd name="connsiteX1" fmla="*/ 12315 w 48632"/>
              <a:gd name="connsiteY1" fmla="*/ 7526 h 4657060"/>
              <a:gd name="connsiteX2" fmla="*/ 33756 w 48632"/>
              <a:gd name="connsiteY2" fmla="*/ 643685 h 4657060"/>
              <a:gd name="connsiteX3" fmla="*/ 23123 w 48632"/>
              <a:gd name="connsiteY3" fmla="*/ 946297 h 4657060"/>
              <a:gd name="connsiteX4" fmla="*/ 9383 w 48632"/>
              <a:gd name="connsiteY4" fmla="*/ 1576726 h 4657060"/>
              <a:gd name="connsiteX5" fmla="*/ 25091 w 48632"/>
              <a:gd name="connsiteY5" fmla="*/ 2888948 h 4657060"/>
              <a:gd name="connsiteX6" fmla="*/ 6102 w 48632"/>
              <a:gd name="connsiteY6" fmla="*/ 4114800 h 4657060"/>
              <a:gd name="connsiteX7" fmla="*/ 48632 w 48632"/>
              <a:gd name="connsiteY7" fmla="*/ 4455041 h 4657060"/>
              <a:gd name="connsiteX8" fmla="*/ 38000 w 48632"/>
              <a:gd name="connsiteY8" fmla="*/ 4593265 h 4657060"/>
              <a:gd name="connsiteX9" fmla="*/ 16734 w 48632"/>
              <a:gd name="connsiteY9" fmla="*/ 4625162 h 4657060"/>
              <a:gd name="connsiteX10" fmla="*/ 16734 w 48632"/>
              <a:gd name="connsiteY10" fmla="*/ 4657060 h 4657060"/>
              <a:gd name="connsiteX0" fmla="*/ 18597 w 39862"/>
              <a:gd name="connsiteY0" fmla="*/ 0 h 4657060"/>
              <a:gd name="connsiteX1" fmla="*/ 3545 w 39862"/>
              <a:gd name="connsiteY1" fmla="*/ 7526 h 4657060"/>
              <a:gd name="connsiteX2" fmla="*/ 24986 w 39862"/>
              <a:gd name="connsiteY2" fmla="*/ 643685 h 4657060"/>
              <a:gd name="connsiteX3" fmla="*/ 14353 w 39862"/>
              <a:gd name="connsiteY3" fmla="*/ 946297 h 4657060"/>
              <a:gd name="connsiteX4" fmla="*/ 613 w 39862"/>
              <a:gd name="connsiteY4" fmla="*/ 1576726 h 4657060"/>
              <a:gd name="connsiteX5" fmla="*/ 16321 w 39862"/>
              <a:gd name="connsiteY5" fmla="*/ 2888948 h 4657060"/>
              <a:gd name="connsiteX6" fmla="*/ 39862 w 39862"/>
              <a:gd name="connsiteY6" fmla="*/ 4455041 h 4657060"/>
              <a:gd name="connsiteX7" fmla="*/ 29230 w 39862"/>
              <a:gd name="connsiteY7" fmla="*/ 4593265 h 4657060"/>
              <a:gd name="connsiteX8" fmla="*/ 7964 w 39862"/>
              <a:gd name="connsiteY8" fmla="*/ 4625162 h 4657060"/>
              <a:gd name="connsiteX9" fmla="*/ 7964 w 39862"/>
              <a:gd name="connsiteY9" fmla="*/ 4657060 h 4657060"/>
              <a:gd name="connsiteX0" fmla="*/ 18537 w 29307"/>
              <a:gd name="connsiteY0" fmla="*/ 0 h 4730697"/>
              <a:gd name="connsiteX1" fmla="*/ 3485 w 29307"/>
              <a:gd name="connsiteY1" fmla="*/ 7526 h 4730697"/>
              <a:gd name="connsiteX2" fmla="*/ 24926 w 29307"/>
              <a:gd name="connsiteY2" fmla="*/ 643685 h 4730697"/>
              <a:gd name="connsiteX3" fmla="*/ 14293 w 29307"/>
              <a:gd name="connsiteY3" fmla="*/ 946297 h 4730697"/>
              <a:gd name="connsiteX4" fmla="*/ 553 w 29307"/>
              <a:gd name="connsiteY4" fmla="*/ 1576726 h 4730697"/>
              <a:gd name="connsiteX5" fmla="*/ 16261 w 29307"/>
              <a:gd name="connsiteY5" fmla="*/ 2888948 h 4730697"/>
              <a:gd name="connsiteX6" fmla="*/ 29170 w 29307"/>
              <a:gd name="connsiteY6" fmla="*/ 4593265 h 4730697"/>
              <a:gd name="connsiteX7" fmla="*/ 7904 w 29307"/>
              <a:gd name="connsiteY7" fmla="*/ 4625162 h 4730697"/>
              <a:gd name="connsiteX8" fmla="*/ 7904 w 29307"/>
              <a:gd name="connsiteY8" fmla="*/ 4657060 h 4730697"/>
              <a:gd name="connsiteX0" fmla="*/ 21922 w 33136"/>
              <a:gd name="connsiteY0" fmla="*/ 0 h 4730697"/>
              <a:gd name="connsiteX1" fmla="*/ 6870 w 33136"/>
              <a:gd name="connsiteY1" fmla="*/ 7526 h 4730697"/>
              <a:gd name="connsiteX2" fmla="*/ 28311 w 33136"/>
              <a:gd name="connsiteY2" fmla="*/ 643685 h 4730697"/>
              <a:gd name="connsiteX3" fmla="*/ 17678 w 33136"/>
              <a:gd name="connsiteY3" fmla="*/ 946297 h 4730697"/>
              <a:gd name="connsiteX4" fmla="*/ 3938 w 33136"/>
              <a:gd name="connsiteY4" fmla="*/ 1576726 h 4730697"/>
              <a:gd name="connsiteX5" fmla="*/ 19646 w 33136"/>
              <a:gd name="connsiteY5" fmla="*/ 2888948 h 4730697"/>
              <a:gd name="connsiteX6" fmla="*/ 32555 w 33136"/>
              <a:gd name="connsiteY6" fmla="*/ 4593265 h 4730697"/>
              <a:gd name="connsiteX7" fmla="*/ 0 w 33136"/>
              <a:gd name="connsiteY7" fmla="*/ 4625162 h 4730697"/>
              <a:gd name="connsiteX8" fmla="*/ 11289 w 33136"/>
              <a:gd name="connsiteY8" fmla="*/ 4657060 h 4730697"/>
              <a:gd name="connsiteX0" fmla="*/ 21922 w 28561"/>
              <a:gd name="connsiteY0" fmla="*/ 0 h 4657060"/>
              <a:gd name="connsiteX1" fmla="*/ 6870 w 28561"/>
              <a:gd name="connsiteY1" fmla="*/ 7526 h 4657060"/>
              <a:gd name="connsiteX2" fmla="*/ 28311 w 28561"/>
              <a:gd name="connsiteY2" fmla="*/ 643685 h 4657060"/>
              <a:gd name="connsiteX3" fmla="*/ 17678 w 28561"/>
              <a:gd name="connsiteY3" fmla="*/ 946297 h 4657060"/>
              <a:gd name="connsiteX4" fmla="*/ 3938 w 28561"/>
              <a:gd name="connsiteY4" fmla="*/ 1576726 h 4657060"/>
              <a:gd name="connsiteX5" fmla="*/ 19646 w 28561"/>
              <a:gd name="connsiteY5" fmla="*/ 2888948 h 4657060"/>
              <a:gd name="connsiteX6" fmla="*/ 0 w 28561"/>
              <a:gd name="connsiteY6" fmla="*/ 4625162 h 4657060"/>
              <a:gd name="connsiteX7" fmla="*/ 11289 w 28561"/>
              <a:gd name="connsiteY7" fmla="*/ 4657060 h 4657060"/>
              <a:gd name="connsiteX0" fmla="*/ 21922 w 28561"/>
              <a:gd name="connsiteY0" fmla="*/ 0 h 4625162"/>
              <a:gd name="connsiteX1" fmla="*/ 6870 w 28561"/>
              <a:gd name="connsiteY1" fmla="*/ 7526 h 4625162"/>
              <a:gd name="connsiteX2" fmla="*/ 28311 w 28561"/>
              <a:gd name="connsiteY2" fmla="*/ 643685 h 4625162"/>
              <a:gd name="connsiteX3" fmla="*/ 17678 w 28561"/>
              <a:gd name="connsiteY3" fmla="*/ 946297 h 4625162"/>
              <a:gd name="connsiteX4" fmla="*/ 3938 w 28561"/>
              <a:gd name="connsiteY4" fmla="*/ 1576726 h 4625162"/>
              <a:gd name="connsiteX5" fmla="*/ 19646 w 28561"/>
              <a:gd name="connsiteY5" fmla="*/ 2888948 h 4625162"/>
              <a:gd name="connsiteX6" fmla="*/ 0 w 28561"/>
              <a:gd name="connsiteY6" fmla="*/ 4625162 h 4625162"/>
              <a:gd name="connsiteX0" fmla="*/ 18586 w 38138"/>
              <a:gd name="connsiteY0" fmla="*/ 0 h 4610111"/>
              <a:gd name="connsiteX1" fmla="*/ 3534 w 38138"/>
              <a:gd name="connsiteY1" fmla="*/ 7526 h 4610111"/>
              <a:gd name="connsiteX2" fmla="*/ 24975 w 38138"/>
              <a:gd name="connsiteY2" fmla="*/ 643685 h 4610111"/>
              <a:gd name="connsiteX3" fmla="*/ 14342 w 38138"/>
              <a:gd name="connsiteY3" fmla="*/ 946297 h 4610111"/>
              <a:gd name="connsiteX4" fmla="*/ 602 w 38138"/>
              <a:gd name="connsiteY4" fmla="*/ 1576726 h 4610111"/>
              <a:gd name="connsiteX5" fmla="*/ 16310 w 38138"/>
              <a:gd name="connsiteY5" fmla="*/ 2888948 h 4610111"/>
              <a:gd name="connsiteX6" fmla="*/ 38057 w 38138"/>
              <a:gd name="connsiteY6" fmla="*/ 4610111 h 4610111"/>
              <a:gd name="connsiteX0" fmla="*/ 18474 w 25113"/>
              <a:gd name="connsiteY0" fmla="*/ 0 h 4613874"/>
              <a:gd name="connsiteX1" fmla="*/ 3422 w 25113"/>
              <a:gd name="connsiteY1" fmla="*/ 7526 h 4613874"/>
              <a:gd name="connsiteX2" fmla="*/ 24863 w 25113"/>
              <a:gd name="connsiteY2" fmla="*/ 643685 h 4613874"/>
              <a:gd name="connsiteX3" fmla="*/ 14230 w 25113"/>
              <a:gd name="connsiteY3" fmla="*/ 946297 h 4613874"/>
              <a:gd name="connsiteX4" fmla="*/ 490 w 25113"/>
              <a:gd name="connsiteY4" fmla="*/ 1576726 h 4613874"/>
              <a:gd name="connsiteX5" fmla="*/ 16198 w 25113"/>
              <a:gd name="connsiteY5" fmla="*/ 2888948 h 4613874"/>
              <a:gd name="connsiteX6" fmla="*/ 15367 w 25113"/>
              <a:gd name="connsiteY6" fmla="*/ 4613874 h 461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13" h="4613874">
                <a:moveTo>
                  <a:pt x="18474" y="0"/>
                </a:moveTo>
                <a:lnTo>
                  <a:pt x="3422" y="7526"/>
                </a:lnTo>
                <a:cubicBezTo>
                  <a:pt x="4487" y="114807"/>
                  <a:pt x="23062" y="487223"/>
                  <a:pt x="24863" y="643685"/>
                </a:cubicBezTo>
                <a:cubicBezTo>
                  <a:pt x="26664" y="800147"/>
                  <a:pt x="18292" y="790790"/>
                  <a:pt x="14230" y="946297"/>
                </a:cubicBezTo>
                <a:cubicBezTo>
                  <a:pt x="10168" y="1101804"/>
                  <a:pt x="19758" y="1191385"/>
                  <a:pt x="490" y="1576726"/>
                </a:cubicBezTo>
                <a:cubicBezTo>
                  <a:pt x="-3054" y="2009117"/>
                  <a:pt x="13719" y="2382757"/>
                  <a:pt x="16198" y="2888948"/>
                </a:cubicBezTo>
                <a:cubicBezTo>
                  <a:pt x="18678" y="3395139"/>
                  <a:pt x="16760" y="4319189"/>
                  <a:pt x="15367" y="4613874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48464" y="3217333"/>
            <a:ext cx="3146976" cy="3318934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~PP3801.WAV">
            <a:hlinkClick r:id="" action="ppaction://media"/>
          </p:cNvPr>
          <p:cNvPicPr>
            <a:picLocks noRot="1" noChangeAspect="1"/>
          </p:cNvPicPr>
          <p:nvPr>
            <a:wavAudioFile r:embed="rId1" name="~PP3801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1068080"/>
      </p:ext>
    </p:extLst>
  </p:cSld>
  <p:clrMapOvr>
    <a:masterClrMapping/>
  </p:clrMapOvr>
  <p:transition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3526" t="13180" r="12179" b="2814"/>
          <a:stretch/>
        </p:blipFill>
        <p:spPr>
          <a:xfrm>
            <a:off x="0" y="23446"/>
            <a:ext cx="12192000" cy="68345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1028" y="258912"/>
            <a:ext cx="6842234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u="sng" dirty="0" smtClean="0">
                <a:solidFill>
                  <a:srgbClr val="FFFF00"/>
                </a:solidFill>
              </a:rPr>
              <a:t>Honey Creek/North Greenfield</a:t>
            </a:r>
            <a:endParaRPr lang="en-US" sz="4000" b="1" u="sng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00800" y="6165270"/>
            <a:ext cx="193964" cy="1524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0951909">
            <a:off x="6717368" y="5929980"/>
            <a:ext cx="877083" cy="684008"/>
          </a:xfrm>
          <a:prstGeom prst="rightArrow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0800000" scaled="1"/>
            <a:tileRect/>
          </a:gra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~PP2640.WAV">
            <a:hlinkClick r:id="" action="ppaction://media"/>
          </p:cNvPr>
          <p:cNvPicPr>
            <a:picLocks noRot="1" noChangeAspect="1"/>
          </p:cNvPicPr>
          <p:nvPr>
            <a:wavAudioFile r:embed="rId1" name="~PP2640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4636853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0"/>
            <a:ext cx="3902530" cy="4522209"/>
          </a:xfrm>
          <a:prstGeom prst="rect">
            <a:avLst/>
          </a:prstGeom>
          <a:solidFill>
            <a:srgbClr val="D4D4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20438" t="16217" r="39871" b="27571"/>
          <a:stretch/>
        </p:blipFill>
        <p:spPr>
          <a:xfrm>
            <a:off x="3602182" y="14863"/>
            <a:ext cx="8589818" cy="684313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1" y="4522209"/>
            <a:ext cx="3602183" cy="2335791"/>
            <a:chOff x="3962400" y="4558144"/>
            <a:chExt cx="3546764" cy="229985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/>
            <a:srcRect l="30922" t="68918" r="44556" b="2814"/>
            <a:stretch/>
          </p:blipFill>
          <p:spPr>
            <a:xfrm>
              <a:off x="3962400" y="4558144"/>
              <a:ext cx="3546764" cy="229985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400800" y="6165270"/>
              <a:ext cx="193964" cy="152402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419299" y="14863"/>
            <a:ext cx="224426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Douvalle</a:t>
            </a:r>
            <a:endParaRPr lang="en-US" sz="4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Mansion</a:t>
            </a:r>
            <a:endParaRPr lang="en-US" sz="4400" b="1" dirty="0"/>
          </a:p>
        </p:txBody>
      </p:sp>
      <p:sp>
        <p:nvSpPr>
          <p:cNvPr id="8" name="Oval 7"/>
          <p:cNvSpPr/>
          <p:nvPr/>
        </p:nvSpPr>
        <p:spPr>
          <a:xfrm rot="1320621">
            <a:off x="1750376" y="5371435"/>
            <a:ext cx="1157123" cy="108020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~PP573.WAV">
            <a:hlinkClick r:id="" action="ppaction://media"/>
          </p:cNvPr>
          <p:cNvPicPr>
            <a:picLocks noRot="1" noChangeAspect="1"/>
          </p:cNvPicPr>
          <p:nvPr>
            <a:wavAudioFile r:embed="rId1" name="~PP573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2745499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3526" t="13180" r="12179" b="2814"/>
          <a:stretch/>
        </p:blipFill>
        <p:spPr>
          <a:xfrm>
            <a:off x="0" y="23446"/>
            <a:ext cx="12192000" cy="68345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1028" y="258912"/>
            <a:ext cx="6842234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u="sng" dirty="0" smtClean="0">
                <a:solidFill>
                  <a:srgbClr val="FFFF00"/>
                </a:solidFill>
              </a:rPr>
              <a:t>Honey Creek/North Greenfield</a:t>
            </a:r>
            <a:endParaRPr lang="en-US" sz="4000" b="1" u="sng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00800" y="6165270"/>
            <a:ext cx="193964" cy="1524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5846618" y="5910942"/>
            <a:ext cx="235527" cy="25432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4677922" y="5687291"/>
            <a:ext cx="877083" cy="684008"/>
          </a:xfrm>
          <a:prstGeom prst="rightArrow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~PP3055.WAV">
            <a:hlinkClick r:id="" action="ppaction://media"/>
          </p:cNvPr>
          <p:cNvPicPr>
            <a:picLocks noRot="1" noChangeAspect="1"/>
          </p:cNvPicPr>
          <p:nvPr>
            <a:wavAudioFile r:embed="rId1" name="~PP3055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1435885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3526" t="13180" r="12179" b="2814"/>
          <a:stretch/>
        </p:blipFill>
        <p:spPr>
          <a:xfrm>
            <a:off x="0" y="23446"/>
            <a:ext cx="12192000" cy="68345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1028" y="258912"/>
            <a:ext cx="6842234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u="sng" dirty="0" smtClean="0">
                <a:solidFill>
                  <a:srgbClr val="FFFF00"/>
                </a:solidFill>
              </a:rPr>
              <a:t>Honey Creek/North Greenfield</a:t>
            </a:r>
            <a:endParaRPr lang="en-US" sz="4000" b="1" u="sng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03818" y="5611090"/>
            <a:ext cx="193964" cy="15240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400800" y="6165270"/>
            <a:ext cx="193964" cy="1524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5846618" y="5910942"/>
            <a:ext cx="235527" cy="25432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3953078">
            <a:off x="5772814" y="4669879"/>
            <a:ext cx="877083" cy="684008"/>
          </a:xfrm>
          <a:prstGeom prst="right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0800000" scaled="1"/>
            <a:tileRect/>
          </a:gra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~PP234.WAV">
            <a:hlinkClick r:id="" action="ppaction://media"/>
          </p:cNvPr>
          <p:cNvPicPr>
            <a:picLocks noRot="1" noChangeAspect="1"/>
          </p:cNvPicPr>
          <p:nvPr>
            <a:wavAudioFile r:embed="rId1" name="~PP234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9147962"/>
      </p:ext>
    </p:extLst>
  </p:cSld>
  <p:clrMapOvr>
    <a:masterClrMapping/>
  </p:clrMapOvr>
  <p:transition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flipH="1">
            <a:off x="304800" y="-43949"/>
            <a:ext cx="253538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/>
              <a:t>2016</a:t>
            </a:r>
          </a:p>
          <a:p>
            <a:r>
              <a:rPr lang="en-US" sz="4000" dirty="0" smtClean="0"/>
              <a:t>The mill area is </a:t>
            </a:r>
            <a:r>
              <a:rPr lang="en-US" sz="4000" dirty="0"/>
              <a:t>a skate park</a:t>
            </a:r>
          </a:p>
          <a:p>
            <a:r>
              <a:rPr lang="en-US" sz="4000" dirty="0" smtClean="0"/>
              <a:t>(NE corner of 84</a:t>
            </a:r>
            <a:r>
              <a:rPr lang="en-US" sz="4000" baseline="30000" dirty="0" smtClean="0"/>
              <a:t>th</a:t>
            </a:r>
            <a:r>
              <a:rPr lang="en-US" sz="4000" dirty="0" smtClean="0"/>
              <a:t> &amp; National)</a:t>
            </a:r>
            <a:endParaRPr lang="en-US" sz="4000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4558145"/>
            <a:ext cx="3546764" cy="2299855"/>
            <a:chOff x="3962400" y="4558144"/>
            <a:chExt cx="3546764" cy="229985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/>
            <a:srcRect l="30922" t="68918" r="44556" b="2814"/>
            <a:stretch/>
          </p:blipFill>
          <p:spPr>
            <a:xfrm>
              <a:off x="3962400" y="4558144"/>
              <a:ext cx="3546764" cy="229985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846618" y="6386944"/>
              <a:ext cx="235527" cy="471055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303818" y="5611090"/>
              <a:ext cx="193964" cy="1524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400800" y="6165270"/>
              <a:ext cx="193964" cy="152402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 flipV="1">
            <a:off x="1925782" y="5910944"/>
            <a:ext cx="235527" cy="25432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3953078">
            <a:off x="1722768" y="4741060"/>
            <a:ext cx="877083" cy="684008"/>
          </a:xfrm>
          <a:prstGeom prst="right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0800000" scaled="1"/>
            <a:tileRect/>
          </a:gra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~PP2388.WAV">
            <a:hlinkClick r:id="" action="ppaction://media"/>
          </p:cNvPr>
          <p:cNvPicPr>
            <a:picLocks noRot="1" noChangeAspect="1"/>
          </p:cNvPicPr>
          <p:nvPr>
            <a:wavAudioFile r:embed="rId1" name="~PP2388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0188386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143500" y="-150396"/>
            <a:ext cx="7048500" cy="7463582"/>
          </a:xfrm>
          <a:prstGeom prst="rect">
            <a:avLst/>
          </a:prstGeom>
          <a:solidFill>
            <a:srgbClr val="CAD78B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323232"/>
                </a:solidFill>
                <a:effectLst/>
                <a:cs typeface="Arial" panose="020B0604020202020204" pitchFamily="34" charset="0"/>
              </a:rPr>
              <a:t>A steam sawmill built on this site in 1855 by Bigelow Case and Edwin Youmans was the first substantial industry on Honey Creek, which later became part of West Allis. </a:t>
            </a:r>
            <a:b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323232"/>
                </a:solidFill>
                <a:effectLst/>
                <a:cs typeface="Arial" panose="020B0604020202020204" pitchFamily="34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323232"/>
                </a:solidFill>
                <a:effectLst/>
                <a:cs typeface="Arial" panose="020B0604020202020204" pitchFamily="34" charset="0"/>
              </a:rPr>
              <a:t>   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323232"/>
                </a:solidFill>
                <a:effectLst/>
                <a:cs typeface="Arial" panose="020B0604020202020204" pitchFamily="34" charset="0"/>
              </a:rPr>
              <a:t/>
            </a:r>
            <a:b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323232"/>
                </a:solidFill>
                <a:effectLst/>
                <a:cs typeface="Arial" panose="020B0604020202020204" pitchFamily="34" charset="0"/>
              </a:rPr>
            </a:b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323232"/>
                </a:solidFill>
                <a:effectLst/>
                <a:cs typeface="Arial" panose="020B0604020202020204" pitchFamily="34" charset="0"/>
              </a:rPr>
              <a:t>Lumber from the mill was used for the Mukwonago plank road and many other pioneer needs. The mill was discontinued in 1885 due to the lack of suitable timber. </a:t>
            </a:r>
            <a:b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323232"/>
                </a:solidFill>
                <a:effectLst/>
                <a:cs typeface="Arial" panose="020B0604020202020204" pitchFamily="34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323232"/>
                </a:solidFill>
                <a:effectLst/>
                <a:cs typeface="Arial" panose="020B0604020202020204" pitchFamily="34" charset="0"/>
              </a:rPr>
              <a:t>    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323232"/>
                </a:solidFill>
                <a:effectLst/>
                <a:cs typeface="Arial" panose="020B0604020202020204" pitchFamily="34" charset="0"/>
              </a:rPr>
              <a:t/>
            </a:r>
            <a:b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323232"/>
                </a:solidFill>
                <a:effectLst/>
                <a:cs typeface="Arial" panose="020B0604020202020204" pitchFamily="34" charset="0"/>
              </a:rPr>
            </a:b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323232"/>
                </a:solidFill>
                <a:effectLst/>
                <a:cs typeface="Arial" panose="020B0604020202020204" pitchFamily="34" charset="0"/>
              </a:rPr>
              <a:t>Three times each week a stage served the Honey Creek community consisting of a blacksmith shop, schoolhouse, homesteads, sawmill and post office. </a:t>
            </a:r>
            <a:b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323232"/>
                </a:solidFill>
                <a:effectLst/>
                <a:cs typeface="Arial" panose="020B0604020202020204" pitchFamily="34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323232"/>
                </a:solidFill>
                <a:effectLst/>
                <a:cs typeface="Arial" panose="020B0604020202020204" pitchFamily="34" charset="0"/>
              </a:rPr>
              <a:t>  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323232"/>
                </a:solidFill>
                <a:effectLst/>
                <a:cs typeface="Arial" panose="020B0604020202020204" pitchFamily="34" charset="0"/>
              </a:rPr>
              <a:t/>
            </a:r>
            <a:b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323232"/>
                </a:solidFill>
                <a:effectLst/>
                <a:cs typeface="Arial" panose="020B0604020202020204" pitchFamily="34" charset="0"/>
              </a:rPr>
            </a:b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323232"/>
                </a:solidFill>
                <a:effectLst/>
                <a:cs typeface="Arial" panose="020B0604020202020204" pitchFamily="34" charset="0"/>
              </a:rPr>
              <a:t>Among the early settlers were: Cornwall,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323232"/>
                </a:solidFill>
                <a:effectLst/>
                <a:cs typeface="Arial" panose="020B0604020202020204" pitchFamily="34" charset="0"/>
              </a:rPr>
              <a:t>Douville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323232"/>
                </a:solidFill>
                <a:effectLst/>
                <a:cs typeface="Arial" panose="020B0604020202020204" pitchFamily="34" charset="0"/>
              </a:rPr>
              <a:t>, Smith, Strong, Sheldon, Marsh, and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323232"/>
                </a:solidFill>
                <a:effectLst/>
                <a:cs typeface="Arial" panose="020B0604020202020204" pitchFamily="34" charset="0"/>
              </a:rPr>
              <a:t>Marlott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323232"/>
                </a:solidFill>
                <a:effectLst/>
                <a:cs typeface="Arial" panose="020B0604020202020204" pitchFamily="34" charset="0"/>
              </a:rPr>
              <a:t>.</a:t>
            </a:r>
          </a:p>
          <a:p>
            <a:pPr lvl="0" algn="ctr"/>
            <a:r>
              <a:rPr lang="en-US" altLang="en-US" sz="800" dirty="0" smtClean="0">
                <a:solidFill>
                  <a:srgbClr val="323232"/>
                </a:solidFill>
                <a:cs typeface="Arial" panose="020B0604020202020204" pitchFamily="34" charset="0"/>
              </a:rPr>
              <a:t>   </a:t>
            </a:r>
            <a:endParaRPr lang="en-US" altLang="en-US" sz="800" dirty="0">
              <a:solidFill>
                <a:srgbClr val="323232"/>
              </a:solidFill>
              <a:cs typeface="Arial" panose="020B0604020202020204" pitchFamily="34" charset="0"/>
            </a:endParaRPr>
          </a:p>
          <a:p>
            <a:pPr lvl="0" algn="ctr"/>
            <a:r>
              <a:rPr lang="en-US" altLang="en-US" sz="1400" dirty="0">
                <a:solidFill>
                  <a:srgbClr val="323232"/>
                </a:solidFill>
                <a:cs typeface="Arial" panose="020B0604020202020204" pitchFamily="34" charset="0"/>
              </a:rPr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57250" y="857245"/>
            <a:ext cx="6858000" cy="5143500"/>
          </a:xfrm>
          <a:prstGeom prst="rect">
            <a:avLst/>
          </a:prstGeom>
        </p:spPr>
      </p:pic>
      <p:pic>
        <p:nvPicPr>
          <p:cNvPr id="4" name="~PP3675.WAV">
            <a:hlinkClick r:id="" action="ppaction://media"/>
          </p:cNvPr>
          <p:cNvPicPr>
            <a:picLocks noRot="1" noChangeAspect="1"/>
          </p:cNvPicPr>
          <p:nvPr>
            <a:wavAudioFile r:embed="rId1" name="~PP3675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253798"/>
      </p:ext>
    </p:extLst>
  </p:cSld>
  <p:clrMapOvr>
    <a:masterClrMapping/>
  </p:clrMapOvr>
  <p:transition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united states 1840 site map the united states 184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710" t="8220" b="42559"/>
          <a:stretch/>
        </p:blipFill>
        <p:spPr bwMode="auto">
          <a:xfrm>
            <a:off x="-26143" y="0"/>
            <a:ext cx="12532736" cy="687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wn Arrow 1"/>
          <p:cNvSpPr/>
          <p:nvPr/>
        </p:nvSpPr>
        <p:spPr>
          <a:xfrm rot="2010931">
            <a:off x="8306411" y="3148293"/>
            <a:ext cx="843712" cy="1424395"/>
          </a:xfrm>
          <a:prstGeom prst="downArrow">
            <a:avLst>
              <a:gd name="adj1" fmla="val 46649"/>
              <a:gd name="adj2" fmla="val 764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 rot="10410879">
            <a:off x="5137661" y="3897111"/>
            <a:ext cx="440151" cy="925426"/>
          </a:xfrm>
          <a:prstGeom prst="downArrow">
            <a:avLst>
              <a:gd name="adj1" fmla="val 46649"/>
              <a:gd name="adj2" fmla="val 764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319502" y="4245792"/>
            <a:ext cx="245747" cy="2659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289084" y="3697905"/>
            <a:ext cx="137306" cy="1485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2546301" y="3137100"/>
            <a:ext cx="2886924" cy="3720900"/>
          </a:xfrm>
          <a:custGeom>
            <a:avLst/>
            <a:gdLst>
              <a:gd name="connsiteX0" fmla="*/ 736847 w 1313895"/>
              <a:gd name="connsiteY0" fmla="*/ 3382392 h 3382392"/>
              <a:gd name="connsiteX1" fmla="*/ 559293 w 1313895"/>
              <a:gd name="connsiteY1" fmla="*/ 3107185 h 3382392"/>
              <a:gd name="connsiteX2" fmla="*/ 408373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08373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08373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82612 w 1313895"/>
              <a:gd name="connsiteY10" fmla="*/ 1365651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56698 w 1313895"/>
              <a:gd name="connsiteY10" fmla="*/ 1398970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56698 w 1313895"/>
              <a:gd name="connsiteY10" fmla="*/ 1398970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56698 w 1313895"/>
              <a:gd name="connsiteY10" fmla="*/ 1398970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56698 w 1313895"/>
              <a:gd name="connsiteY10" fmla="*/ 1398970 h 3382392"/>
              <a:gd name="connsiteX11" fmla="*/ 89531 w 1313895"/>
              <a:gd name="connsiteY11" fmla="*/ 1361230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40686 w 1310193"/>
              <a:gd name="connsiteY13" fmla="*/ 1242874 h 3382392"/>
              <a:gd name="connsiteX14" fmla="*/ 93952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688756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93952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688756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688756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688756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729478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729478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41987 w 1310193"/>
              <a:gd name="connsiteY21" fmla="*/ 352879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729478 w 1310193"/>
              <a:gd name="connsiteY18" fmla="*/ 736847 h 3382392"/>
              <a:gd name="connsiteX19" fmla="*/ 699862 w 1310193"/>
              <a:gd name="connsiteY19" fmla="*/ 553399 h 3382392"/>
              <a:gd name="connsiteX20" fmla="*/ 706512 w 1310193"/>
              <a:gd name="connsiteY20" fmla="*/ 443884 h 3382392"/>
              <a:gd name="connsiteX21" fmla="*/ 741987 w 1310193"/>
              <a:gd name="connsiteY21" fmla="*/ 352879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729478 w 1310193"/>
              <a:gd name="connsiteY18" fmla="*/ 736847 h 3382392"/>
              <a:gd name="connsiteX19" fmla="*/ 699862 w 1310193"/>
              <a:gd name="connsiteY19" fmla="*/ 553399 h 3382392"/>
              <a:gd name="connsiteX20" fmla="*/ 706512 w 1310193"/>
              <a:gd name="connsiteY20" fmla="*/ 443884 h 3382392"/>
              <a:gd name="connsiteX21" fmla="*/ 741987 w 1310193"/>
              <a:gd name="connsiteY21" fmla="*/ 352879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38570 w 1310193"/>
              <a:gd name="connsiteY24" fmla="*/ 274489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404604 h 3404604"/>
              <a:gd name="connsiteX1" fmla="*/ 555591 w 1310193"/>
              <a:gd name="connsiteY1" fmla="*/ 3073866 h 3404604"/>
              <a:gd name="connsiteX2" fmla="*/ 408373 w 1310193"/>
              <a:gd name="connsiteY2" fmla="*/ 2800923 h 3404604"/>
              <a:gd name="connsiteX3" fmla="*/ 307016 w 1310193"/>
              <a:gd name="connsiteY3" fmla="*/ 2561226 h 3404604"/>
              <a:gd name="connsiteX4" fmla="*/ 351405 w 1310193"/>
              <a:gd name="connsiteY4" fmla="*/ 2472449 h 3404604"/>
              <a:gd name="connsiteX5" fmla="*/ 475692 w 1310193"/>
              <a:gd name="connsiteY5" fmla="*/ 2436938 h 3404604"/>
              <a:gd name="connsiteX6" fmla="*/ 502325 w 1310193"/>
              <a:gd name="connsiteY6" fmla="*/ 2357039 h 3404604"/>
              <a:gd name="connsiteX7" fmla="*/ 413548 w 1310193"/>
              <a:gd name="connsiteY7" fmla="*/ 2250507 h 3404604"/>
              <a:gd name="connsiteX8" fmla="*/ 305470 w 1310193"/>
              <a:gd name="connsiteY8" fmla="*/ 2006389 h 3404604"/>
              <a:gd name="connsiteX9" fmla="*/ 287751 w 1310193"/>
              <a:gd name="connsiteY9" fmla="*/ 1526995 h 3404604"/>
              <a:gd name="connsiteX10" fmla="*/ 252996 w 1310193"/>
              <a:gd name="connsiteY10" fmla="*/ 1421182 h 3404604"/>
              <a:gd name="connsiteX11" fmla="*/ 85829 w 1310193"/>
              <a:gd name="connsiteY11" fmla="*/ 1383442 h 3404604"/>
              <a:gd name="connsiteX12" fmla="*/ 0 w 1310193"/>
              <a:gd name="connsiteY12" fmla="*/ 1334634 h 3404604"/>
              <a:gd name="connsiteX13" fmla="*/ 36984 w 1310193"/>
              <a:gd name="connsiteY13" fmla="*/ 1283596 h 3404604"/>
              <a:gd name="connsiteX14" fmla="*/ 101356 w 1310193"/>
              <a:gd name="connsiteY14" fmla="*/ 1096410 h 3404604"/>
              <a:gd name="connsiteX15" fmla="*/ 520080 w 1310193"/>
              <a:gd name="connsiteY15" fmla="*/ 1060900 h 3404604"/>
              <a:gd name="connsiteX16" fmla="*/ 617735 w 1310193"/>
              <a:gd name="connsiteY16" fmla="*/ 1007634 h 3404604"/>
              <a:gd name="connsiteX17" fmla="*/ 688756 w 1310193"/>
              <a:gd name="connsiteY17" fmla="*/ 901102 h 3404604"/>
              <a:gd name="connsiteX18" fmla="*/ 729478 w 1310193"/>
              <a:gd name="connsiteY18" fmla="*/ 759059 h 3404604"/>
              <a:gd name="connsiteX19" fmla="*/ 699862 w 1310193"/>
              <a:gd name="connsiteY19" fmla="*/ 575611 h 3404604"/>
              <a:gd name="connsiteX20" fmla="*/ 706512 w 1310193"/>
              <a:gd name="connsiteY20" fmla="*/ 466096 h 3404604"/>
              <a:gd name="connsiteX21" fmla="*/ 741987 w 1310193"/>
              <a:gd name="connsiteY21" fmla="*/ 375091 h 3404604"/>
              <a:gd name="connsiteX22" fmla="*/ 1043863 w 1310193"/>
              <a:gd name="connsiteY22" fmla="*/ 359564 h 3404604"/>
              <a:gd name="connsiteX23" fmla="*/ 1043863 w 1310193"/>
              <a:gd name="connsiteY23" fmla="*/ 359564 h 3404604"/>
              <a:gd name="connsiteX24" fmla="*/ 1138570 w 1310193"/>
              <a:gd name="connsiteY24" fmla="*/ 296701 h 3404604"/>
              <a:gd name="connsiteX25" fmla="*/ 1150395 w 1310193"/>
              <a:gd name="connsiteY25" fmla="*/ 119867 h 3404604"/>
              <a:gd name="connsiteX26" fmla="*/ 1224364 w 1310193"/>
              <a:gd name="connsiteY26" fmla="*/ 0 h 3404604"/>
              <a:gd name="connsiteX27" fmla="*/ 1310193 w 1310193"/>
              <a:gd name="connsiteY27" fmla="*/ 22212 h 3404604"/>
              <a:gd name="connsiteX0" fmla="*/ 733145 w 1350915"/>
              <a:gd name="connsiteY0" fmla="*/ 3474942 h 3474942"/>
              <a:gd name="connsiteX1" fmla="*/ 555591 w 1350915"/>
              <a:gd name="connsiteY1" fmla="*/ 3144204 h 3474942"/>
              <a:gd name="connsiteX2" fmla="*/ 408373 w 1350915"/>
              <a:gd name="connsiteY2" fmla="*/ 2871261 h 3474942"/>
              <a:gd name="connsiteX3" fmla="*/ 307016 w 1350915"/>
              <a:gd name="connsiteY3" fmla="*/ 2631564 h 3474942"/>
              <a:gd name="connsiteX4" fmla="*/ 351405 w 1350915"/>
              <a:gd name="connsiteY4" fmla="*/ 2542787 h 3474942"/>
              <a:gd name="connsiteX5" fmla="*/ 475692 w 1350915"/>
              <a:gd name="connsiteY5" fmla="*/ 2507276 h 3474942"/>
              <a:gd name="connsiteX6" fmla="*/ 502325 w 1350915"/>
              <a:gd name="connsiteY6" fmla="*/ 2427377 h 3474942"/>
              <a:gd name="connsiteX7" fmla="*/ 413548 w 1350915"/>
              <a:gd name="connsiteY7" fmla="*/ 2320845 h 3474942"/>
              <a:gd name="connsiteX8" fmla="*/ 305470 w 1350915"/>
              <a:gd name="connsiteY8" fmla="*/ 2076727 h 3474942"/>
              <a:gd name="connsiteX9" fmla="*/ 287751 w 1350915"/>
              <a:gd name="connsiteY9" fmla="*/ 1597333 h 3474942"/>
              <a:gd name="connsiteX10" fmla="*/ 252996 w 1350915"/>
              <a:gd name="connsiteY10" fmla="*/ 1491520 h 3474942"/>
              <a:gd name="connsiteX11" fmla="*/ 85829 w 1350915"/>
              <a:gd name="connsiteY11" fmla="*/ 1453780 h 3474942"/>
              <a:gd name="connsiteX12" fmla="*/ 0 w 1350915"/>
              <a:gd name="connsiteY12" fmla="*/ 1404972 h 3474942"/>
              <a:gd name="connsiteX13" fmla="*/ 36984 w 1350915"/>
              <a:gd name="connsiteY13" fmla="*/ 1353934 h 3474942"/>
              <a:gd name="connsiteX14" fmla="*/ 101356 w 1350915"/>
              <a:gd name="connsiteY14" fmla="*/ 1166748 h 3474942"/>
              <a:gd name="connsiteX15" fmla="*/ 520080 w 1350915"/>
              <a:gd name="connsiteY15" fmla="*/ 1131238 h 3474942"/>
              <a:gd name="connsiteX16" fmla="*/ 617735 w 1350915"/>
              <a:gd name="connsiteY16" fmla="*/ 1077972 h 3474942"/>
              <a:gd name="connsiteX17" fmla="*/ 688756 w 1350915"/>
              <a:gd name="connsiteY17" fmla="*/ 971440 h 3474942"/>
              <a:gd name="connsiteX18" fmla="*/ 729478 w 1350915"/>
              <a:gd name="connsiteY18" fmla="*/ 829397 h 3474942"/>
              <a:gd name="connsiteX19" fmla="*/ 699862 w 1350915"/>
              <a:gd name="connsiteY19" fmla="*/ 645949 h 3474942"/>
              <a:gd name="connsiteX20" fmla="*/ 706512 w 1350915"/>
              <a:gd name="connsiteY20" fmla="*/ 536434 h 3474942"/>
              <a:gd name="connsiteX21" fmla="*/ 741987 w 1350915"/>
              <a:gd name="connsiteY21" fmla="*/ 445429 h 3474942"/>
              <a:gd name="connsiteX22" fmla="*/ 1043863 w 1350915"/>
              <a:gd name="connsiteY22" fmla="*/ 429902 h 3474942"/>
              <a:gd name="connsiteX23" fmla="*/ 1043863 w 1350915"/>
              <a:gd name="connsiteY23" fmla="*/ 429902 h 3474942"/>
              <a:gd name="connsiteX24" fmla="*/ 1138570 w 1350915"/>
              <a:gd name="connsiteY24" fmla="*/ 367039 h 3474942"/>
              <a:gd name="connsiteX25" fmla="*/ 1150395 w 1350915"/>
              <a:gd name="connsiteY25" fmla="*/ 190205 h 3474942"/>
              <a:gd name="connsiteX26" fmla="*/ 1224364 w 1350915"/>
              <a:gd name="connsiteY26" fmla="*/ 70338 h 3474942"/>
              <a:gd name="connsiteX27" fmla="*/ 1350915 w 1350915"/>
              <a:gd name="connsiteY27" fmla="*/ 0 h 3474942"/>
              <a:gd name="connsiteX0" fmla="*/ 733145 w 1376829"/>
              <a:gd name="connsiteY0" fmla="*/ 3526770 h 3526770"/>
              <a:gd name="connsiteX1" fmla="*/ 555591 w 1376829"/>
              <a:gd name="connsiteY1" fmla="*/ 3196032 h 3526770"/>
              <a:gd name="connsiteX2" fmla="*/ 408373 w 1376829"/>
              <a:gd name="connsiteY2" fmla="*/ 2923089 h 3526770"/>
              <a:gd name="connsiteX3" fmla="*/ 307016 w 1376829"/>
              <a:gd name="connsiteY3" fmla="*/ 2683392 h 3526770"/>
              <a:gd name="connsiteX4" fmla="*/ 351405 w 1376829"/>
              <a:gd name="connsiteY4" fmla="*/ 2594615 h 3526770"/>
              <a:gd name="connsiteX5" fmla="*/ 475692 w 1376829"/>
              <a:gd name="connsiteY5" fmla="*/ 2559104 h 3526770"/>
              <a:gd name="connsiteX6" fmla="*/ 502325 w 1376829"/>
              <a:gd name="connsiteY6" fmla="*/ 2479205 h 3526770"/>
              <a:gd name="connsiteX7" fmla="*/ 413548 w 1376829"/>
              <a:gd name="connsiteY7" fmla="*/ 2372673 h 3526770"/>
              <a:gd name="connsiteX8" fmla="*/ 305470 w 1376829"/>
              <a:gd name="connsiteY8" fmla="*/ 2128555 h 3526770"/>
              <a:gd name="connsiteX9" fmla="*/ 287751 w 1376829"/>
              <a:gd name="connsiteY9" fmla="*/ 1649161 h 3526770"/>
              <a:gd name="connsiteX10" fmla="*/ 252996 w 1376829"/>
              <a:gd name="connsiteY10" fmla="*/ 1543348 h 3526770"/>
              <a:gd name="connsiteX11" fmla="*/ 85829 w 1376829"/>
              <a:gd name="connsiteY11" fmla="*/ 1505608 h 3526770"/>
              <a:gd name="connsiteX12" fmla="*/ 0 w 1376829"/>
              <a:gd name="connsiteY12" fmla="*/ 1456800 h 3526770"/>
              <a:gd name="connsiteX13" fmla="*/ 36984 w 1376829"/>
              <a:gd name="connsiteY13" fmla="*/ 1405762 h 3526770"/>
              <a:gd name="connsiteX14" fmla="*/ 101356 w 1376829"/>
              <a:gd name="connsiteY14" fmla="*/ 1218576 h 3526770"/>
              <a:gd name="connsiteX15" fmla="*/ 520080 w 1376829"/>
              <a:gd name="connsiteY15" fmla="*/ 1183066 h 3526770"/>
              <a:gd name="connsiteX16" fmla="*/ 617735 w 1376829"/>
              <a:gd name="connsiteY16" fmla="*/ 1129800 h 3526770"/>
              <a:gd name="connsiteX17" fmla="*/ 688756 w 1376829"/>
              <a:gd name="connsiteY17" fmla="*/ 1023268 h 3526770"/>
              <a:gd name="connsiteX18" fmla="*/ 729478 w 1376829"/>
              <a:gd name="connsiteY18" fmla="*/ 881225 h 3526770"/>
              <a:gd name="connsiteX19" fmla="*/ 699862 w 1376829"/>
              <a:gd name="connsiteY19" fmla="*/ 697777 h 3526770"/>
              <a:gd name="connsiteX20" fmla="*/ 706512 w 1376829"/>
              <a:gd name="connsiteY20" fmla="*/ 588262 h 3526770"/>
              <a:gd name="connsiteX21" fmla="*/ 741987 w 1376829"/>
              <a:gd name="connsiteY21" fmla="*/ 497257 h 3526770"/>
              <a:gd name="connsiteX22" fmla="*/ 1043863 w 1376829"/>
              <a:gd name="connsiteY22" fmla="*/ 481730 h 3526770"/>
              <a:gd name="connsiteX23" fmla="*/ 1043863 w 1376829"/>
              <a:gd name="connsiteY23" fmla="*/ 481730 h 3526770"/>
              <a:gd name="connsiteX24" fmla="*/ 1138570 w 1376829"/>
              <a:gd name="connsiteY24" fmla="*/ 418867 h 3526770"/>
              <a:gd name="connsiteX25" fmla="*/ 1150395 w 1376829"/>
              <a:gd name="connsiteY25" fmla="*/ 242033 h 3526770"/>
              <a:gd name="connsiteX26" fmla="*/ 1224364 w 1376829"/>
              <a:gd name="connsiteY26" fmla="*/ 122166 h 3526770"/>
              <a:gd name="connsiteX27" fmla="*/ 1376829 w 1376829"/>
              <a:gd name="connsiteY27" fmla="*/ 0 h 3526770"/>
              <a:gd name="connsiteX0" fmla="*/ 555591 w 1376829"/>
              <a:gd name="connsiteY0" fmla="*/ 3196032 h 3196032"/>
              <a:gd name="connsiteX1" fmla="*/ 408373 w 1376829"/>
              <a:gd name="connsiteY1" fmla="*/ 2923089 h 3196032"/>
              <a:gd name="connsiteX2" fmla="*/ 307016 w 1376829"/>
              <a:gd name="connsiteY2" fmla="*/ 2683392 h 3196032"/>
              <a:gd name="connsiteX3" fmla="*/ 351405 w 1376829"/>
              <a:gd name="connsiteY3" fmla="*/ 2594615 h 3196032"/>
              <a:gd name="connsiteX4" fmla="*/ 475692 w 1376829"/>
              <a:gd name="connsiteY4" fmla="*/ 2559104 h 3196032"/>
              <a:gd name="connsiteX5" fmla="*/ 502325 w 1376829"/>
              <a:gd name="connsiteY5" fmla="*/ 2479205 h 3196032"/>
              <a:gd name="connsiteX6" fmla="*/ 413548 w 1376829"/>
              <a:gd name="connsiteY6" fmla="*/ 2372673 h 3196032"/>
              <a:gd name="connsiteX7" fmla="*/ 305470 w 1376829"/>
              <a:gd name="connsiteY7" fmla="*/ 2128555 h 3196032"/>
              <a:gd name="connsiteX8" fmla="*/ 287751 w 1376829"/>
              <a:gd name="connsiteY8" fmla="*/ 1649161 h 3196032"/>
              <a:gd name="connsiteX9" fmla="*/ 252996 w 1376829"/>
              <a:gd name="connsiteY9" fmla="*/ 1543348 h 3196032"/>
              <a:gd name="connsiteX10" fmla="*/ 85829 w 1376829"/>
              <a:gd name="connsiteY10" fmla="*/ 1505608 h 3196032"/>
              <a:gd name="connsiteX11" fmla="*/ 0 w 1376829"/>
              <a:gd name="connsiteY11" fmla="*/ 1456800 h 3196032"/>
              <a:gd name="connsiteX12" fmla="*/ 36984 w 1376829"/>
              <a:gd name="connsiteY12" fmla="*/ 1405762 h 3196032"/>
              <a:gd name="connsiteX13" fmla="*/ 101356 w 1376829"/>
              <a:gd name="connsiteY13" fmla="*/ 1218576 h 3196032"/>
              <a:gd name="connsiteX14" fmla="*/ 520080 w 1376829"/>
              <a:gd name="connsiteY14" fmla="*/ 1183066 h 3196032"/>
              <a:gd name="connsiteX15" fmla="*/ 617735 w 1376829"/>
              <a:gd name="connsiteY15" fmla="*/ 1129800 h 3196032"/>
              <a:gd name="connsiteX16" fmla="*/ 688756 w 1376829"/>
              <a:gd name="connsiteY16" fmla="*/ 1023268 h 3196032"/>
              <a:gd name="connsiteX17" fmla="*/ 729478 w 1376829"/>
              <a:gd name="connsiteY17" fmla="*/ 881225 h 3196032"/>
              <a:gd name="connsiteX18" fmla="*/ 699862 w 1376829"/>
              <a:gd name="connsiteY18" fmla="*/ 697777 h 3196032"/>
              <a:gd name="connsiteX19" fmla="*/ 706512 w 1376829"/>
              <a:gd name="connsiteY19" fmla="*/ 588262 h 3196032"/>
              <a:gd name="connsiteX20" fmla="*/ 741987 w 1376829"/>
              <a:gd name="connsiteY20" fmla="*/ 497257 h 3196032"/>
              <a:gd name="connsiteX21" fmla="*/ 1043863 w 1376829"/>
              <a:gd name="connsiteY21" fmla="*/ 481730 h 3196032"/>
              <a:gd name="connsiteX22" fmla="*/ 1043863 w 1376829"/>
              <a:gd name="connsiteY22" fmla="*/ 481730 h 3196032"/>
              <a:gd name="connsiteX23" fmla="*/ 1138570 w 1376829"/>
              <a:gd name="connsiteY23" fmla="*/ 418867 h 3196032"/>
              <a:gd name="connsiteX24" fmla="*/ 1150395 w 1376829"/>
              <a:gd name="connsiteY24" fmla="*/ 242033 h 3196032"/>
              <a:gd name="connsiteX25" fmla="*/ 1224364 w 1376829"/>
              <a:gd name="connsiteY25" fmla="*/ 122166 h 3196032"/>
              <a:gd name="connsiteX26" fmla="*/ 1376829 w 1376829"/>
              <a:gd name="connsiteY26" fmla="*/ 0 h 3196032"/>
              <a:gd name="connsiteX0" fmla="*/ 408373 w 1376829"/>
              <a:gd name="connsiteY0" fmla="*/ 2923089 h 2923089"/>
              <a:gd name="connsiteX1" fmla="*/ 307016 w 1376829"/>
              <a:gd name="connsiteY1" fmla="*/ 2683392 h 2923089"/>
              <a:gd name="connsiteX2" fmla="*/ 351405 w 1376829"/>
              <a:gd name="connsiteY2" fmla="*/ 2594615 h 2923089"/>
              <a:gd name="connsiteX3" fmla="*/ 475692 w 1376829"/>
              <a:gd name="connsiteY3" fmla="*/ 2559104 h 2923089"/>
              <a:gd name="connsiteX4" fmla="*/ 502325 w 1376829"/>
              <a:gd name="connsiteY4" fmla="*/ 2479205 h 2923089"/>
              <a:gd name="connsiteX5" fmla="*/ 413548 w 1376829"/>
              <a:gd name="connsiteY5" fmla="*/ 2372673 h 2923089"/>
              <a:gd name="connsiteX6" fmla="*/ 305470 w 1376829"/>
              <a:gd name="connsiteY6" fmla="*/ 2128555 h 2923089"/>
              <a:gd name="connsiteX7" fmla="*/ 287751 w 1376829"/>
              <a:gd name="connsiteY7" fmla="*/ 1649161 h 2923089"/>
              <a:gd name="connsiteX8" fmla="*/ 252996 w 1376829"/>
              <a:gd name="connsiteY8" fmla="*/ 1543348 h 2923089"/>
              <a:gd name="connsiteX9" fmla="*/ 85829 w 1376829"/>
              <a:gd name="connsiteY9" fmla="*/ 1505608 h 2923089"/>
              <a:gd name="connsiteX10" fmla="*/ 0 w 1376829"/>
              <a:gd name="connsiteY10" fmla="*/ 1456800 h 2923089"/>
              <a:gd name="connsiteX11" fmla="*/ 36984 w 1376829"/>
              <a:gd name="connsiteY11" fmla="*/ 1405762 h 2923089"/>
              <a:gd name="connsiteX12" fmla="*/ 101356 w 1376829"/>
              <a:gd name="connsiteY12" fmla="*/ 1218576 h 2923089"/>
              <a:gd name="connsiteX13" fmla="*/ 520080 w 1376829"/>
              <a:gd name="connsiteY13" fmla="*/ 1183066 h 2923089"/>
              <a:gd name="connsiteX14" fmla="*/ 617735 w 1376829"/>
              <a:gd name="connsiteY14" fmla="*/ 1129800 h 2923089"/>
              <a:gd name="connsiteX15" fmla="*/ 688756 w 1376829"/>
              <a:gd name="connsiteY15" fmla="*/ 1023268 h 2923089"/>
              <a:gd name="connsiteX16" fmla="*/ 729478 w 1376829"/>
              <a:gd name="connsiteY16" fmla="*/ 881225 h 2923089"/>
              <a:gd name="connsiteX17" fmla="*/ 699862 w 1376829"/>
              <a:gd name="connsiteY17" fmla="*/ 697777 h 2923089"/>
              <a:gd name="connsiteX18" fmla="*/ 706512 w 1376829"/>
              <a:gd name="connsiteY18" fmla="*/ 588262 h 2923089"/>
              <a:gd name="connsiteX19" fmla="*/ 741987 w 1376829"/>
              <a:gd name="connsiteY19" fmla="*/ 497257 h 2923089"/>
              <a:gd name="connsiteX20" fmla="*/ 1043863 w 1376829"/>
              <a:gd name="connsiteY20" fmla="*/ 481730 h 2923089"/>
              <a:gd name="connsiteX21" fmla="*/ 1043863 w 1376829"/>
              <a:gd name="connsiteY21" fmla="*/ 481730 h 2923089"/>
              <a:gd name="connsiteX22" fmla="*/ 1138570 w 1376829"/>
              <a:gd name="connsiteY22" fmla="*/ 418867 h 2923089"/>
              <a:gd name="connsiteX23" fmla="*/ 1150395 w 1376829"/>
              <a:gd name="connsiteY23" fmla="*/ 242033 h 2923089"/>
              <a:gd name="connsiteX24" fmla="*/ 1224364 w 1376829"/>
              <a:gd name="connsiteY24" fmla="*/ 122166 h 2923089"/>
              <a:gd name="connsiteX25" fmla="*/ 1376829 w 1376829"/>
              <a:gd name="connsiteY25" fmla="*/ 0 h 2923089"/>
              <a:gd name="connsiteX0" fmla="*/ 307016 w 1376829"/>
              <a:gd name="connsiteY0" fmla="*/ 2683392 h 2683392"/>
              <a:gd name="connsiteX1" fmla="*/ 351405 w 1376829"/>
              <a:gd name="connsiteY1" fmla="*/ 2594615 h 2683392"/>
              <a:gd name="connsiteX2" fmla="*/ 475692 w 1376829"/>
              <a:gd name="connsiteY2" fmla="*/ 2559104 h 2683392"/>
              <a:gd name="connsiteX3" fmla="*/ 502325 w 1376829"/>
              <a:gd name="connsiteY3" fmla="*/ 2479205 h 2683392"/>
              <a:gd name="connsiteX4" fmla="*/ 413548 w 1376829"/>
              <a:gd name="connsiteY4" fmla="*/ 2372673 h 2683392"/>
              <a:gd name="connsiteX5" fmla="*/ 305470 w 1376829"/>
              <a:gd name="connsiteY5" fmla="*/ 2128555 h 2683392"/>
              <a:gd name="connsiteX6" fmla="*/ 287751 w 1376829"/>
              <a:gd name="connsiteY6" fmla="*/ 1649161 h 2683392"/>
              <a:gd name="connsiteX7" fmla="*/ 252996 w 1376829"/>
              <a:gd name="connsiteY7" fmla="*/ 1543348 h 2683392"/>
              <a:gd name="connsiteX8" fmla="*/ 85829 w 1376829"/>
              <a:gd name="connsiteY8" fmla="*/ 1505608 h 2683392"/>
              <a:gd name="connsiteX9" fmla="*/ 0 w 1376829"/>
              <a:gd name="connsiteY9" fmla="*/ 1456800 h 2683392"/>
              <a:gd name="connsiteX10" fmla="*/ 36984 w 1376829"/>
              <a:gd name="connsiteY10" fmla="*/ 1405762 h 2683392"/>
              <a:gd name="connsiteX11" fmla="*/ 101356 w 1376829"/>
              <a:gd name="connsiteY11" fmla="*/ 1218576 h 2683392"/>
              <a:gd name="connsiteX12" fmla="*/ 520080 w 1376829"/>
              <a:gd name="connsiteY12" fmla="*/ 1183066 h 2683392"/>
              <a:gd name="connsiteX13" fmla="*/ 617735 w 1376829"/>
              <a:gd name="connsiteY13" fmla="*/ 1129800 h 2683392"/>
              <a:gd name="connsiteX14" fmla="*/ 688756 w 1376829"/>
              <a:gd name="connsiteY14" fmla="*/ 1023268 h 2683392"/>
              <a:gd name="connsiteX15" fmla="*/ 729478 w 1376829"/>
              <a:gd name="connsiteY15" fmla="*/ 881225 h 2683392"/>
              <a:gd name="connsiteX16" fmla="*/ 699862 w 1376829"/>
              <a:gd name="connsiteY16" fmla="*/ 697777 h 2683392"/>
              <a:gd name="connsiteX17" fmla="*/ 706512 w 1376829"/>
              <a:gd name="connsiteY17" fmla="*/ 588262 h 2683392"/>
              <a:gd name="connsiteX18" fmla="*/ 741987 w 1376829"/>
              <a:gd name="connsiteY18" fmla="*/ 497257 h 2683392"/>
              <a:gd name="connsiteX19" fmla="*/ 1043863 w 1376829"/>
              <a:gd name="connsiteY19" fmla="*/ 481730 h 2683392"/>
              <a:gd name="connsiteX20" fmla="*/ 1043863 w 1376829"/>
              <a:gd name="connsiteY20" fmla="*/ 481730 h 2683392"/>
              <a:gd name="connsiteX21" fmla="*/ 1138570 w 1376829"/>
              <a:gd name="connsiteY21" fmla="*/ 418867 h 2683392"/>
              <a:gd name="connsiteX22" fmla="*/ 1150395 w 1376829"/>
              <a:gd name="connsiteY22" fmla="*/ 242033 h 2683392"/>
              <a:gd name="connsiteX23" fmla="*/ 1224364 w 1376829"/>
              <a:gd name="connsiteY23" fmla="*/ 122166 h 2683392"/>
              <a:gd name="connsiteX24" fmla="*/ 1376829 w 1376829"/>
              <a:gd name="connsiteY24" fmla="*/ 0 h 2683392"/>
              <a:gd name="connsiteX0" fmla="*/ 307016 w 1376829"/>
              <a:gd name="connsiteY0" fmla="*/ 2683392 h 2683392"/>
              <a:gd name="connsiteX1" fmla="*/ 351405 w 1376829"/>
              <a:gd name="connsiteY1" fmla="*/ 2594615 h 2683392"/>
              <a:gd name="connsiteX2" fmla="*/ 502325 w 1376829"/>
              <a:gd name="connsiteY2" fmla="*/ 2479205 h 2683392"/>
              <a:gd name="connsiteX3" fmla="*/ 413548 w 1376829"/>
              <a:gd name="connsiteY3" fmla="*/ 2372673 h 2683392"/>
              <a:gd name="connsiteX4" fmla="*/ 305470 w 1376829"/>
              <a:gd name="connsiteY4" fmla="*/ 2128555 h 2683392"/>
              <a:gd name="connsiteX5" fmla="*/ 287751 w 1376829"/>
              <a:gd name="connsiteY5" fmla="*/ 1649161 h 2683392"/>
              <a:gd name="connsiteX6" fmla="*/ 252996 w 1376829"/>
              <a:gd name="connsiteY6" fmla="*/ 1543348 h 2683392"/>
              <a:gd name="connsiteX7" fmla="*/ 85829 w 1376829"/>
              <a:gd name="connsiteY7" fmla="*/ 1505608 h 2683392"/>
              <a:gd name="connsiteX8" fmla="*/ 0 w 1376829"/>
              <a:gd name="connsiteY8" fmla="*/ 1456800 h 2683392"/>
              <a:gd name="connsiteX9" fmla="*/ 36984 w 1376829"/>
              <a:gd name="connsiteY9" fmla="*/ 1405762 h 2683392"/>
              <a:gd name="connsiteX10" fmla="*/ 101356 w 1376829"/>
              <a:gd name="connsiteY10" fmla="*/ 1218576 h 2683392"/>
              <a:gd name="connsiteX11" fmla="*/ 520080 w 1376829"/>
              <a:gd name="connsiteY11" fmla="*/ 1183066 h 2683392"/>
              <a:gd name="connsiteX12" fmla="*/ 617735 w 1376829"/>
              <a:gd name="connsiteY12" fmla="*/ 1129800 h 2683392"/>
              <a:gd name="connsiteX13" fmla="*/ 688756 w 1376829"/>
              <a:gd name="connsiteY13" fmla="*/ 1023268 h 2683392"/>
              <a:gd name="connsiteX14" fmla="*/ 729478 w 1376829"/>
              <a:gd name="connsiteY14" fmla="*/ 881225 h 2683392"/>
              <a:gd name="connsiteX15" fmla="*/ 699862 w 1376829"/>
              <a:gd name="connsiteY15" fmla="*/ 697777 h 2683392"/>
              <a:gd name="connsiteX16" fmla="*/ 706512 w 1376829"/>
              <a:gd name="connsiteY16" fmla="*/ 588262 h 2683392"/>
              <a:gd name="connsiteX17" fmla="*/ 741987 w 1376829"/>
              <a:gd name="connsiteY17" fmla="*/ 497257 h 2683392"/>
              <a:gd name="connsiteX18" fmla="*/ 1043863 w 1376829"/>
              <a:gd name="connsiteY18" fmla="*/ 481730 h 2683392"/>
              <a:gd name="connsiteX19" fmla="*/ 1043863 w 1376829"/>
              <a:gd name="connsiteY19" fmla="*/ 481730 h 2683392"/>
              <a:gd name="connsiteX20" fmla="*/ 1138570 w 1376829"/>
              <a:gd name="connsiteY20" fmla="*/ 418867 h 2683392"/>
              <a:gd name="connsiteX21" fmla="*/ 1150395 w 1376829"/>
              <a:gd name="connsiteY21" fmla="*/ 242033 h 2683392"/>
              <a:gd name="connsiteX22" fmla="*/ 1224364 w 1376829"/>
              <a:gd name="connsiteY22" fmla="*/ 122166 h 2683392"/>
              <a:gd name="connsiteX23" fmla="*/ 1376829 w 1376829"/>
              <a:gd name="connsiteY23" fmla="*/ 0 h 2683392"/>
              <a:gd name="connsiteX0" fmla="*/ 307016 w 1376829"/>
              <a:gd name="connsiteY0" fmla="*/ 2683392 h 2683392"/>
              <a:gd name="connsiteX1" fmla="*/ 351405 w 1376829"/>
              <a:gd name="connsiteY1" fmla="*/ 2594615 h 2683392"/>
              <a:gd name="connsiteX2" fmla="*/ 413548 w 1376829"/>
              <a:gd name="connsiteY2" fmla="*/ 2372673 h 2683392"/>
              <a:gd name="connsiteX3" fmla="*/ 305470 w 1376829"/>
              <a:gd name="connsiteY3" fmla="*/ 2128555 h 2683392"/>
              <a:gd name="connsiteX4" fmla="*/ 287751 w 1376829"/>
              <a:gd name="connsiteY4" fmla="*/ 1649161 h 2683392"/>
              <a:gd name="connsiteX5" fmla="*/ 252996 w 1376829"/>
              <a:gd name="connsiteY5" fmla="*/ 1543348 h 2683392"/>
              <a:gd name="connsiteX6" fmla="*/ 85829 w 1376829"/>
              <a:gd name="connsiteY6" fmla="*/ 1505608 h 2683392"/>
              <a:gd name="connsiteX7" fmla="*/ 0 w 1376829"/>
              <a:gd name="connsiteY7" fmla="*/ 1456800 h 2683392"/>
              <a:gd name="connsiteX8" fmla="*/ 36984 w 1376829"/>
              <a:gd name="connsiteY8" fmla="*/ 1405762 h 2683392"/>
              <a:gd name="connsiteX9" fmla="*/ 101356 w 1376829"/>
              <a:gd name="connsiteY9" fmla="*/ 1218576 h 2683392"/>
              <a:gd name="connsiteX10" fmla="*/ 520080 w 1376829"/>
              <a:gd name="connsiteY10" fmla="*/ 1183066 h 2683392"/>
              <a:gd name="connsiteX11" fmla="*/ 617735 w 1376829"/>
              <a:gd name="connsiteY11" fmla="*/ 1129800 h 2683392"/>
              <a:gd name="connsiteX12" fmla="*/ 688756 w 1376829"/>
              <a:gd name="connsiteY12" fmla="*/ 1023268 h 2683392"/>
              <a:gd name="connsiteX13" fmla="*/ 729478 w 1376829"/>
              <a:gd name="connsiteY13" fmla="*/ 881225 h 2683392"/>
              <a:gd name="connsiteX14" fmla="*/ 699862 w 1376829"/>
              <a:gd name="connsiteY14" fmla="*/ 697777 h 2683392"/>
              <a:gd name="connsiteX15" fmla="*/ 706512 w 1376829"/>
              <a:gd name="connsiteY15" fmla="*/ 588262 h 2683392"/>
              <a:gd name="connsiteX16" fmla="*/ 741987 w 1376829"/>
              <a:gd name="connsiteY16" fmla="*/ 497257 h 2683392"/>
              <a:gd name="connsiteX17" fmla="*/ 1043863 w 1376829"/>
              <a:gd name="connsiteY17" fmla="*/ 481730 h 2683392"/>
              <a:gd name="connsiteX18" fmla="*/ 1043863 w 1376829"/>
              <a:gd name="connsiteY18" fmla="*/ 481730 h 2683392"/>
              <a:gd name="connsiteX19" fmla="*/ 1138570 w 1376829"/>
              <a:gd name="connsiteY19" fmla="*/ 418867 h 2683392"/>
              <a:gd name="connsiteX20" fmla="*/ 1150395 w 1376829"/>
              <a:gd name="connsiteY20" fmla="*/ 242033 h 2683392"/>
              <a:gd name="connsiteX21" fmla="*/ 1224364 w 1376829"/>
              <a:gd name="connsiteY21" fmla="*/ 122166 h 2683392"/>
              <a:gd name="connsiteX22" fmla="*/ 1376829 w 1376829"/>
              <a:gd name="connsiteY22" fmla="*/ 0 h 2683392"/>
              <a:gd name="connsiteX0" fmla="*/ 307016 w 1376829"/>
              <a:gd name="connsiteY0" fmla="*/ 2683392 h 2683392"/>
              <a:gd name="connsiteX1" fmla="*/ 351405 w 1376829"/>
              <a:gd name="connsiteY1" fmla="*/ 2594615 h 2683392"/>
              <a:gd name="connsiteX2" fmla="*/ 305470 w 1376829"/>
              <a:gd name="connsiteY2" fmla="*/ 2128555 h 2683392"/>
              <a:gd name="connsiteX3" fmla="*/ 287751 w 1376829"/>
              <a:gd name="connsiteY3" fmla="*/ 1649161 h 2683392"/>
              <a:gd name="connsiteX4" fmla="*/ 252996 w 1376829"/>
              <a:gd name="connsiteY4" fmla="*/ 1543348 h 2683392"/>
              <a:gd name="connsiteX5" fmla="*/ 85829 w 1376829"/>
              <a:gd name="connsiteY5" fmla="*/ 1505608 h 2683392"/>
              <a:gd name="connsiteX6" fmla="*/ 0 w 1376829"/>
              <a:gd name="connsiteY6" fmla="*/ 1456800 h 2683392"/>
              <a:gd name="connsiteX7" fmla="*/ 36984 w 1376829"/>
              <a:gd name="connsiteY7" fmla="*/ 1405762 h 2683392"/>
              <a:gd name="connsiteX8" fmla="*/ 101356 w 1376829"/>
              <a:gd name="connsiteY8" fmla="*/ 1218576 h 2683392"/>
              <a:gd name="connsiteX9" fmla="*/ 520080 w 1376829"/>
              <a:gd name="connsiteY9" fmla="*/ 1183066 h 2683392"/>
              <a:gd name="connsiteX10" fmla="*/ 617735 w 1376829"/>
              <a:gd name="connsiteY10" fmla="*/ 1129800 h 2683392"/>
              <a:gd name="connsiteX11" fmla="*/ 688756 w 1376829"/>
              <a:gd name="connsiteY11" fmla="*/ 1023268 h 2683392"/>
              <a:gd name="connsiteX12" fmla="*/ 729478 w 1376829"/>
              <a:gd name="connsiteY12" fmla="*/ 881225 h 2683392"/>
              <a:gd name="connsiteX13" fmla="*/ 699862 w 1376829"/>
              <a:gd name="connsiteY13" fmla="*/ 697777 h 2683392"/>
              <a:gd name="connsiteX14" fmla="*/ 706512 w 1376829"/>
              <a:gd name="connsiteY14" fmla="*/ 588262 h 2683392"/>
              <a:gd name="connsiteX15" fmla="*/ 741987 w 1376829"/>
              <a:gd name="connsiteY15" fmla="*/ 497257 h 2683392"/>
              <a:gd name="connsiteX16" fmla="*/ 1043863 w 1376829"/>
              <a:gd name="connsiteY16" fmla="*/ 481730 h 2683392"/>
              <a:gd name="connsiteX17" fmla="*/ 1043863 w 1376829"/>
              <a:gd name="connsiteY17" fmla="*/ 481730 h 2683392"/>
              <a:gd name="connsiteX18" fmla="*/ 1138570 w 1376829"/>
              <a:gd name="connsiteY18" fmla="*/ 418867 h 2683392"/>
              <a:gd name="connsiteX19" fmla="*/ 1150395 w 1376829"/>
              <a:gd name="connsiteY19" fmla="*/ 242033 h 2683392"/>
              <a:gd name="connsiteX20" fmla="*/ 1224364 w 1376829"/>
              <a:gd name="connsiteY20" fmla="*/ 122166 h 2683392"/>
              <a:gd name="connsiteX21" fmla="*/ 1376829 w 1376829"/>
              <a:gd name="connsiteY21" fmla="*/ 0 h 2683392"/>
              <a:gd name="connsiteX0" fmla="*/ 307016 w 1376829"/>
              <a:gd name="connsiteY0" fmla="*/ 2683392 h 2683392"/>
              <a:gd name="connsiteX1" fmla="*/ 351405 w 1376829"/>
              <a:gd name="connsiteY1" fmla="*/ 2594615 h 2683392"/>
              <a:gd name="connsiteX2" fmla="*/ 287751 w 1376829"/>
              <a:gd name="connsiteY2" fmla="*/ 1649161 h 2683392"/>
              <a:gd name="connsiteX3" fmla="*/ 252996 w 1376829"/>
              <a:gd name="connsiteY3" fmla="*/ 1543348 h 2683392"/>
              <a:gd name="connsiteX4" fmla="*/ 85829 w 1376829"/>
              <a:gd name="connsiteY4" fmla="*/ 1505608 h 2683392"/>
              <a:gd name="connsiteX5" fmla="*/ 0 w 1376829"/>
              <a:gd name="connsiteY5" fmla="*/ 1456800 h 2683392"/>
              <a:gd name="connsiteX6" fmla="*/ 36984 w 1376829"/>
              <a:gd name="connsiteY6" fmla="*/ 1405762 h 2683392"/>
              <a:gd name="connsiteX7" fmla="*/ 101356 w 1376829"/>
              <a:gd name="connsiteY7" fmla="*/ 1218576 h 2683392"/>
              <a:gd name="connsiteX8" fmla="*/ 520080 w 1376829"/>
              <a:gd name="connsiteY8" fmla="*/ 1183066 h 2683392"/>
              <a:gd name="connsiteX9" fmla="*/ 617735 w 1376829"/>
              <a:gd name="connsiteY9" fmla="*/ 1129800 h 2683392"/>
              <a:gd name="connsiteX10" fmla="*/ 688756 w 1376829"/>
              <a:gd name="connsiteY10" fmla="*/ 1023268 h 2683392"/>
              <a:gd name="connsiteX11" fmla="*/ 729478 w 1376829"/>
              <a:gd name="connsiteY11" fmla="*/ 881225 h 2683392"/>
              <a:gd name="connsiteX12" fmla="*/ 699862 w 1376829"/>
              <a:gd name="connsiteY12" fmla="*/ 697777 h 2683392"/>
              <a:gd name="connsiteX13" fmla="*/ 706512 w 1376829"/>
              <a:gd name="connsiteY13" fmla="*/ 588262 h 2683392"/>
              <a:gd name="connsiteX14" fmla="*/ 741987 w 1376829"/>
              <a:gd name="connsiteY14" fmla="*/ 497257 h 2683392"/>
              <a:gd name="connsiteX15" fmla="*/ 1043863 w 1376829"/>
              <a:gd name="connsiteY15" fmla="*/ 481730 h 2683392"/>
              <a:gd name="connsiteX16" fmla="*/ 1043863 w 1376829"/>
              <a:gd name="connsiteY16" fmla="*/ 481730 h 2683392"/>
              <a:gd name="connsiteX17" fmla="*/ 1138570 w 1376829"/>
              <a:gd name="connsiteY17" fmla="*/ 418867 h 2683392"/>
              <a:gd name="connsiteX18" fmla="*/ 1150395 w 1376829"/>
              <a:gd name="connsiteY18" fmla="*/ 242033 h 2683392"/>
              <a:gd name="connsiteX19" fmla="*/ 1224364 w 1376829"/>
              <a:gd name="connsiteY19" fmla="*/ 122166 h 2683392"/>
              <a:gd name="connsiteX20" fmla="*/ 1376829 w 1376829"/>
              <a:gd name="connsiteY20" fmla="*/ 0 h 2683392"/>
              <a:gd name="connsiteX0" fmla="*/ 307016 w 1376829"/>
              <a:gd name="connsiteY0" fmla="*/ 2683392 h 2683392"/>
              <a:gd name="connsiteX1" fmla="*/ 287751 w 1376829"/>
              <a:gd name="connsiteY1" fmla="*/ 1649161 h 2683392"/>
              <a:gd name="connsiteX2" fmla="*/ 252996 w 1376829"/>
              <a:gd name="connsiteY2" fmla="*/ 1543348 h 2683392"/>
              <a:gd name="connsiteX3" fmla="*/ 85829 w 1376829"/>
              <a:gd name="connsiteY3" fmla="*/ 1505608 h 2683392"/>
              <a:gd name="connsiteX4" fmla="*/ 0 w 1376829"/>
              <a:gd name="connsiteY4" fmla="*/ 1456800 h 2683392"/>
              <a:gd name="connsiteX5" fmla="*/ 36984 w 1376829"/>
              <a:gd name="connsiteY5" fmla="*/ 1405762 h 2683392"/>
              <a:gd name="connsiteX6" fmla="*/ 101356 w 1376829"/>
              <a:gd name="connsiteY6" fmla="*/ 1218576 h 2683392"/>
              <a:gd name="connsiteX7" fmla="*/ 520080 w 1376829"/>
              <a:gd name="connsiteY7" fmla="*/ 1183066 h 2683392"/>
              <a:gd name="connsiteX8" fmla="*/ 617735 w 1376829"/>
              <a:gd name="connsiteY8" fmla="*/ 1129800 h 2683392"/>
              <a:gd name="connsiteX9" fmla="*/ 688756 w 1376829"/>
              <a:gd name="connsiteY9" fmla="*/ 1023268 h 2683392"/>
              <a:gd name="connsiteX10" fmla="*/ 729478 w 1376829"/>
              <a:gd name="connsiteY10" fmla="*/ 881225 h 2683392"/>
              <a:gd name="connsiteX11" fmla="*/ 699862 w 1376829"/>
              <a:gd name="connsiteY11" fmla="*/ 697777 h 2683392"/>
              <a:gd name="connsiteX12" fmla="*/ 706512 w 1376829"/>
              <a:gd name="connsiteY12" fmla="*/ 588262 h 2683392"/>
              <a:gd name="connsiteX13" fmla="*/ 741987 w 1376829"/>
              <a:gd name="connsiteY13" fmla="*/ 497257 h 2683392"/>
              <a:gd name="connsiteX14" fmla="*/ 1043863 w 1376829"/>
              <a:gd name="connsiteY14" fmla="*/ 481730 h 2683392"/>
              <a:gd name="connsiteX15" fmla="*/ 1043863 w 1376829"/>
              <a:gd name="connsiteY15" fmla="*/ 481730 h 2683392"/>
              <a:gd name="connsiteX16" fmla="*/ 1138570 w 1376829"/>
              <a:gd name="connsiteY16" fmla="*/ 418867 h 2683392"/>
              <a:gd name="connsiteX17" fmla="*/ 1150395 w 1376829"/>
              <a:gd name="connsiteY17" fmla="*/ 242033 h 2683392"/>
              <a:gd name="connsiteX18" fmla="*/ 1224364 w 1376829"/>
              <a:gd name="connsiteY18" fmla="*/ 122166 h 2683392"/>
              <a:gd name="connsiteX19" fmla="*/ 1376829 w 1376829"/>
              <a:gd name="connsiteY19" fmla="*/ 0 h 2683392"/>
              <a:gd name="connsiteX0" fmla="*/ 463925 w 1376829"/>
              <a:gd name="connsiteY0" fmla="*/ 1871794 h 1871794"/>
              <a:gd name="connsiteX1" fmla="*/ 287751 w 1376829"/>
              <a:gd name="connsiteY1" fmla="*/ 1649161 h 1871794"/>
              <a:gd name="connsiteX2" fmla="*/ 252996 w 1376829"/>
              <a:gd name="connsiteY2" fmla="*/ 1543348 h 1871794"/>
              <a:gd name="connsiteX3" fmla="*/ 85829 w 1376829"/>
              <a:gd name="connsiteY3" fmla="*/ 1505608 h 1871794"/>
              <a:gd name="connsiteX4" fmla="*/ 0 w 1376829"/>
              <a:gd name="connsiteY4" fmla="*/ 1456800 h 1871794"/>
              <a:gd name="connsiteX5" fmla="*/ 36984 w 1376829"/>
              <a:gd name="connsiteY5" fmla="*/ 1405762 h 1871794"/>
              <a:gd name="connsiteX6" fmla="*/ 101356 w 1376829"/>
              <a:gd name="connsiteY6" fmla="*/ 1218576 h 1871794"/>
              <a:gd name="connsiteX7" fmla="*/ 520080 w 1376829"/>
              <a:gd name="connsiteY7" fmla="*/ 1183066 h 1871794"/>
              <a:gd name="connsiteX8" fmla="*/ 617735 w 1376829"/>
              <a:gd name="connsiteY8" fmla="*/ 1129800 h 1871794"/>
              <a:gd name="connsiteX9" fmla="*/ 688756 w 1376829"/>
              <a:gd name="connsiteY9" fmla="*/ 1023268 h 1871794"/>
              <a:gd name="connsiteX10" fmla="*/ 729478 w 1376829"/>
              <a:gd name="connsiteY10" fmla="*/ 881225 h 1871794"/>
              <a:gd name="connsiteX11" fmla="*/ 699862 w 1376829"/>
              <a:gd name="connsiteY11" fmla="*/ 697777 h 1871794"/>
              <a:gd name="connsiteX12" fmla="*/ 706512 w 1376829"/>
              <a:gd name="connsiteY12" fmla="*/ 588262 h 1871794"/>
              <a:gd name="connsiteX13" fmla="*/ 741987 w 1376829"/>
              <a:gd name="connsiteY13" fmla="*/ 497257 h 1871794"/>
              <a:gd name="connsiteX14" fmla="*/ 1043863 w 1376829"/>
              <a:gd name="connsiteY14" fmla="*/ 481730 h 1871794"/>
              <a:gd name="connsiteX15" fmla="*/ 1043863 w 1376829"/>
              <a:gd name="connsiteY15" fmla="*/ 481730 h 1871794"/>
              <a:gd name="connsiteX16" fmla="*/ 1138570 w 1376829"/>
              <a:gd name="connsiteY16" fmla="*/ 418867 h 1871794"/>
              <a:gd name="connsiteX17" fmla="*/ 1150395 w 1376829"/>
              <a:gd name="connsiteY17" fmla="*/ 242033 h 1871794"/>
              <a:gd name="connsiteX18" fmla="*/ 1224364 w 1376829"/>
              <a:gd name="connsiteY18" fmla="*/ 122166 h 1871794"/>
              <a:gd name="connsiteX19" fmla="*/ 1376829 w 1376829"/>
              <a:gd name="connsiteY19" fmla="*/ 0 h 1871794"/>
              <a:gd name="connsiteX0" fmla="*/ 296195 w 1376829"/>
              <a:gd name="connsiteY0" fmla="*/ 1850152 h 1850152"/>
              <a:gd name="connsiteX1" fmla="*/ 287751 w 1376829"/>
              <a:gd name="connsiteY1" fmla="*/ 1649161 h 1850152"/>
              <a:gd name="connsiteX2" fmla="*/ 252996 w 1376829"/>
              <a:gd name="connsiteY2" fmla="*/ 1543348 h 1850152"/>
              <a:gd name="connsiteX3" fmla="*/ 85829 w 1376829"/>
              <a:gd name="connsiteY3" fmla="*/ 1505608 h 1850152"/>
              <a:gd name="connsiteX4" fmla="*/ 0 w 1376829"/>
              <a:gd name="connsiteY4" fmla="*/ 1456800 h 1850152"/>
              <a:gd name="connsiteX5" fmla="*/ 36984 w 1376829"/>
              <a:gd name="connsiteY5" fmla="*/ 1405762 h 1850152"/>
              <a:gd name="connsiteX6" fmla="*/ 101356 w 1376829"/>
              <a:gd name="connsiteY6" fmla="*/ 1218576 h 1850152"/>
              <a:gd name="connsiteX7" fmla="*/ 520080 w 1376829"/>
              <a:gd name="connsiteY7" fmla="*/ 1183066 h 1850152"/>
              <a:gd name="connsiteX8" fmla="*/ 617735 w 1376829"/>
              <a:gd name="connsiteY8" fmla="*/ 1129800 h 1850152"/>
              <a:gd name="connsiteX9" fmla="*/ 688756 w 1376829"/>
              <a:gd name="connsiteY9" fmla="*/ 1023268 h 1850152"/>
              <a:gd name="connsiteX10" fmla="*/ 729478 w 1376829"/>
              <a:gd name="connsiteY10" fmla="*/ 881225 h 1850152"/>
              <a:gd name="connsiteX11" fmla="*/ 699862 w 1376829"/>
              <a:gd name="connsiteY11" fmla="*/ 697777 h 1850152"/>
              <a:gd name="connsiteX12" fmla="*/ 706512 w 1376829"/>
              <a:gd name="connsiteY12" fmla="*/ 588262 h 1850152"/>
              <a:gd name="connsiteX13" fmla="*/ 741987 w 1376829"/>
              <a:gd name="connsiteY13" fmla="*/ 497257 h 1850152"/>
              <a:gd name="connsiteX14" fmla="*/ 1043863 w 1376829"/>
              <a:gd name="connsiteY14" fmla="*/ 481730 h 1850152"/>
              <a:gd name="connsiteX15" fmla="*/ 1043863 w 1376829"/>
              <a:gd name="connsiteY15" fmla="*/ 481730 h 1850152"/>
              <a:gd name="connsiteX16" fmla="*/ 1138570 w 1376829"/>
              <a:gd name="connsiteY16" fmla="*/ 418867 h 1850152"/>
              <a:gd name="connsiteX17" fmla="*/ 1150395 w 1376829"/>
              <a:gd name="connsiteY17" fmla="*/ 242033 h 1850152"/>
              <a:gd name="connsiteX18" fmla="*/ 1224364 w 1376829"/>
              <a:gd name="connsiteY18" fmla="*/ 122166 h 1850152"/>
              <a:gd name="connsiteX19" fmla="*/ 1376829 w 1376829"/>
              <a:gd name="connsiteY19" fmla="*/ 0 h 1850152"/>
              <a:gd name="connsiteX0" fmla="*/ 260282 w 1376829"/>
              <a:gd name="connsiteY0" fmla="*/ 1835678 h 1835678"/>
              <a:gd name="connsiteX1" fmla="*/ 287751 w 1376829"/>
              <a:gd name="connsiteY1" fmla="*/ 1649161 h 1835678"/>
              <a:gd name="connsiteX2" fmla="*/ 252996 w 1376829"/>
              <a:gd name="connsiteY2" fmla="*/ 1543348 h 1835678"/>
              <a:gd name="connsiteX3" fmla="*/ 85829 w 1376829"/>
              <a:gd name="connsiteY3" fmla="*/ 1505608 h 1835678"/>
              <a:gd name="connsiteX4" fmla="*/ 0 w 1376829"/>
              <a:gd name="connsiteY4" fmla="*/ 1456800 h 1835678"/>
              <a:gd name="connsiteX5" fmla="*/ 36984 w 1376829"/>
              <a:gd name="connsiteY5" fmla="*/ 1405762 h 1835678"/>
              <a:gd name="connsiteX6" fmla="*/ 101356 w 1376829"/>
              <a:gd name="connsiteY6" fmla="*/ 1218576 h 1835678"/>
              <a:gd name="connsiteX7" fmla="*/ 520080 w 1376829"/>
              <a:gd name="connsiteY7" fmla="*/ 1183066 h 1835678"/>
              <a:gd name="connsiteX8" fmla="*/ 617735 w 1376829"/>
              <a:gd name="connsiteY8" fmla="*/ 1129800 h 1835678"/>
              <a:gd name="connsiteX9" fmla="*/ 688756 w 1376829"/>
              <a:gd name="connsiteY9" fmla="*/ 1023268 h 1835678"/>
              <a:gd name="connsiteX10" fmla="*/ 729478 w 1376829"/>
              <a:gd name="connsiteY10" fmla="*/ 881225 h 1835678"/>
              <a:gd name="connsiteX11" fmla="*/ 699862 w 1376829"/>
              <a:gd name="connsiteY11" fmla="*/ 697777 h 1835678"/>
              <a:gd name="connsiteX12" fmla="*/ 706512 w 1376829"/>
              <a:gd name="connsiteY12" fmla="*/ 588262 h 1835678"/>
              <a:gd name="connsiteX13" fmla="*/ 741987 w 1376829"/>
              <a:gd name="connsiteY13" fmla="*/ 497257 h 1835678"/>
              <a:gd name="connsiteX14" fmla="*/ 1043863 w 1376829"/>
              <a:gd name="connsiteY14" fmla="*/ 481730 h 1835678"/>
              <a:gd name="connsiteX15" fmla="*/ 1043863 w 1376829"/>
              <a:gd name="connsiteY15" fmla="*/ 481730 h 1835678"/>
              <a:gd name="connsiteX16" fmla="*/ 1138570 w 1376829"/>
              <a:gd name="connsiteY16" fmla="*/ 418867 h 1835678"/>
              <a:gd name="connsiteX17" fmla="*/ 1150395 w 1376829"/>
              <a:gd name="connsiteY17" fmla="*/ 242033 h 1835678"/>
              <a:gd name="connsiteX18" fmla="*/ 1224364 w 1376829"/>
              <a:gd name="connsiteY18" fmla="*/ 122166 h 1835678"/>
              <a:gd name="connsiteX19" fmla="*/ 1376829 w 1376829"/>
              <a:gd name="connsiteY19" fmla="*/ 0 h 1835678"/>
              <a:gd name="connsiteX0" fmla="*/ 279732 w 1396279"/>
              <a:gd name="connsiteY0" fmla="*/ 1835678 h 1835678"/>
              <a:gd name="connsiteX1" fmla="*/ 307201 w 1396279"/>
              <a:gd name="connsiteY1" fmla="*/ 1649161 h 1835678"/>
              <a:gd name="connsiteX2" fmla="*/ 272446 w 1396279"/>
              <a:gd name="connsiteY2" fmla="*/ 1543348 h 1835678"/>
              <a:gd name="connsiteX3" fmla="*/ 105279 w 1396279"/>
              <a:gd name="connsiteY3" fmla="*/ 1505608 h 1835678"/>
              <a:gd name="connsiteX4" fmla="*/ 19450 w 1396279"/>
              <a:gd name="connsiteY4" fmla="*/ 1456800 h 1835678"/>
              <a:gd name="connsiteX5" fmla="*/ 0 w 1396279"/>
              <a:gd name="connsiteY5" fmla="*/ 1381639 h 1835678"/>
              <a:gd name="connsiteX6" fmla="*/ 120806 w 1396279"/>
              <a:gd name="connsiteY6" fmla="*/ 1218576 h 1835678"/>
              <a:gd name="connsiteX7" fmla="*/ 539530 w 1396279"/>
              <a:gd name="connsiteY7" fmla="*/ 1183066 h 1835678"/>
              <a:gd name="connsiteX8" fmla="*/ 637185 w 1396279"/>
              <a:gd name="connsiteY8" fmla="*/ 1129800 h 1835678"/>
              <a:gd name="connsiteX9" fmla="*/ 708206 w 1396279"/>
              <a:gd name="connsiteY9" fmla="*/ 1023268 h 1835678"/>
              <a:gd name="connsiteX10" fmla="*/ 748928 w 1396279"/>
              <a:gd name="connsiteY10" fmla="*/ 881225 h 1835678"/>
              <a:gd name="connsiteX11" fmla="*/ 719312 w 1396279"/>
              <a:gd name="connsiteY11" fmla="*/ 697777 h 1835678"/>
              <a:gd name="connsiteX12" fmla="*/ 725962 w 1396279"/>
              <a:gd name="connsiteY12" fmla="*/ 588262 h 1835678"/>
              <a:gd name="connsiteX13" fmla="*/ 761437 w 1396279"/>
              <a:gd name="connsiteY13" fmla="*/ 497257 h 1835678"/>
              <a:gd name="connsiteX14" fmla="*/ 1063313 w 1396279"/>
              <a:gd name="connsiteY14" fmla="*/ 481730 h 1835678"/>
              <a:gd name="connsiteX15" fmla="*/ 1063313 w 1396279"/>
              <a:gd name="connsiteY15" fmla="*/ 481730 h 1835678"/>
              <a:gd name="connsiteX16" fmla="*/ 1158020 w 1396279"/>
              <a:gd name="connsiteY16" fmla="*/ 418867 h 1835678"/>
              <a:gd name="connsiteX17" fmla="*/ 1169845 w 1396279"/>
              <a:gd name="connsiteY17" fmla="*/ 242033 h 1835678"/>
              <a:gd name="connsiteX18" fmla="*/ 1243814 w 1396279"/>
              <a:gd name="connsiteY18" fmla="*/ 122166 h 1835678"/>
              <a:gd name="connsiteX19" fmla="*/ 1396279 w 1396279"/>
              <a:gd name="connsiteY19" fmla="*/ 0 h 1835678"/>
              <a:gd name="connsiteX0" fmla="*/ 285934 w 1402481"/>
              <a:gd name="connsiteY0" fmla="*/ 1835678 h 1835678"/>
              <a:gd name="connsiteX1" fmla="*/ 313403 w 1402481"/>
              <a:gd name="connsiteY1" fmla="*/ 1649161 h 1835678"/>
              <a:gd name="connsiteX2" fmla="*/ 278648 w 1402481"/>
              <a:gd name="connsiteY2" fmla="*/ 1543348 h 1835678"/>
              <a:gd name="connsiteX3" fmla="*/ 111481 w 1402481"/>
              <a:gd name="connsiteY3" fmla="*/ 1505608 h 1835678"/>
              <a:gd name="connsiteX4" fmla="*/ 0 w 1402481"/>
              <a:gd name="connsiteY4" fmla="*/ 1456800 h 1835678"/>
              <a:gd name="connsiteX5" fmla="*/ 6202 w 1402481"/>
              <a:gd name="connsiteY5" fmla="*/ 1381639 h 1835678"/>
              <a:gd name="connsiteX6" fmla="*/ 127008 w 1402481"/>
              <a:gd name="connsiteY6" fmla="*/ 1218576 h 1835678"/>
              <a:gd name="connsiteX7" fmla="*/ 545732 w 1402481"/>
              <a:gd name="connsiteY7" fmla="*/ 1183066 h 1835678"/>
              <a:gd name="connsiteX8" fmla="*/ 643387 w 1402481"/>
              <a:gd name="connsiteY8" fmla="*/ 1129800 h 1835678"/>
              <a:gd name="connsiteX9" fmla="*/ 714408 w 1402481"/>
              <a:gd name="connsiteY9" fmla="*/ 1023268 h 1835678"/>
              <a:gd name="connsiteX10" fmla="*/ 755130 w 1402481"/>
              <a:gd name="connsiteY10" fmla="*/ 881225 h 1835678"/>
              <a:gd name="connsiteX11" fmla="*/ 725514 w 1402481"/>
              <a:gd name="connsiteY11" fmla="*/ 697777 h 1835678"/>
              <a:gd name="connsiteX12" fmla="*/ 732164 w 1402481"/>
              <a:gd name="connsiteY12" fmla="*/ 588262 h 1835678"/>
              <a:gd name="connsiteX13" fmla="*/ 767639 w 1402481"/>
              <a:gd name="connsiteY13" fmla="*/ 497257 h 1835678"/>
              <a:gd name="connsiteX14" fmla="*/ 1069515 w 1402481"/>
              <a:gd name="connsiteY14" fmla="*/ 481730 h 1835678"/>
              <a:gd name="connsiteX15" fmla="*/ 1069515 w 1402481"/>
              <a:gd name="connsiteY15" fmla="*/ 481730 h 1835678"/>
              <a:gd name="connsiteX16" fmla="*/ 1164222 w 1402481"/>
              <a:gd name="connsiteY16" fmla="*/ 418867 h 1835678"/>
              <a:gd name="connsiteX17" fmla="*/ 1176047 w 1402481"/>
              <a:gd name="connsiteY17" fmla="*/ 242033 h 1835678"/>
              <a:gd name="connsiteX18" fmla="*/ 1250016 w 1402481"/>
              <a:gd name="connsiteY18" fmla="*/ 122166 h 1835678"/>
              <a:gd name="connsiteX19" fmla="*/ 1402481 w 1402481"/>
              <a:gd name="connsiteY19" fmla="*/ 0 h 1835678"/>
              <a:gd name="connsiteX0" fmla="*/ 285934 w 1402481"/>
              <a:gd name="connsiteY0" fmla="*/ 1835678 h 1835678"/>
              <a:gd name="connsiteX1" fmla="*/ 313403 w 1402481"/>
              <a:gd name="connsiteY1" fmla="*/ 1649161 h 1835678"/>
              <a:gd name="connsiteX2" fmla="*/ 278648 w 1402481"/>
              <a:gd name="connsiteY2" fmla="*/ 1543348 h 1835678"/>
              <a:gd name="connsiteX3" fmla="*/ 111481 w 1402481"/>
              <a:gd name="connsiteY3" fmla="*/ 1505608 h 1835678"/>
              <a:gd name="connsiteX4" fmla="*/ 0 w 1402481"/>
              <a:gd name="connsiteY4" fmla="*/ 1456800 h 1835678"/>
              <a:gd name="connsiteX5" fmla="*/ 52375 w 1402481"/>
              <a:gd name="connsiteY5" fmla="*/ 1347866 h 1835678"/>
              <a:gd name="connsiteX6" fmla="*/ 127008 w 1402481"/>
              <a:gd name="connsiteY6" fmla="*/ 1218576 h 1835678"/>
              <a:gd name="connsiteX7" fmla="*/ 545732 w 1402481"/>
              <a:gd name="connsiteY7" fmla="*/ 1183066 h 1835678"/>
              <a:gd name="connsiteX8" fmla="*/ 643387 w 1402481"/>
              <a:gd name="connsiteY8" fmla="*/ 1129800 h 1835678"/>
              <a:gd name="connsiteX9" fmla="*/ 714408 w 1402481"/>
              <a:gd name="connsiteY9" fmla="*/ 1023268 h 1835678"/>
              <a:gd name="connsiteX10" fmla="*/ 755130 w 1402481"/>
              <a:gd name="connsiteY10" fmla="*/ 881225 h 1835678"/>
              <a:gd name="connsiteX11" fmla="*/ 725514 w 1402481"/>
              <a:gd name="connsiteY11" fmla="*/ 697777 h 1835678"/>
              <a:gd name="connsiteX12" fmla="*/ 732164 w 1402481"/>
              <a:gd name="connsiteY12" fmla="*/ 588262 h 1835678"/>
              <a:gd name="connsiteX13" fmla="*/ 767639 w 1402481"/>
              <a:gd name="connsiteY13" fmla="*/ 497257 h 1835678"/>
              <a:gd name="connsiteX14" fmla="*/ 1069515 w 1402481"/>
              <a:gd name="connsiteY14" fmla="*/ 481730 h 1835678"/>
              <a:gd name="connsiteX15" fmla="*/ 1069515 w 1402481"/>
              <a:gd name="connsiteY15" fmla="*/ 481730 h 1835678"/>
              <a:gd name="connsiteX16" fmla="*/ 1164222 w 1402481"/>
              <a:gd name="connsiteY16" fmla="*/ 418867 h 1835678"/>
              <a:gd name="connsiteX17" fmla="*/ 1176047 w 1402481"/>
              <a:gd name="connsiteY17" fmla="*/ 242033 h 1835678"/>
              <a:gd name="connsiteX18" fmla="*/ 1250016 w 1402481"/>
              <a:gd name="connsiteY18" fmla="*/ 122166 h 1835678"/>
              <a:gd name="connsiteX19" fmla="*/ 1402481 w 1402481"/>
              <a:gd name="connsiteY19" fmla="*/ 0 h 1835678"/>
              <a:gd name="connsiteX0" fmla="*/ 285934 w 1402481"/>
              <a:gd name="connsiteY0" fmla="*/ 1835678 h 1835678"/>
              <a:gd name="connsiteX1" fmla="*/ 313403 w 1402481"/>
              <a:gd name="connsiteY1" fmla="*/ 1649161 h 1835678"/>
              <a:gd name="connsiteX2" fmla="*/ 278648 w 1402481"/>
              <a:gd name="connsiteY2" fmla="*/ 1543348 h 1835678"/>
              <a:gd name="connsiteX3" fmla="*/ 111481 w 1402481"/>
              <a:gd name="connsiteY3" fmla="*/ 1505608 h 1835678"/>
              <a:gd name="connsiteX4" fmla="*/ 0 w 1402481"/>
              <a:gd name="connsiteY4" fmla="*/ 1408553 h 1835678"/>
              <a:gd name="connsiteX5" fmla="*/ 52375 w 1402481"/>
              <a:gd name="connsiteY5" fmla="*/ 1347866 h 1835678"/>
              <a:gd name="connsiteX6" fmla="*/ 127008 w 1402481"/>
              <a:gd name="connsiteY6" fmla="*/ 1218576 h 1835678"/>
              <a:gd name="connsiteX7" fmla="*/ 545732 w 1402481"/>
              <a:gd name="connsiteY7" fmla="*/ 1183066 h 1835678"/>
              <a:gd name="connsiteX8" fmla="*/ 643387 w 1402481"/>
              <a:gd name="connsiteY8" fmla="*/ 1129800 h 1835678"/>
              <a:gd name="connsiteX9" fmla="*/ 714408 w 1402481"/>
              <a:gd name="connsiteY9" fmla="*/ 1023268 h 1835678"/>
              <a:gd name="connsiteX10" fmla="*/ 755130 w 1402481"/>
              <a:gd name="connsiteY10" fmla="*/ 881225 h 1835678"/>
              <a:gd name="connsiteX11" fmla="*/ 725514 w 1402481"/>
              <a:gd name="connsiteY11" fmla="*/ 697777 h 1835678"/>
              <a:gd name="connsiteX12" fmla="*/ 732164 w 1402481"/>
              <a:gd name="connsiteY12" fmla="*/ 588262 h 1835678"/>
              <a:gd name="connsiteX13" fmla="*/ 767639 w 1402481"/>
              <a:gd name="connsiteY13" fmla="*/ 497257 h 1835678"/>
              <a:gd name="connsiteX14" fmla="*/ 1069515 w 1402481"/>
              <a:gd name="connsiteY14" fmla="*/ 481730 h 1835678"/>
              <a:gd name="connsiteX15" fmla="*/ 1069515 w 1402481"/>
              <a:gd name="connsiteY15" fmla="*/ 481730 h 1835678"/>
              <a:gd name="connsiteX16" fmla="*/ 1164222 w 1402481"/>
              <a:gd name="connsiteY16" fmla="*/ 418867 h 1835678"/>
              <a:gd name="connsiteX17" fmla="*/ 1176047 w 1402481"/>
              <a:gd name="connsiteY17" fmla="*/ 242033 h 1835678"/>
              <a:gd name="connsiteX18" fmla="*/ 1250016 w 1402481"/>
              <a:gd name="connsiteY18" fmla="*/ 122166 h 1835678"/>
              <a:gd name="connsiteX19" fmla="*/ 1402481 w 1402481"/>
              <a:gd name="connsiteY19" fmla="*/ 0 h 1835678"/>
              <a:gd name="connsiteX0" fmla="*/ 285934 w 1402481"/>
              <a:gd name="connsiteY0" fmla="*/ 1835678 h 1835678"/>
              <a:gd name="connsiteX1" fmla="*/ 313403 w 1402481"/>
              <a:gd name="connsiteY1" fmla="*/ 1649161 h 1835678"/>
              <a:gd name="connsiteX2" fmla="*/ 278648 w 1402481"/>
              <a:gd name="connsiteY2" fmla="*/ 1543348 h 1835678"/>
              <a:gd name="connsiteX3" fmla="*/ 111481 w 1402481"/>
              <a:gd name="connsiteY3" fmla="*/ 1505608 h 1835678"/>
              <a:gd name="connsiteX4" fmla="*/ 0 w 1402481"/>
              <a:gd name="connsiteY4" fmla="*/ 1408553 h 1835678"/>
              <a:gd name="connsiteX5" fmla="*/ 52375 w 1402481"/>
              <a:gd name="connsiteY5" fmla="*/ 1347866 h 1835678"/>
              <a:gd name="connsiteX6" fmla="*/ 127008 w 1402481"/>
              <a:gd name="connsiteY6" fmla="*/ 1218576 h 1835678"/>
              <a:gd name="connsiteX7" fmla="*/ 545732 w 1402481"/>
              <a:gd name="connsiteY7" fmla="*/ 1183066 h 1835678"/>
              <a:gd name="connsiteX8" fmla="*/ 643387 w 1402481"/>
              <a:gd name="connsiteY8" fmla="*/ 1129800 h 1835678"/>
              <a:gd name="connsiteX9" fmla="*/ 714408 w 1402481"/>
              <a:gd name="connsiteY9" fmla="*/ 1023268 h 1835678"/>
              <a:gd name="connsiteX10" fmla="*/ 755130 w 1402481"/>
              <a:gd name="connsiteY10" fmla="*/ 881225 h 1835678"/>
              <a:gd name="connsiteX11" fmla="*/ 725514 w 1402481"/>
              <a:gd name="connsiteY11" fmla="*/ 697777 h 1835678"/>
              <a:gd name="connsiteX12" fmla="*/ 732164 w 1402481"/>
              <a:gd name="connsiteY12" fmla="*/ 588262 h 1835678"/>
              <a:gd name="connsiteX13" fmla="*/ 767639 w 1402481"/>
              <a:gd name="connsiteY13" fmla="*/ 497257 h 1835678"/>
              <a:gd name="connsiteX14" fmla="*/ 1069515 w 1402481"/>
              <a:gd name="connsiteY14" fmla="*/ 481730 h 1835678"/>
              <a:gd name="connsiteX15" fmla="*/ 1069515 w 1402481"/>
              <a:gd name="connsiteY15" fmla="*/ 481730 h 1835678"/>
              <a:gd name="connsiteX16" fmla="*/ 1164222 w 1402481"/>
              <a:gd name="connsiteY16" fmla="*/ 418867 h 1835678"/>
              <a:gd name="connsiteX17" fmla="*/ 1176047 w 1402481"/>
              <a:gd name="connsiteY17" fmla="*/ 242033 h 1835678"/>
              <a:gd name="connsiteX18" fmla="*/ 1250016 w 1402481"/>
              <a:gd name="connsiteY18" fmla="*/ 122166 h 1835678"/>
              <a:gd name="connsiteX19" fmla="*/ 1402481 w 1402481"/>
              <a:gd name="connsiteY19" fmla="*/ 0 h 1835678"/>
              <a:gd name="connsiteX0" fmla="*/ 291791 w 1408338"/>
              <a:gd name="connsiteY0" fmla="*/ 1835678 h 1835678"/>
              <a:gd name="connsiteX1" fmla="*/ 319260 w 1408338"/>
              <a:gd name="connsiteY1" fmla="*/ 1649161 h 1835678"/>
              <a:gd name="connsiteX2" fmla="*/ 284505 w 1408338"/>
              <a:gd name="connsiteY2" fmla="*/ 1543348 h 1835678"/>
              <a:gd name="connsiteX3" fmla="*/ 117338 w 1408338"/>
              <a:gd name="connsiteY3" fmla="*/ 1505608 h 1835678"/>
              <a:gd name="connsiteX4" fmla="*/ 0 w 1408338"/>
              <a:gd name="connsiteY4" fmla="*/ 1447108 h 1835678"/>
              <a:gd name="connsiteX5" fmla="*/ 58232 w 1408338"/>
              <a:gd name="connsiteY5" fmla="*/ 1347866 h 1835678"/>
              <a:gd name="connsiteX6" fmla="*/ 132865 w 1408338"/>
              <a:gd name="connsiteY6" fmla="*/ 1218576 h 1835678"/>
              <a:gd name="connsiteX7" fmla="*/ 551589 w 1408338"/>
              <a:gd name="connsiteY7" fmla="*/ 1183066 h 1835678"/>
              <a:gd name="connsiteX8" fmla="*/ 649244 w 1408338"/>
              <a:gd name="connsiteY8" fmla="*/ 1129800 h 1835678"/>
              <a:gd name="connsiteX9" fmla="*/ 720265 w 1408338"/>
              <a:gd name="connsiteY9" fmla="*/ 1023268 h 1835678"/>
              <a:gd name="connsiteX10" fmla="*/ 760987 w 1408338"/>
              <a:gd name="connsiteY10" fmla="*/ 881225 h 1835678"/>
              <a:gd name="connsiteX11" fmla="*/ 731371 w 1408338"/>
              <a:gd name="connsiteY11" fmla="*/ 697777 h 1835678"/>
              <a:gd name="connsiteX12" fmla="*/ 738021 w 1408338"/>
              <a:gd name="connsiteY12" fmla="*/ 588262 h 1835678"/>
              <a:gd name="connsiteX13" fmla="*/ 773496 w 1408338"/>
              <a:gd name="connsiteY13" fmla="*/ 497257 h 1835678"/>
              <a:gd name="connsiteX14" fmla="*/ 1075372 w 1408338"/>
              <a:gd name="connsiteY14" fmla="*/ 481730 h 1835678"/>
              <a:gd name="connsiteX15" fmla="*/ 1075372 w 1408338"/>
              <a:gd name="connsiteY15" fmla="*/ 481730 h 1835678"/>
              <a:gd name="connsiteX16" fmla="*/ 1170079 w 1408338"/>
              <a:gd name="connsiteY16" fmla="*/ 418867 h 1835678"/>
              <a:gd name="connsiteX17" fmla="*/ 1181904 w 1408338"/>
              <a:gd name="connsiteY17" fmla="*/ 242033 h 1835678"/>
              <a:gd name="connsiteX18" fmla="*/ 1255873 w 1408338"/>
              <a:gd name="connsiteY18" fmla="*/ 122166 h 1835678"/>
              <a:gd name="connsiteX19" fmla="*/ 1408338 w 1408338"/>
              <a:gd name="connsiteY19" fmla="*/ 0 h 1835678"/>
              <a:gd name="connsiteX0" fmla="*/ 292054 w 1408601"/>
              <a:gd name="connsiteY0" fmla="*/ 1835678 h 1835678"/>
              <a:gd name="connsiteX1" fmla="*/ 319523 w 1408601"/>
              <a:gd name="connsiteY1" fmla="*/ 1649161 h 1835678"/>
              <a:gd name="connsiteX2" fmla="*/ 284768 w 1408601"/>
              <a:gd name="connsiteY2" fmla="*/ 1543348 h 1835678"/>
              <a:gd name="connsiteX3" fmla="*/ 117601 w 1408601"/>
              <a:gd name="connsiteY3" fmla="*/ 1505608 h 1835678"/>
              <a:gd name="connsiteX4" fmla="*/ 263 w 1408601"/>
              <a:gd name="connsiteY4" fmla="*/ 1447108 h 1835678"/>
              <a:gd name="connsiteX5" fmla="*/ 58495 w 1408601"/>
              <a:gd name="connsiteY5" fmla="*/ 1347866 h 1835678"/>
              <a:gd name="connsiteX6" fmla="*/ 133128 w 1408601"/>
              <a:gd name="connsiteY6" fmla="*/ 1218576 h 1835678"/>
              <a:gd name="connsiteX7" fmla="*/ 551852 w 1408601"/>
              <a:gd name="connsiteY7" fmla="*/ 1183066 h 1835678"/>
              <a:gd name="connsiteX8" fmla="*/ 649507 w 1408601"/>
              <a:gd name="connsiteY8" fmla="*/ 1129800 h 1835678"/>
              <a:gd name="connsiteX9" fmla="*/ 720528 w 1408601"/>
              <a:gd name="connsiteY9" fmla="*/ 1023268 h 1835678"/>
              <a:gd name="connsiteX10" fmla="*/ 761250 w 1408601"/>
              <a:gd name="connsiteY10" fmla="*/ 881225 h 1835678"/>
              <a:gd name="connsiteX11" fmla="*/ 731634 w 1408601"/>
              <a:gd name="connsiteY11" fmla="*/ 697777 h 1835678"/>
              <a:gd name="connsiteX12" fmla="*/ 738284 w 1408601"/>
              <a:gd name="connsiteY12" fmla="*/ 588262 h 1835678"/>
              <a:gd name="connsiteX13" fmla="*/ 773759 w 1408601"/>
              <a:gd name="connsiteY13" fmla="*/ 497257 h 1835678"/>
              <a:gd name="connsiteX14" fmla="*/ 1075635 w 1408601"/>
              <a:gd name="connsiteY14" fmla="*/ 481730 h 1835678"/>
              <a:gd name="connsiteX15" fmla="*/ 1075635 w 1408601"/>
              <a:gd name="connsiteY15" fmla="*/ 481730 h 1835678"/>
              <a:gd name="connsiteX16" fmla="*/ 1170342 w 1408601"/>
              <a:gd name="connsiteY16" fmla="*/ 418867 h 1835678"/>
              <a:gd name="connsiteX17" fmla="*/ 1182167 w 1408601"/>
              <a:gd name="connsiteY17" fmla="*/ 242033 h 1835678"/>
              <a:gd name="connsiteX18" fmla="*/ 1256136 w 1408601"/>
              <a:gd name="connsiteY18" fmla="*/ 122166 h 1835678"/>
              <a:gd name="connsiteX19" fmla="*/ 1408601 w 1408601"/>
              <a:gd name="connsiteY19" fmla="*/ 0 h 1835678"/>
              <a:gd name="connsiteX0" fmla="*/ 292216 w 1408763"/>
              <a:gd name="connsiteY0" fmla="*/ 1835678 h 1835678"/>
              <a:gd name="connsiteX1" fmla="*/ 319685 w 1408763"/>
              <a:gd name="connsiteY1" fmla="*/ 1649161 h 1835678"/>
              <a:gd name="connsiteX2" fmla="*/ 284930 w 1408763"/>
              <a:gd name="connsiteY2" fmla="*/ 1543348 h 1835678"/>
              <a:gd name="connsiteX3" fmla="*/ 117763 w 1408763"/>
              <a:gd name="connsiteY3" fmla="*/ 1505608 h 1835678"/>
              <a:gd name="connsiteX4" fmla="*/ 425 w 1408763"/>
              <a:gd name="connsiteY4" fmla="*/ 1447108 h 1835678"/>
              <a:gd name="connsiteX5" fmla="*/ 41086 w 1408763"/>
              <a:gd name="connsiteY5" fmla="*/ 1349702 h 1835678"/>
              <a:gd name="connsiteX6" fmla="*/ 133290 w 1408763"/>
              <a:gd name="connsiteY6" fmla="*/ 1218576 h 1835678"/>
              <a:gd name="connsiteX7" fmla="*/ 552014 w 1408763"/>
              <a:gd name="connsiteY7" fmla="*/ 1183066 h 1835678"/>
              <a:gd name="connsiteX8" fmla="*/ 649669 w 1408763"/>
              <a:gd name="connsiteY8" fmla="*/ 1129800 h 1835678"/>
              <a:gd name="connsiteX9" fmla="*/ 720690 w 1408763"/>
              <a:gd name="connsiteY9" fmla="*/ 1023268 h 1835678"/>
              <a:gd name="connsiteX10" fmla="*/ 761412 w 1408763"/>
              <a:gd name="connsiteY10" fmla="*/ 881225 h 1835678"/>
              <a:gd name="connsiteX11" fmla="*/ 731796 w 1408763"/>
              <a:gd name="connsiteY11" fmla="*/ 697777 h 1835678"/>
              <a:gd name="connsiteX12" fmla="*/ 738446 w 1408763"/>
              <a:gd name="connsiteY12" fmla="*/ 588262 h 1835678"/>
              <a:gd name="connsiteX13" fmla="*/ 773921 w 1408763"/>
              <a:gd name="connsiteY13" fmla="*/ 497257 h 1835678"/>
              <a:gd name="connsiteX14" fmla="*/ 1075797 w 1408763"/>
              <a:gd name="connsiteY14" fmla="*/ 481730 h 1835678"/>
              <a:gd name="connsiteX15" fmla="*/ 1075797 w 1408763"/>
              <a:gd name="connsiteY15" fmla="*/ 481730 h 1835678"/>
              <a:gd name="connsiteX16" fmla="*/ 1170504 w 1408763"/>
              <a:gd name="connsiteY16" fmla="*/ 418867 h 1835678"/>
              <a:gd name="connsiteX17" fmla="*/ 1182329 w 1408763"/>
              <a:gd name="connsiteY17" fmla="*/ 242033 h 1835678"/>
              <a:gd name="connsiteX18" fmla="*/ 1256298 w 1408763"/>
              <a:gd name="connsiteY18" fmla="*/ 122166 h 1835678"/>
              <a:gd name="connsiteX19" fmla="*/ 1408763 w 1408763"/>
              <a:gd name="connsiteY19" fmla="*/ 0 h 1835678"/>
              <a:gd name="connsiteX0" fmla="*/ 292216 w 1408763"/>
              <a:gd name="connsiteY0" fmla="*/ 1835678 h 1835678"/>
              <a:gd name="connsiteX1" fmla="*/ 319685 w 1408763"/>
              <a:gd name="connsiteY1" fmla="*/ 1649161 h 1835678"/>
              <a:gd name="connsiteX2" fmla="*/ 284930 w 1408763"/>
              <a:gd name="connsiteY2" fmla="*/ 1543348 h 1835678"/>
              <a:gd name="connsiteX3" fmla="*/ 117763 w 1408763"/>
              <a:gd name="connsiteY3" fmla="*/ 1505608 h 1835678"/>
              <a:gd name="connsiteX4" fmla="*/ 425 w 1408763"/>
              <a:gd name="connsiteY4" fmla="*/ 1447108 h 1835678"/>
              <a:gd name="connsiteX5" fmla="*/ 41086 w 1408763"/>
              <a:gd name="connsiteY5" fmla="*/ 1349702 h 1835678"/>
              <a:gd name="connsiteX6" fmla="*/ 133290 w 1408763"/>
              <a:gd name="connsiteY6" fmla="*/ 1218576 h 1835678"/>
              <a:gd name="connsiteX7" fmla="*/ 552014 w 1408763"/>
              <a:gd name="connsiteY7" fmla="*/ 1183066 h 1835678"/>
              <a:gd name="connsiteX8" fmla="*/ 649669 w 1408763"/>
              <a:gd name="connsiteY8" fmla="*/ 1129800 h 1835678"/>
              <a:gd name="connsiteX9" fmla="*/ 720690 w 1408763"/>
              <a:gd name="connsiteY9" fmla="*/ 1023268 h 1835678"/>
              <a:gd name="connsiteX10" fmla="*/ 761412 w 1408763"/>
              <a:gd name="connsiteY10" fmla="*/ 881225 h 1835678"/>
              <a:gd name="connsiteX11" fmla="*/ 731796 w 1408763"/>
              <a:gd name="connsiteY11" fmla="*/ 697777 h 1835678"/>
              <a:gd name="connsiteX12" fmla="*/ 738446 w 1408763"/>
              <a:gd name="connsiteY12" fmla="*/ 588262 h 1835678"/>
              <a:gd name="connsiteX13" fmla="*/ 773921 w 1408763"/>
              <a:gd name="connsiteY13" fmla="*/ 497257 h 1835678"/>
              <a:gd name="connsiteX14" fmla="*/ 1075797 w 1408763"/>
              <a:gd name="connsiteY14" fmla="*/ 481730 h 1835678"/>
              <a:gd name="connsiteX15" fmla="*/ 1075797 w 1408763"/>
              <a:gd name="connsiteY15" fmla="*/ 481730 h 1835678"/>
              <a:gd name="connsiteX16" fmla="*/ 1170504 w 1408763"/>
              <a:gd name="connsiteY16" fmla="*/ 418867 h 1835678"/>
              <a:gd name="connsiteX17" fmla="*/ 1182329 w 1408763"/>
              <a:gd name="connsiteY17" fmla="*/ 242033 h 1835678"/>
              <a:gd name="connsiteX18" fmla="*/ 1256298 w 1408763"/>
              <a:gd name="connsiteY18" fmla="*/ 122166 h 1835678"/>
              <a:gd name="connsiteX19" fmla="*/ 1408763 w 1408763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33141 w 1408614"/>
              <a:gd name="connsiteY6" fmla="*/ 1218576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61263 w 1408614"/>
              <a:gd name="connsiteY10" fmla="*/ 881225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15570 w 1408614"/>
              <a:gd name="connsiteY6" fmla="*/ 1198381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61263 w 1408614"/>
              <a:gd name="connsiteY10" fmla="*/ 881225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33140 w 1408614"/>
              <a:gd name="connsiteY6" fmla="*/ 1207561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61263 w 1408614"/>
              <a:gd name="connsiteY10" fmla="*/ 881225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61263 w 1408614"/>
              <a:gd name="connsiteY10" fmla="*/ 881225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61263 w 1408614"/>
              <a:gd name="connsiteY10" fmla="*/ 881225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47597 w 1408614"/>
              <a:gd name="connsiteY10" fmla="*/ 884897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47597 w 1408614"/>
              <a:gd name="connsiteY10" fmla="*/ 884897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75648 w 1408614"/>
              <a:gd name="connsiteY14" fmla="*/ 481730 h 1835678"/>
              <a:gd name="connsiteX15" fmla="*/ 1081505 w 1408614"/>
              <a:gd name="connsiteY15" fmla="*/ 492745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75648 w 1408614"/>
              <a:gd name="connsiteY14" fmla="*/ 481730 h 1835678"/>
              <a:gd name="connsiteX15" fmla="*/ 1149835 w 1408614"/>
              <a:gd name="connsiteY15" fmla="*/ 474386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60030 w 1408614"/>
              <a:gd name="connsiteY14" fmla="*/ 501925 h 1835678"/>
              <a:gd name="connsiteX15" fmla="*/ 1149835 w 1408614"/>
              <a:gd name="connsiteY15" fmla="*/ 474386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60030 w 1408614"/>
              <a:gd name="connsiteY14" fmla="*/ 501925 h 1835678"/>
              <a:gd name="connsiteX15" fmla="*/ 1149835 w 1408614"/>
              <a:gd name="connsiteY15" fmla="*/ 474386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60030 w 1408614"/>
              <a:gd name="connsiteY14" fmla="*/ 501925 h 1835678"/>
              <a:gd name="connsiteX15" fmla="*/ 1126407 w 1408614"/>
              <a:gd name="connsiteY15" fmla="*/ 478058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74259 w 1408614"/>
              <a:gd name="connsiteY16" fmla="*/ 424375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84020 w 1408614"/>
              <a:gd name="connsiteY16" fmla="*/ 426211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84020 w 1408614"/>
              <a:gd name="connsiteY16" fmla="*/ 426211 h 1835678"/>
              <a:gd name="connsiteX17" fmla="*/ 1191941 w 1408614"/>
              <a:gd name="connsiteY17" fmla="*/ 249377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91941 w 1408614"/>
              <a:gd name="connsiteY17" fmla="*/ 249377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72418 w 1408614"/>
              <a:gd name="connsiteY17" fmla="*/ 295275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89989 w 1408614"/>
              <a:gd name="connsiteY17" fmla="*/ 297111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89989 w 1408614"/>
              <a:gd name="connsiteY17" fmla="*/ 297111 h 1835678"/>
              <a:gd name="connsiteX18" fmla="*/ 1256149 w 1408614"/>
              <a:gd name="connsiteY18" fmla="*/ 166228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89989 w 1408614"/>
              <a:gd name="connsiteY17" fmla="*/ 297111 h 1835678"/>
              <a:gd name="connsiteX18" fmla="*/ 1256149 w 1408614"/>
              <a:gd name="connsiteY18" fmla="*/ 166228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89989 w 1408614"/>
              <a:gd name="connsiteY17" fmla="*/ 297111 h 1835678"/>
              <a:gd name="connsiteX18" fmla="*/ 1256149 w 1408614"/>
              <a:gd name="connsiteY18" fmla="*/ 166228 h 1835678"/>
              <a:gd name="connsiteX19" fmla="*/ 1408614 w 1408614"/>
              <a:gd name="connsiteY19" fmla="*/ 0 h 1835678"/>
              <a:gd name="connsiteX0" fmla="*/ 292067 w 1389091"/>
              <a:gd name="connsiteY0" fmla="*/ 1688802 h 1688802"/>
              <a:gd name="connsiteX1" fmla="*/ 319536 w 1389091"/>
              <a:gd name="connsiteY1" fmla="*/ 1502285 h 1688802"/>
              <a:gd name="connsiteX2" fmla="*/ 284781 w 1389091"/>
              <a:gd name="connsiteY2" fmla="*/ 1396472 h 1688802"/>
              <a:gd name="connsiteX3" fmla="*/ 117614 w 1389091"/>
              <a:gd name="connsiteY3" fmla="*/ 1358732 h 1688802"/>
              <a:gd name="connsiteX4" fmla="*/ 276 w 1389091"/>
              <a:gd name="connsiteY4" fmla="*/ 1300232 h 1688802"/>
              <a:gd name="connsiteX5" fmla="*/ 56555 w 1389091"/>
              <a:gd name="connsiteY5" fmla="*/ 1206498 h 1688802"/>
              <a:gd name="connsiteX6" fmla="*/ 129235 w 1389091"/>
              <a:gd name="connsiteY6" fmla="*/ 1051506 h 1688802"/>
              <a:gd name="connsiteX7" fmla="*/ 551865 w 1389091"/>
              <a:gd name="connsiteY7" fmla="*/ 1036190 h 1688802"/>
              <a:gd name="connsiteX8" fmla="*/ 649520 w 1389091"/>
              <a:gd name="connsiteY8" fmla="*/ 982924 h 1688802"/>
              <a:gd name="connsiteX9" fmla="*/ 720541 w 1389091"/>
              <a:gd name="connsiteY9" fmla="*/ 876392 h 1688802"/>
              <a:gd name="connsiteX10" fmla="*/ 753454 w 1389091"/>
              <a:gd name="connsiteY10" fmla="*/ 750873 h 1688802"/>
              <a:gd name="connsiteX11" fmla="*/ 731647 w 1389091"/>
              <a:gd name="connsiteY11" fmla="*/ 550901 h 1688802"/>
              <a:gd name="connsiteX12" fmla="*/ 738297 w 1389091"/>
              <a:gd name="connsiteY12" fmla="*/ 441386 h 1688802"/>
              <a:gd name="connsiteX13" fmla="*/ 773772 w 1389091"/>
              <a:gd name="connsiteY13" fmla="*/ 363233 h 1688802"/>
              <a:gd name="connsiteX14" fmla="*/ 1052221 w 1389091"/>
              <a:gd name="connsiteY14" fmla="*/ 345869 h 1688802"/>
              <a:gd name="connsiteX15" fmla="*/ 1126407 w 1389091"/>
              <a:gd name="connsiteY15" fmla="*/ 331182 h 1688802"/>
              <a:gd name="connsiteX16" fmla="*/ 1197686 w 1389091"/>
              <a:gd name="connsiteY16" fmla="*/ 264648 h 1688802"/>
              <a:gd name="connsiteX17" fmla="*/ 1189989 w 1389091"/>
              <a:gd name="connsiteY17" fmla="*/ 150235 h 1688802"/>
              <a:gd name="connsiteX18" fmla="*/ 1256149 w 1389091"/>
              <a:gd name="connsiteY18" fmla="*/ 19352 h 1688802"/>
              <a:gd name="connsiteX19" fmla="*/ 1389091 w 1389091"/>
              <a:gd name="connsiteY19" fmla="*/ 0 h 1688802"/>
              <a:gd name="connsiteX0" fmla="*/ 292067 w 1389091"/>
              <a:gd name="connsiteY0" fmla="*/ 1689093 h 1689093"/>
              <a:gd name="connsiteX1" fmla="*/ 319536 w 1389091"/>
              <a:gd name="connsiteY1" fmla="*/ 1502576 h 1689093"/>
              <a:gd name="connsiteX2" fmla="*/ 284781 w 1389091"/>
              <a:gd name="connsiteY2" fmla="*/ 1396763 h 1689093"/>
              <a:gd name="connsiteX3" fmla="*/ 117614 w 1389091"/>
              <a:gd name="connsiteY3" fmla="*/ 1359023 h 1689093"/>
              <a:gd name="connsiteX4" fmla="*/ 276 w 1389091"/>
              <a:gd name="connsiteY4" fmla="*/ 1300523 h 1689093"/>
              <a:gd name="connsiteX5" fmla="*/ 56555 w 1389091"/>
              <a:gd name="connsiteY5" fmla="*/ 1206789 h 1689093"/>
              <a:gd name="connsiteX6" fmla="*/ 129235 w 1389091"/>
              <a:gd name="connsiteY6" fmla="*/ 1051797 h 1689093"/>
              <a:gd name="connsiteX7" fmla="*/ 551865 w 1389091"/>
              <a:gd name="connsiteY7" fmla="*/ 1036481 h 1689093"/>
              <a:gd name="connsiteX8" fmla="*/ 649520 w 1389091"/>
              <a:gd name="connsiteY8" fmla="*/ 983215 h 1689093"/>
              <a:gd name="connsiteX9" fmla="*/ 720541 w 1389091"/>
              <a:gd name="connsiteY9" fmla="*/ 876683 h 1689093"/>
              <a:gd name="connsiteX10" fmla="*/ 753454 w 1389091"/>
              <a:gd name="connsiteY10" fmla="*/ 751164 h 1689093"/>
              <a:gd name="connsiteX11" fmla="*/ 731647 w 1389091"/>
              <a:gd name="connsiteY11" fmla="*/ 551192 h 1689093"/>
              <a:gd name="connsiteX12" fmla="*/ 738297 w 1389091"/>
              <a:gd name="connsiteY12" fmla="*/ 441677 h 1689093"/>
              <a:gd name="connsiteX13" fmla="*/ 773772 w 1389091"/>
              <a:gd name="connsiteY13" fmla="*/ 363524 h 1689093"/>
              <a:gd name="connsiteX14" fmla="*/ 1052221 w 1389091"/>
              <a:gd name="connsiteY14" fmla="*/ 346160 h 1689093"/>
              <a:gd name="connsiteX15" fmla="*/ 1126407 w 1389091"/>
              <a:gd name="connsiteY15" fmla="*/ 331473 h 1689093"/>
              <a:gd name="connsiteX16" fmla="*/ 1197686 w 1389091"/>
              <a:gd name="connsiteY16" fmla="*/ 264939 h 1689093"/>
              <a:gd name="connsiteX17" fmla="*/ 1189989 w 1389091"/>
              <a:gd name="connsiteY17" fmla="*/ 150526 h 1689093"/>
              <a:gd name="connsiteX18" fmla="*/ 1256149 w 1389091"/>
              <a:gd name="connsiteY18" fmla="*/ 19643 h 1689093"/>
              <a:gd name="connsiteX19" fmla="*/ 1389091 w 1389091"/>
              <a:gd name="connsiteY19" fmla="*/ 291 h 1689093"/>
              <a:gd name="connsiteX0" fmla="*/ 292067 w 1377377"/>
              <a:gd name="connsiteY0" fmla="*/ 1684156 h 1684156"/>
              <a:gd name="connsiteX1" fmla="*/ 319536 w 1377377"/>
              <a:gd name="connsiteY1" fmla="*/ 1497639 h 1684156"/>
              <a:gd name="connsiteX2" fmla="*/ 284781 w 1377377"/>
              <a:gd name="connsiteY2" fmla="*/ 1391826 h 1684156"/>
              <a:gd name="connsiteX3" fmla="*/ 117614 w 1377377"/>
              <a:gd name="connsiteY3" fmla="*/ 1354086 h 1684156"/>
              <a:gd name="connsiteX4" fmla="*/ 276 w 1377377"/>
              <a:gd name="connsiteY4" fmla="*/ 1295586 h 1684156"/>
              <a:gd name="connsiteX5" fmla="*/ 56555 w 1377377"/>
              <a:gd name="connsiteY5" fmla="*/ 1201852 h 1684156"/>
              <a:gd name="connsiteX6" fmla="*/ 129235 w 1377377"/>
              <a:gd name="connsiteY6" fmla="*/ 1046860 h 1684156"/>
              <a:gd name="connsiteX7" fmla="*/ 551865 w 1377377"/>
              <a:gd name="connsiteY7" fmla="*/ 1031544 h 1684156"/>
              <a:gd name="connsiteX8" fmla="*/ 649520 w 1377377"/>
              <a:gd name="connsiteY8" fmla="*/ 978278 h 1684156"/>
              <a:gd name="connsiteX9" fmla="*/ 720541 w 1377377"/>
              <a:gd name="connsiteY9" fmla="*/ 871746 h 1684156"/>
              <a:gd name="connsiteX10" fmla="*/ 753454 w 1377377"/>
              <a:gd name="connsiteY10" fmla="*/ 746227 h 1684156"/>
              <a:gd name="connsiteX11" fmla="*/ 731647 w 1377377"/>
              <a:gd name="connsiteY11" fmla="*/ 546255 h 1684156"/>
              <a:gd name="connsiteX12" fmla="*/ 738297 w 1377377"/>
              <a:gd name="connsiteY12" fmla="*/ 436740 h 1684156"/>
              <a:gd name="connsiteX13" fmla="*/ 773772 w 1377377"/>
              <a:gd name="connsiteY13" fmla="*/ 358587 h 1684156"/>
              <a:gd name="connsiteX14" fmla="*/ 1052221 w 1377377"/>
              <a:gd name="connsiteY14" fmla="*/ 341223 h 1684156"/>
              <a:gd name="connsiteX15" fmla="*/ 1126407 w 1377377"/>
              <a:gd name="connsiteY15" fmla="*/ 326536 h 1684156"/>
              <a:gd name="connsiteX16" fmla="*/ 1197686 w 1377377"/>
              <a:gd name="connsiteY16" fmla="*/ 260002 h 1684156"/>
              <a:gd name="connsiteX17" fmla="*/ 1189989 w 1377377"/>
              <a:gd name="connsiteY17" fmla="*/ 145589 h 1684156"/>
              <a:gd name="connsiteX18" fmla="*/ 1256149 w 1377377"/>
              <a:gd name="connsiteY18" fmla="*/ 14706 h 1684156"/>
              <a:gd name="connsiteX19" fmla="*/ 1377377 w 1377377"/>
              <a:gd name="connsiteY19" fmla="*/ 862 h 1684156"/>
              <a:gd name="connsiteX0" fmla="*/ 292067 w 1392995"/>
              <a:gd name="connsiteY0" fmla="*/ 1676601 h 1676601"/>
              <a:gd name="connsiteX1" fmla="*/ 319536 w 1392995"/>
              <a:gd name="connsiteY1" fmla="*/ 1490084 h 1676601"/>
              <a:gd name="connsiteX2" fmla="*/ 284781 w 1392995"/>
              <a:gd name="connsiteY2" fmla="*/ 1384271 h 1676601"/>
              <a:gd name="connsiteX3" fmla="*/ 117614 w 1392995"/>
              <a:gd name="connsiteY3" fmla="*/ 1346531 h 1676601"/>
              <a:gd name="connsiteX4" fmla="*/ 276 w 1392995"/>
              <a:gd name="connsiteY4" fmla="*/ 1288031 h 1676601"/>
              <a:gd name="connsiteX5" fmla="*/ 56555 w 1392995"/>
              <a:gd name="connsiteY5" fmla="*/ 1194297 h 1676601"/>
              <a:gd name="connsiteX6" fmla="*/ 129235 w 1392995"/>
              <a:gd name="connsiteY6" fmla="*/ 1039305 h 1676601"/>
              <a:gd name="connsiteX7" fmla="*/ 551865 w 1392995"/>
              <a:gd name="connsiteY7" fmla="*/ 1023989 h 1676601"/>
              <a:gd name="connsiteX8" fmla="*/ 649520 w 1392995"/>
              <a:gd name="connsiteY8" fmla="*/ 970723 h 1676601"/>
              <a:gd name="connsiteX9" fmla="*/ 720541 w 1392995"/>
              <a:gd name="connsiteY9" fmla="*/ 864191 h 1676601"/>
              <a:gd name="connsiteX10" fmla="*/ 753454 w 1392995"/>
              <a:gd name="connsiteY10" fmla="*/ 738672 h 1676601"/>
              <a:gd name="connsiteX11" fmla="*/ 731647 w 1392995"/>
              <a:gd name="connsiteY11" fmla="*/ 538700 h 1676601"/>
              <a:gd name="connsiteX12" fmla="*/ 738297 w 1392995"/>
              <a:gd name="connsiteY12" fmla="*/ 429185 h 1676601"/>
              <a:gd name="connsiteX13" fmla="*/ 773772 w 1392995"/>
              <a:gd name="connsiteY13" fmla="*/ 351032 h 1676601"/>
              <a:gd name="connsiteX14" fmla="*/ 1052221 w 1392995"/>
              <a:gd name="connsiteY14" fmla="*/ 333668 h 1676601"/>
              <a:gd name="connsiteX15" fmla="*/ 1126407 w 1392995"/>
              <a:gd name="connsiteY15" fmla="*/ 318981 h 1676601"/>
              <a:gd name="connsiteX16" fmla="*/ 1197686 w 1392995"/>
              <a:gd name="connsiteY16" fmla="*/ 252447 h 1676601"/>
              <a:gd name="connsiteX17" fmla="*/ 1189989 w 1392995"/>
              <a:gd name="connsiteY17" fmla="*/ 138034 h 1676601"/>
              <a:gd name="connsiteX18" fmla="*/ 1256149 w 1392995"/>
              <a:gd name="connsiteY18" fmla="*/ 7151 h 1676601"/>
              <a:gd name="connsiteX19" fmla="*/ 1392995 w 1392995"/>
              <a:gd name="connsiteY19" fmla="*/ 9831 h 1676601"/>
              <a:gd name="connsiteX0" fmla="*/ 292067 w 1392995"/>
              <a:gd name="connsiteY0" fmla="*/ 1682568 h 1682568"/>
              <a:gd name="connsiteX1" fmla="*/ 319536 w 1392995"/>
              <a:gd name="connsiteY1" fmla="*/ 1496051 h 1682568"/>
              <a:gd name="connsiteX2" fmla="*/ 284781 w 1392995"/>
              <a:gd name="connsiteY2" fmla="*/ 1390238 h 1682568"/>
              <a:gd name="connsiteX3" fmla="*/ 117614 w 1392995"/>
              <a:gd name="connsiteY3" fmla="*/ 1352498 h 1682568"/>
              <a:gd name="connsiteX4" fmla="*/ 276 w 1392995"/>
              <a:gd name="connsiteY4" fmla="*/ 1293998 h 1682568"/>
              <a:gd name="connsiteX5" fmla="*/ 56555 w 1392995"/>
              <a:gd name="connsiteY5" fmla="*/ 1200264 h 1682568"/>
              <a:gd name="connsiteX6" fmla="*/ 129235 w 1392995"/>
              <a:gd name="connsiteY6" fmla="*/ 1045272 h 1682568"/>
              <a:gd name="connsiteX7" fmla="*/ 551865 w 1392995"/>
              <a:gd name="connsiteY7" fmla="*/ 1029956 h 1682568"/>
              <a:gd name="connsiteX8" fmla="*/ 649520 w 1392995"/>
              <a:gd name="connsiteY8" fmla="*/ 976690 h 1682568"/>
              <a:gd name="connsiteX9" fmla="*/ 720541 w 1392995"/>
              <a:gd name="connsiteY9" fmla="*/ 870158 h 1682568"/>
              <a:gd name="connsiteX10" fmla="*/ 753454 w 1392995"/>
              <a:gd name="connsiteY10" fmla="*/ 744639 h 1682568"/>
              <a:gd name="connsiteX11" fmla="*/ 731647 w 1392995"/>
              <a:gd name="connsiteY11" fmla="*/ 544667 h 1682568"/>
              <a:gd name="connsiteX12" fmla="*/ 738297 w 1392995"/>
              <a:gd name="connsiteY12" fmla="*/ 435152 h 1682568"/>
              <a:gd name="connsiteX13" fmla="*/ 773772 w 1392995"/>
              <a:gd name="connsiteY13" fmla="*/ 356999 h 1682568"/>
              <a:gd name="connsiteX14" fmla="*/ 1052221 w 1392995"/>
              <a:gd name="connsiteY14" fmla="*/ 339635 h 1682568"/>
              <a:gd name="connsiteX15" fmla="*/ 1126407 w 1392995"/>
              <a:gd name="connsiteY15" fmla="*/ 324948 h 1682568"/>
              <a:gd name="connsiteX16" fmla="*/ 1197686 w 1392995"/>
              <a:gd name="connsiteY16" fmla="*/ 258414 h 1682568"/>
              <a:gd name="connsiteX17" fmla="*/ 1189989 w 1392995"/>
              <a:gd name="connsiteY17" fmla="*/ 144001 h 1682568"/>
              <a:gd name="connsiteX18" fmla="*/ 1256149 w 1392995"/>
              <a:gd name="connsiteY18" fmla="*/ 13118 h 1682568"/>
              <a:gd name="connsiteX19" fmla="*/ 1392995 w 1392995"/>
              <a:gd name="connsiteY19" fmla="*/ 15798 h 1682568"/>
              <a:gd name="connsiteX0" fmla="*/ 292067 w 1392995"/>
              <a:gd name="connsiteY0" fmla="*/ 1688415 h 1688415"/>
              <a:gd name="connsiteX1" fmla="*/ 319536 w 1392995"/>
              <a:gd name="connsiteY1" fmla="*/ 1501898 h 1688415"/>
              <a:gd name="connsiteX2" fmla="*/ 284781 w 1392995"/>
              <a:gd name="connsiteY2" fmla="*/ 1396085 h 1688415"/>
              <a:gd name="connsiteX3" fmla="*/ 117614 w 1392995"/>
              <a:gd name="connsiteY3" fmla="*/ 1358345 h 1688415"/>
              <a:gd name="connsiteX4" fmla="*/ 276 w 1392995"/>
              <a:gd name="connsiteY4" fmla="*/ 1299845 h 1688415"/>
              <a:gd name="connsiteX5" fmla="*/ 56555 w 1392995"/>
              <a:gd name="connsiteY5" fmla="*/ 1206111 h 1688415"/>
              <a:gd name="connsiteX6" fmla="*/ 129235 w 1392995"/>
              <a:gd name="connsiteY6" fmla="*/ 1051119 h 1688415"/>
              <a:gd name="connsiteX7" fmla="*/ 551865 w 1392995"/>
              <a:gd name="connsiteY7" fmla="*/ 1035803 h 1688415"/>
              <a:gd name="connsiteX8" fmla="*/ 649520 w 1392995"/>
              <a:gd name="connsiteY8" fmla="*/ 982537 h 1688415"/>
              <a:gd name="connsiteX9" fmla="*/ 720541 w 1392995"/>
              <a:gd name="connsiteY9" fmla="*/ 876005 h 1688415"/>
              <a:gd name="connsiteX10" fmla="*/ 753454 w 1392995"/>
              <a:gd name="connsiteY10" fmla="*/ 750486 h 1688415"/>
              <a:gd name="connsiteX11" fmla="*/ 731647 w 1392995"/>
              <a:gd name="connsiteY11" fmla="*/ 550514 h 1688415"/>
              <a:gd name="connsiteX12" fmla="*/ 738297 w 1392995"/>
              <a:gd name="connsiteY12" fmla="*/ 440999 h 1688415"/>
              <a:gd name="connsiteX13" fmla="*/ 773772 w 1392995"/>
              <a:gd name="connsiteY13" fmla="*/ 362846 h 1688415"/>
              <a:gd name="connsiteX14" fmla="*/ 1052221 w 1392995"/>
              <a:gd name="connsiteY14" fmla="*/ 345482 h 1688415"/>
              <a:gd name="connsiteX15" fmla="*/ 1126407 w 1392995"/>
              <a:gd name="connsiteY15" fmla="*/ 330795 h 1688415"/>
              <a:gd name="connsiteX16" fmla="*/ 1197686 w 1392995"/>
              <a:gd name="connsiteY16" fmla="*/ 264261 h 1688415"/>
              <a:gd name="connsiteX17" fmla="*/ 1189989 w 1392995"/>
              <a:gd name="connsiteY17" fmla="*/ 149848 h 1688415"/>
              <a:gd name="connsiteX18" fmla="*/ 1256149 w 1392995"/>
              <a:gd name="connsiteY18" fmla="*/ 18965 h 1688415"/>
              <a:gd name="connsiteX19" fmla="*/ 1392995 w 1392995"/>
              <a:gd name="connsiteY19" fmla="*/ 21645 h 1688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92995" h="1688415">
                <a:moveTo>
                  <a:pt x="292067" y="1688415"/>
                </a:moveTo>
                <a:lnTo>
                  <a:pt x="319536" y="1501898"/>
                </a:lnTo>
                <a:cubicBezTo>
                  <a:pt x="307951" y="1466627"/>
                  <a:pt x="314876" y="1420250"/>
                  <a:pt x="284781" y="1396085"/>
                </a:cubicBezTo>
                <a:cubicBezTo>
                  <a:pt x="237697" y="1344016"/>
                  <a:pt x="179506" y="1365989"/>
                  <a:pt x="117614" y="1358345"/>
                </a:cubicBezTo>
                <a:cubicBezTo>
                  <a:pt x="80454" y="1325993"/>
                  <a:pt x="25722" y="1368916"/>
                  <a:pt x="276" y="1299845"/>
                </a:cubicBezTo>
                <a:cubicBezTo>
                  <a:pt x="-3740" y="1241061"/>
                  <a:pt x="37144" y="1239192"/>
                  <a:pt x="56555" y="1206111"/>
                </a:cubicBezTo>
                <a:cubicBezTo>
                  <a:pt x="99004" y="1177089"/>
                  <a:pt x="98500" y="1094828"/>
                  <a:pt x="129235" y="1051119"/>
                </a:cubicBezTo>
                <a:cubicBezTo>
                  <a:pt x="233135" y="1051983"/>
                  <a:pt x="412290" y="1047640"/>
                  <a:pt x="551865" y="1035803"/>
                </a:cubicBezTo>
                <a:lnTo>
                  <a:pt x="649520" y="982537"/>
                </a:lnTo>
                <a:lnTo>
                  <a:pt x="720541" y="876005"/>
                </a:lnTo>
                <a:cubicBezTo>
                  <a:pt x="734115" y="828657"/>
                  <a:pt x="744652" y="804047"/>
                  <a:pt x="753454" y="750486"/>
                </a:cubicBezTo>
                <a:cubicBezTo>
                  <a:pt x="761162" y="703582"/>
                  <a:pt x="741519" y="611663"/>
                  <a:pt x="731647" y="550514"/>
                </a:cubicBezTo>
                <a:lnTo>
                  <a:pt x="738297" y="440999"/>
                </a:lnTo>
                <a:lnTo>
                  <a:pt x="773772" y="362846"/>
                </a:lnTo>
                <a:cubicBezTo>
                  <a:pt x="869191" y="360118"/>
                  <a:pt x="993449" y="350824"/>
                  <a:pt x="1052221" y="345482"/>
                </a:cubicBezTo>
                <a:cubicBezTo>
                  <a:pt x="1110994" y="340140"/>
                  <a:pt x="1102163" y="344332"/>
                  <a:pt x="1126407" y="330795"/>
                </a:cubicBezTo>
                <a:cubicBezTo>
                  <a:pt x="1150651" y="317258"/>
                  <a:pt x="1190846" y="282767"/>
                  <a:pt x="1197686" y="264261"/>
                </a:cubicBezTo>
                <a:cubicBezTo>
                  <a:pt x="1197073" y="202868"/>
                  <a:pt x="1190602" y="211241"/>
                  <a:pt x="1189989" y="149848"/>
                </a:cubicBezTo>
                <a:cubicBezTo>
                  <a:pt x="1212042" y="106220"/>
                  <a:pt x="1202860" y="71773"/>
                  <a:pt x="1256149" y="18965"/>
                </a:cubicBezTo>
                <a:cubicBezTo>
                  <a:pt x="1316732" y="2111"/>
                  <a:pt x="1342173" y="-14743"/>
                  <a:pt x="1392995" y="21645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5943975" y="3611027"/>
            <a:ext cx="1387465" cy="235456"/>
          </a:xfrm>
          <a:custGeom>
            <a:avLst/>
            <a:gdLst>
              <a:gd name="connsiteX0" fmla="*/ 0 w 629344"/>
              <a:gd name="connsiteY0" fmla="*/ 107359 h 107359"/>
              <a:gd name="connsiteX1" fmla="*/ 107358 w 629344"/>
              <a:gd name="connsiteY1" fmla="*/ 85146 h 107359"/>
              <a:gd name="connsiteX2" fmla="*/ 222121 w 629344"/>
              <a:gd name="connsiteY2" fmla="*/ 85146 h 107359"/>
              <a:gd name="connsiteX3" fmla="*/ 355394 w 629344"/>
              <a:gd name="connsiteY3" fmla="*/ 44424 h 107359"/>
              <a:gd name="connsiteX4" fmla="*/ 447945 w 629344"/>
              <a:gd name="connsiteY4" fmla="*/ 0 h 107359"/>
              <a:gd name="connsiteX5" fmla="*/ 562707 w 629344"/>
              <a:gd name="connsiteY5" fmla="*/ 18510 h 107359"/>
              <a:gd name="connsiteX6" fmla="*/ 629344 w 629344"/>
              <a:gd name="connsiteY6" fmla="*/ 59232 h 107359"/>
              <a:gd name="connsiteX7" fmla="*/ 629344 w 629344"/>
              <a:gd name="connsiteY7" fmla="*/ 59232 h 107359"/>
              <a:gd name="connsiteX0" fmla="*/ 0 w 751037"/>
              <a:gd name="connsiteY0" fmla="*/ 125951 h 125951"/>
              <a:gd name="connsiteX1" fmla="*/ 229051 w 751037"/>
              <a:gd name="connsiteY1" fmla="*/ 85146 h 125951"/>
              <a:gd name="connsiteX2" fmla="*/ 343814 w 751037"/>
              <a:gd name="connsiteY2" fmla="*/ 85146 h 125951"/>
              <a:gd name="connsiteX3" fmla="*/ 477087 w 751037"/>
              <a:gd name="connsiteY3" fmla="*/ 44424 h 125951"/>
              <a:gd name="connsiteX4" fmla="*/ 569638 w 751037"/>
              <a:gd name="connsiteY4" fmla="*/ 0 h 125951"/>
              <a:gd name="connsiteX5" fmla="*/ 684400 w 751037"/>
              <a:gd name="connsiteY5" fmla="*/ 18510 h 125951"/>
              <a:gd name="connsiteX6" fmla="*/ 751037 w 751037"/>
              <a:gd name="connsiteY6" fmla="*/ 59232 h 125951"/>
              <a:gd name="connsiteX7" fmla="*/ 751037 w 751037"/>
              <a:gd name="connsiteY7" fmla="*/ 59232 h 125951"/>
              <a:gd name="connsiteX0" fmla="*/ 0 w 765078"/>
              <a:gd name="connsiteY0" fmla="*/ 130599 h 130599"/>
              <a:gd name="connsiteX1" fmla="*/ 243092 w 765078"/>
              <a:gd name="connsiteY1" fmla="*/ 85146 h 130599"/>
              <a:gd name="connsiteX2" fmla="*/ 357855 w 765078"/>
              <a:gd name="connsiteY2" fmla="*/ 85146 h 130599"/>
              <a:gd name="connsiteX3" fmla="*/ 491128 w 765078"/>
              <a:gd name="connsiteY3" fmla="*/ 44424 h 130599"/>
              <a:gd name="connsiteX4" fmla="*/ 583679 w 765078"/>
              <a:gd name="connsiteY4" fmla="*/ 0 h 130599"/>
              <a:gd name="connsiteX5" fmla="*/ 698441 w 765078"/>
              <a:gd name="connsiteY5" fmla="*/ 18510 h 130599"/>
              <a:gd name="connsiteX6" fmla="*/ 765078 w 765078"/>
              <a:gd name="connsiteY6" fmla="*/ 59232 h 130599"/>
              <a:gd name="connsiteX7" fmla="*/ 765078 w 765078"/>
              <a:gd name="connsiteY7" fmla="*/ 59232 h 130599"/>
              <a:gd name="connsiteX0" fmla="*/ 0 w 765078"/>
              <a:gd name="connsiteY0" fmla="*/ 130599 h 130599"/>
              <a:gd name="connsiteX1" fmla="*/ 149482 w 765078"/>
              <a:gd name="connsiteY1" fmla="*/ 85146 h 130599"/>
              <a:gd name="connsiteX2" fmla="*/ 357855 w 765078"/>
              <a:gd name="connsiteY2" fmla="*/ 85146 h 130599"/>
              <a:gd name="connsiteX3" fmla="*/ 491128 w 765078"/>
              <a:gd name="connsiteY3" fmla="*/ 44424 h 130599"/>
              <a:gd name="connsiteX4" fmla="*/ 583679 w 765078"/>
              <a:gd name="connsiteY4" fmla="*/ 0 h 130599"/>
              <a:gd name="connsiteX5" fmla="*/ 698441 w 765078"/>
              <a:gd name="connsiteY5" fmla="*/ 18510 h 130599"/>
              <a:gd name="connsiteX6" fmla="*/ 765078 w 765078"/>
              <a:gd name="connsiteY6" fmla="*/ 59232 h 130599"/>
              <a:gd name="connsiteX7" fmla="*/ 765078 w 765078"/>
              <a:gd name="connsiteY7" fmla="*/ 59232 h 130599"/>
              <a:gd name="connsiteX0" fmla="*/ 0 w 765078"/>
              <a:gd name="connsiteY0" fmla="*/ 130599 h 130599"/>
              <a:gd name="connsiteX1" fmla="*/ 149482 w 765078"/>
              <a:gd name="connsiteY1" fmla="*/ 85146 h 130599"/>
              <a:gd name="connsiteX2" fmla="*/ 259564 w 765078"/>
              <a:gd name="connsiteY2" fmla="*/ 101415 h 130599"/>
              <a:gd name="connsiteX3" fmla="*/ 491128 w 765078"/>
              <a:gd name="connsiteY3" fmla="*/ 44424 h 130599"/>
              <a:gd name="connsiteX4" fmla="*/ 583679 w 765078"/>
              <a:gd name="connsiteY4" fmla="*/ 0 h 130599"/>
              <a:gd name="connsiteX5" fmla="*/ 698441 w 765078"/>
              <a:gd name="connsiteY5" fmla="*/ 18510 h 130599"/>
              <a:gd name="connsiteX6" fmla="*/ 765078 w 765078"/>
              <a:gd name="connsiteY6" fmla="*/ 59232 h 130599"/>
              <a:gd name="connsiteX7" fmla="*/ 765078 w 765078"/>
              <a:gd name="connsiteY7" fmla="*/ 59232 h 130599"/>
              <a:gd name="connsiteX0" fmla="*/ 0 w 765078"/>
              <a:gd name="connsiteY0" fmla="*/ 130599 h 130599"/>
              <a:gd name="connsiteX1" fmla="*/ 149482 w 765078"/>
              <a:gd name="connsiteY1" fmla="*/ 85146 h 130599"/>
              <a:gd name="connsiteX2" fmla="*/ 259564 w 765078"/>
              <a:gd name="connsiteY2" fmla="*/ 101415 h 130599"/>
              <a:gd name="connsiteX3" fmla="*/ 491128 w 765078"/>
              <a:gd name="connsiteY3" fmla="*/ 2591 h 130599"/>
              <a:gd name="connsiteX4" fmla="*/ 583679 w 765078"/>
              <a:gd name="connsiteY4" fmla="*/ 0 h 130599"/>
              <a:gd name="connsiteX5" fmla="*/ 698441 w 765078"/>
              <a:gd name="connsiteY5" fmla="*/ 18510 h 130599"/>
              <a:gd name="connsiteX6" fmla="*/ 765078 w 765078"/>
              <a:gd name="connsiteY6" fmla="*/ 59232 h 130599"/>
              <a:gd name="connsiteX7" fmla="*/ 765078 w 765078"/>
              <a:gd name="connsiteY7" fmla="*/ 59232 h 130599"/>
              <a:gd name="connsiteX0" fmla="*/ 0 w 793161"/>
              <a:gd name="connsiteY0" fmla="*/ 130599 h 130599"/>
              <a:gd name="connsiteX1" fmla="*/ 149482 w 793161"/>
              <a:gd name="connsiteY1" fmla="*/ 85146 h 130599"/>
              <a:gd name="connsiteX2" fmla="*/ 259564 w 793161"/>
              <a:gd name="connsiteY2" fmla="*/ 101415 h 130599"/>
              <a:gd name="connsiteX3" fmla="*/ 491128 w 793161"/>
              <a:gd name="connsiteY3" fmla="*/ 2591 h 130599"/>
              <a:gd name="connsiteX4" fmla="*/ 583679 w 793161"/>
              <a:gd name="connsiteY4" fmla="*/ 0 h 130599"/>
              <a:gd name="connsiteX5" fmla="*/ 698441 w 793161"/>
              <a:gd name="connsiteY5" fmla="*/ 18510 h 130599"/>
              <a:gd name="connsiteX6" fmla="*/ 765078 w 793161"/>
              <a:gd name="connsiteY6" fmla="*/ 59232 h 130599"/>
              <a:gd name="connsiteX7" fmla="*/ 793161 w 793161"/>
              <a:gd name="connsiteY7" fmla="*/ 42964 h 130599"/>
              <a:gd name="connsiteX0" fmla="*/ 0 w 793161"/>
              <a:gd name="connsiteY0" fmla="*/ 130599 h 130599"/>
              <a:gd name="connsiteX1" fmla="*/ 149482 w 793161"/>
              <a:gd name="connsiteY1" fmla="*/ 85146 h 130599"/>
              <a:gd name="connsiteX2" fmla="*/ 259564 w 793161"/>
              <a:gd name="connsiteY2" fmla="*/ 101415 h 130599"/>
              <a:gd name="connsiteX3" fmla="*/ 491128 w 793161"/>
              <a:gd name="connsiteY3" fmla="*/ 2591 h 130599"/>
              <a:gd name="connsiteX4" fmla="*/ 583679 w 793161"/>
              <a:gd name="connsiteY4" fmla="*/ 0 h 130599"/>
              <a:gd name="connsiteX5" fmla="*/ 698441 w 793161"/>
              <a:gd name="connsiteY5" fmla="*/ 18510 h 130599"/>
              <a:gd name="connsiteX6" fmla="*/ 744016 w 793161"/>
              <a:gd name="connsiteY6" fmla="*/ 35992 h 130599"/>
              <a:gd name="connsiteX7" fmla="*/ 793161 w 793161"/>
              <a:gd name="connsiteY7" fmla="*/ 42964 h 130599"/>
              <a:gd name="connsiteX0" fmla="*/ 0 w 802522"/>
              <a:gd name="connsiteY0" fmla="*/ 130599 h 130599"/>
              <a:gd name="connsiteX1" fmla="*/ 149482 w 802522"/>
              <a:gd name="connsiteY1" fmla="*/ 85146 h 130599"/>
              <a:gd name="connsiteX2" fmla="*/ 259564 w 802522"/>
              <a:gd name="connsiteY2" fmla="*/ 101415 h 130599"/>
              <a:gd name="connsiteX3" fmla="*/ 491128 w 802522"/>
              <a:gd name="connsiteY3" fmla="*/ 2591 h 130599"/>
              <a:gd name="connsiteX4" fmla="*/ 583679 w 802522"/>
              <a:gd name="connsiteY4" fmla="*/ 0 h 130599"/>
              <a:gd name="connsiteX5" fmla="*/ 698441 w 802522"/>
              <a:gd name="connsiteY5" fmla="*/ 18510 h 130599"/>
              <a:gd name="connsiteX6" fmla="*/ 744016 w 802522"/>
              <a:gd name="connsiteY6" fmla="*/ 35992 h 130599"/>
              <a:gd name="connsiteX7" fmla="*/ 802522 w 802522"/>
              <a:gd name="connsiteY7" fmla="*/ 47612 h 130599"/>
              <a:gd name="connsiteX0" fmla="*/ 0 w 802522"/>
              <a:gd name="connsiteY0" fmla="*/ 130599 h 130599"/>
              <a:gd name="connsiteX1" fmla="*/ 149482 w 802522"/>
              <a:gd name="connsiteY1" fmla="*/ 85146 h 130599"/>
              <a:gd name="connsiteX2" fmla="*/ 259564 w 802522"/>
              <a:gd name="connsiteY2" fmla="*/ 101415 h 130599"/>
              <a:gd name="connsiteX3" fmla="*/ 383476 w 802522"/>
              <a:gd name="connsiteY3" fmla="*/ 67664 h 130599"/>
              <a:gd name="connsiteX4" fmla="*/ 583679 w 802522"/>
              <a:gd name="connsiteY4" fmla="*/ 0 h 130599"/>
              <a:gd name="connsiteX5" fmla="*/ 698441 w 802522"/>
              <a:gd name="connsiteY5" fmla="*/ 18510 h 130599"/>
              <a:gd name="connsiteX6" fmla="*/ 744016 w 802522"/>
              <a:gd name="connsiteY6" fmla="*/ 35992 h 130599"/>
              <a:gd name="connsiteX7" fmla="*/ 802522 w 802522"/>
              <a:gd name="connsiteY7" fmla="*/ 47612 h 130599"/>
              <a:gd name="connsiteX0" fmla="*/ 0 w 802522"/>
              <a:gd name="connsiteY0" fmla="*/ 130599 h 130599"/>
              <a:gd name="connsiteX1" fmla="*/ 149482 w 802522"/>
              <a:gd name="connsiteY1" fmla="*/ 85146 h 130599"/>
              <a:gd name="connsiteX2" fmla="*/ 259564 w 802522"/>
              <a:gd name="connsiteY2" fmla="*/ 101415 h 130599"/>
              <a:gd name="connsiteX3" fmla="*/ 383476 w 802522"/>
              <a:gd name="connsiteY3" fmla="*/ 67664 h 130599"/>
              <a:gd name="connsiteX4" fmla="*/ 583679 w 802522"/>
              <a:gd name="connsiteY4" fmla="*/ 0 h 130599"/>
              <a:gd name="connsiteX5" fmla="*/ 698441 w 802522"/>
              <a:gd name="connsiteY5" fmla="*/ 18510 h 130599"/>
              <a:gd name="connsiteX6" fmla="*/ 744016 w 802522"/>
              <a:gd name="connsiteY6" fmla="*/ 35992 h 130599"/>
              <a:gd name="connsiteX7" fmla="*/ 802522 w 802522"/>
              <a:gd name="connsiteY7" fmla="*/ 47612 h 130599"/>
              <a:gd name="connsiteX0" fmla="*/ 0 w 802522"/>
              <a:gd name="connsiteY0" fmla="*/ 135247 h 135247"/>
              <a:gd name="connsiteX1" fmla="*/ 149482 w 802522"/>
              <a:gd name="connsiteY1" fmla="*/ 89794 h 135247"/>
              <a:gd name="connsiteX2" fmla="*/ 259564 w 802522"/>
              <a:gd name="connsiteY2" fmla="*/ 106063 h 135247"/>
              <a:gd name="connsiteX3" fmla="*/ 383476 w 802522"/>
              <a:gd name="connsiteY3" fmla="*/ 72312 h 135247"/>
              <a:gd name="connsiteX4" fmla="*/ 553256 w 802522"/>
              <a:gd name="connsiteY4" fmla="*/ 0 h 135247"/>
              <a:gd name="connsiteX5" fmla="*/ 698441 w 802522"/>
              <a:gd name="connsiteY5" fmla="*/ 23158 h 135247"/>
              <a:gd name="connsiteX6" fmla="*/ 744016 w 802522"/>
              <a:gd name="connsiteY6" fmla="*/ 40640 h 135247"/>
              <a:gd name="connsiteX7" fmla="*/ 802522 w 802522"/>
              <a:gd name="connsiteY7" fmla="*/ 52260 h 13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2522" h="135247">
                <a:moveTo>
                  <a:pt x="0" y="135247"/>
                </a:moveTo>
                <a:lnTo>
                  <a:pt x="149482" y="89794"/>
                </a:lnTo>
                <a:lnTo>
                  <a:pt x="259564" y="106063"/>
                </a:lnTo>
                <a:lnTo>
                  <a:pt x="383476" y="72312"/>
                </a:lnTo>
                <a:cubicBezTo>
                  <a:pt x="447870" y="35813"/>
                  <a:pt x="486522" y="22555"/>
                  <a:pt x="553256" y="0"/>
                </a:cubicBezTo>
                <a:lnTo>
                  <a:pt x="698441" y="23158"/>
                </a:lnTo>
                <a:cubicBezTo>
                  <a:pt x="720653" y="36732"/>
                  <a:pt x="726669" y="35790"/>
                  <a:pt x="744016" y="40640"/>
                </a:cubicBezTo>
                <a:cubicBezTo>
                  <a:pt x="761363" y="45490"/>
                  <a:pt x="793161" y="57683"/>
                  <a:pt x="802522" y="52260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0764938" y="825044"/>
            <a:ext cx="1044820" cy="1048598"/>
          </a:xfrm>
          <a:custGeom>
            <a:avLst/>
            <a:gdLst>
              <a:gd name="connsiteX0" fmla="*/ 481264 w 481264"/>
              <a:gd name="connsiteY0" fmla="*/ 0 h 496072"/>
              <a:gd name="connsiteX1" fmla="*/ 373905 w 481264"/>
              <a:gd name="connsiteY1" fmla="*/ 140677 h 496072"/>
              <a:gd name="connsiteX2" fmla="*/ 270248 w 481264"/>
              <a:gd name="connsiteY2" fmla="*/ 285056 h 496072"/>
              <a:gd name="connsiteX3" fmla="*/ 225824 w 481264"/>
              <a:gd name="connsiteY3" fmla="*/ 355395 h 496072"/>
              <a:gd name="connsiteX4" fmla="*/ 207314 w 481264"/>
              <a:gd name="connsiteY4" fmla="*/ 407223 h 496072"/>
              <a:gd name="connsiteX5" fmla="*/ 155485 w 481264"/>
              <a:gd name="connsiteY5" fmla="*/ 459051 h 496072"/>
              <a:gd name="connsiteX6" fmla="*/ 85147 w 481264"/>
              <a:gd name="connsiteY6" fmla="*/ 496072 h 496072"/>
              <a:gd name="connsiteX7" fmla="*/ 7404 w 481264"/>
              <a:gd name="connsiteY7" fmla="*/ 496072 h 496072"/>
              <a:gd name="connsiteX8" fmla="*/ 7404 w 481264"/>
              <a:gd name="connsiteY8" fmla="*/ 496072 h 496072"/>
              <a:gd name="connsiteX9" fmla="*/ 0 w 481264"/>
              <a:gd name="connsiteY9" fmla="*/ 484965 h 496072"/>
              <a:gd name="connsiteX10" fmla="*/ 14809 w 481264"/>
              <a:gd name="connsiteY10" fmla="*/ 492370 h 496072"/>
              <a:gd name="connsiteX0" fmla="*/ 481264 w 481264"/>
              <a:gd name="connsiteY0" fmla="*/ 0 h 496072"/>
              <a:gd name="connsiteX1" fmla="*/ 373905 w 481264"/>
              <a:gd name="connsiteY1" fmla="*/ 140677 h 496072"/>
              <a:gd name="connsiteX2" fmla="*/ 251738 w 481264"/>
              <a:gd name="connsiteY2" fmla="*/ 296162 h 496072"/>
              <a:gd name="connsiteX3" fmla="*/ 225824 w 481264"/>
              <a:gd name="connsiteY3" fmla="*/ 355395 h 496072"/>
              <a:gd name="connsiteX4" fmla="*/ 207314 w 481264"/>
              <a:gd name="connsiteY4" fmla="*/ 407223 h 496072"/>
              <a:gd name="connsiteX5" fmla="*/ 155485 w 481264"/>
              <a:gd name="connsiteY5" fmla="*/ 459051 h 496072"/>
              <a:gd name="connsiteX6" fmla="*/ 85147 w 481264"/>
              <a:gd name="connsiteY6" fmla="*/ 496072 h 496072"/>
              <a:gd name="connsiteX7" fmla="*/ 7404 w 481264"/>
              <a:gd name="connsiteY7" fmla="*/ 496072 h 496072"/>
              <a:gd name="connsiteX8" fmla="*/ 7404 w 481264"/>
              <a:gd name="connsiteY8" fmla="*/ 496072 h 496072"/>
              <a:gd name="connsiteX9" fmla="*/ 0 w 481264"/>
              <a:gd name="connsiteY9" fmla="*/ 484965 h 496072"/>
              <a:gd name="connsiteX10" fmla="*/ 14809 w 481264"/>
              <a:gd name="connsiteY10" fmla="*/ 492370 h 496072"/>
              <a:gd name="connsiteX0" fmla="*/ 482863 w 482863"/>
              <a:gd name="connsiteY0" fmla="*/ 0 h 636749"/>
              <a:gd name="connsiteX1" fmla="*/ 375504 w 482863"/>
              <a:gd name="connsiteY1" fmla="*/ 140677 h 636749"/>
              <a:gd name="connsiteX2" fmla="*/ 253337 w 482863"/>
              <a:gd name="connsiteY2" fmla="*/ 296162 h 636749"/>
              <a:gd name="connsiteX3" fmla="*/ 227423 w 482863"/>
              <a:gd name="connsiteY3" fmla="*/ 355395 h 636749"/>
              <a:gd name="connsiteX4" fmla="*/ 208913 w 482863"/>
              <a:gd name="connsiteY4" fmla="*/ 407223 h 636749"/>
              <a:gd name="connsiteX5" fmla="*/ 157084 w 482863"/>
              <a:gd name="connsiteY5" fmla="*/ 459051 h 636749"/>
              <a:gd name="connsiteX6" fmla="*/ 86746 w 482863"/>
              <a:gd name="connsiteY6" fmla="*/ 496072 h 636749"/>
              <a:gd name="connsiteX7" fmla="*/ 9003 w 482863"/>
              <a:gd name="connsiteY7" fmla="*/ 496072 h 636749"/>
              <a:gd name="connsiteX8" fmla="*/ 9003 w 482863"/>
              <a:gd name="connsiteY8" fmla="*/ 496072 h 636749"/>
              <a:gd name="connsiteX9" fmla="*/ 1599 w 482863"/>
              <a:gd name="connsiteY9" fmla="*/ 484965 h 636749"/>
              <a:gd name="connsiteX10" fmla="*/ 42322 w 482863"/>
              <a:gd name="connsiteY10" fmla="*/ 636749 h 636749"/>
              <a:gd name="connsiteX0" fmla="*/ 537167 w 537167"/>
              <a:gd name="connsiteY0" fmla="*/ 0 h 636749"/>
              <a:gd name="connsiteX1" fmla="*/ 429808 w 537167"/>
              <a:gd name="connsiteY1" fmla="*/ 140677 h 636749"/>
              <a:gd name="connsiteX2" fmla="*/ 307641 w 537167"/>
              <a:gd name="connsiteY2" fmla="*/ 296162 h 636749"/>
              <a:gd name="connsiteX3" fmla="*/ 281727 w 537167"/>
              <a:gd name="connsiteY3" fmla="*/ 355395 h 636749"/>
              <a:gd name="connsiteX4" fmla="*/ 263217 w 537167"/>
              <a:gd name="connsiteY4" fmla="*/ 407223 h 636749"/>
              <a:gd name="connsiteX5" fmla="*/ 211388 w 537167"/>
              <a:gd name="connsiteY5" fmla="*/ 459051 h 636749"/>
              <a:gd name="connsiteX6" fmla="*/ 141050 w 537167"/>
              <a:gd name="connsiteY6" fmla="*/ 496072 h 636749"/>
              <a:gd name="connsiteX7" fmla="*/ 63307 w 537167"/>
              <a:gd name="connsiteY7" fmla="*/ 496072 h 636749"/>
              <a:gd name="connsiteX8" fmla="*/ 63307 w 537167"/>
              <a:gd name="connsiteY8" fmla="*/ 496072 h 636749"/>
              <a:gd name="connsiteX9" fmla="*/ 373 w 537167"/>
              <a:gd name="connsiteY9" fmla="*/ 566410 h 636749"/>
              <a:gd name="connsiteX10" fmla="*/ 96626 w 537167"/>
              <a:gd name="connsiteY10" fmla="*/ 636749 h 636749"/>
              <a:gd name="connsiteX0" fmla="*/ 537003 w 537003"/>
              <a:gd name="connsiteY0" fmla="*/ 0 h 636749"/>
              <a:gd name="connsiteX1" fmla="*/ 429644 w 537003"/>
              <a:gd name="connsiteY1" fmla="*/ 140677 h 636749"/>
              <a:gd name="connsiteX2" fmla="*/ 307477 w 537003"/>
              <a:gd name="connsiteY2" fmla="*/ 296162 h 636749"/>
              <a:gd name="connsiteX3" fmla="*/ 281563 w 537003"/>
              <a:gd name="connsiteY3" fmla="*/ 355395 h 636749"/>
              <a:gd name="connsiteX4" fmla="*/ 263053 w 537003"/>
              <a:gd name="connsiteY4" fmla="*/ 407223 h 636749"/>
              <a:gd name="connsiteX5" fmla="*/ 211224 w 537003"/>
              <a:gd name="connsiteY5" fmla="*/ 459051 h 636749"/>
              <a:gd name="connsiteX6" fmla="*/ 140886 w 537003"/>
              <a:gd name="connsiteY6" fmla="*/ 496072 h 636749"/>
              <a:gd name="connsiteX7" fmla="*/ 63143 w 537003"/>
              <a:gd name="connsiteY7" fmla="*/ 496072 h 636749"/>
              <a:gd name="connsiteX8" fmla="*/ 70548 w 537003"/>
              <a:gd name="connsiteY8" fmla="*/ 481263 h 636749"/>
              <a:gd name="connsiteX9" fmla="*/ 209 w 537003"/>
              <a:gd name="connsiteY9" fmla="*/ 566410 h 636749"/>
              <a:gd name="connsiteX10" fmla="*/ 96462 w 537003"/>
              <a:gd name="connsiteY10" fmla="*/ 636749 h 636749"/>
              <a:gd name="connsiteX0" fmla="*/ 537003 w 537003"/>
              <a:gd name="connsiteY0" fmla="*/ 0 h 566410"/>
              <a:gd name="connsiteX1" fmla="*/ 429644 w 537003"/>
              <a:gd name="connsiteY1" fmla="*/ 140677 h 566410"/>
              <a:gd name="connsiteX2" fmla="*/ 307477 w 537003"/>
              <a:gd name="connsiteY2" fmla="*/ 296162 h 566410"/>
              <a:gd name="connsiteX3" fmla="*/ 281563 w 537003"/>
              <a:gd name="connsiteY3" fmla="*/ 355395 h 566410"/>
              <a:gd name="connsiteX4" fmla="*/ 263053 w 537003"/>
              <a:gd name="connsiteY4" fmla="*/ 407223 h 566410"/>
              <a:gd name="connsiteX5" fmla="*/ 211224 w 537003"/>
              <a:gd name="connsiteY5" fmla="*/ 459051 h 566410"/>
              <a:gd name="connsiteX6" fmla="*/ 140886 w 537003"/>
              <a:gd name="connsiteY6" fmla="*/ 496072 h 566410"/>
              <a:gd name="connsiteX7" fmla="*/ 63143 w 537003"/>
              <a:gd name="connsiteY7" fmla="*/ 496072 h 566410"/>
              <a:gd name="connsiteX8" fmla="*/ 70548 w 537003"/>
              <a:gd name="connsiteY8" fmla="*/ 481263 h 566410"/>
              <a:gd name="connsiteX9" fmla="*/ 209 w 537003"/>
              <a:gd name="connsiteY9" fmla="*/ 566410 h 566410"/>
              <a:gd name="connsiteX0" fmla="*/ 477998 w 477998"/>
              <a:gd name="connsiteY0" fmla="*/ 0 h 497168"/>
              <a:gd name="connsiteX1" fmla="*/ 370639 w 477998"/>
              <a:gd name="connsiteY1" fmla="*/ 140677 h 497168"/>
              <a:gd name="connsiteX2" fmla="*/ 248472 w 477998"/>
              <a:gd name="connsiteY2" fmla="*/ 296162 h 497168"/>
              <a:gd name="connsiteX3" fmla="*/ 222558 w 477998"/>
              <a:gd name="connsiteY3" fmla="*/ 355395 h 497168"/>
              <a:gd name="connsiteX4" fmla="*/ 204048 w 477998"/>
              <a:gd name="connsiteY4" fmla="*/ 407223 h 497168"/>
              <a:gd name="connsiteX5" fmla="*/ 152219 w 477998"/>
              <a:gd name="connsiteY5" fmla="*/ 459051 h 497168"/>
              <a:gd name="connsiteX6" fmla="*/ 81881 w 477998"/>
              <a:gd name="connsiteY6" fmla="*/ 496072 h 497168"/>
              <a:gd name="connsiteX7" fmla="*/ 4138 w 477998"/>
              <a:gd name="connsiteY7" fmla="*/ 496072 h 497168"/>
              <a:gd name="connsiteX8" fmla="*/ 11543 w 477998"/>
              <a:gd name="connsiteY8" fmla="*/ 481263 h 497168"/>
              <a:gd name="connsiteX0" fmla="*/ 473860 w 473860"/>
              <a:gd name="connsiteY0" fmla="*/ 0 h 497168"/>
              <a:gd name="connsiteX1" fmla="*/ 366501 w 473860"/>
              <a:gd name="connsiteY1" fmla="*/ 140677 h 497168"/>
              <a:gd name="connsiteX2" fmla="*/ 244334 w 473860"/>
              <a:gd name="connsiteY2" fmla="*/ 296162 h 497168"/>
              <a:gd name="connsiteX3" fmla="*/ 218420 w 473860"/>
              <a:gd name="connsiteY3" fmla="*/ 355395 h 497168"/>
              <a:gd name="connsiteX4" fmla="*/ 199910 w 473860"/>
              <a:gd name="connsiteY4" fmla="*/ 407223 h 497168"/>
              <a:gd name="connsiteX5" fmla="*/ 148081 w 473860"/>
              <a:gd name="connsiteY5" fmla="*/ 459051 h 497168"/>
              <a:gd name="connsiteX6" fmla="*/ 77743 w 473860"/>
              <a:gd name="connsiteY6" fmla="*/ 496072 h 497168"/>
              <a:gd name="connsiteX7" fmla="*/ 0 w 473860"/>
              <a:gd name="connsiteY7" fmla="*/ 496072 h 497168"/>
              <a:gd name="connsiteX0" fmla="*/ 482106 w 482106"/>
              <a:gd name="connsiteY0" fmla="*/ 0 h 496072"/>
              <a:gd name="connsiteX1" fmla="*/ 374747 w 482106"/>
              <a:gd name="connsiteY1" fmla="*/ 140677 h 496072"/>
              <a:gd name="connsiteX2" fmla="*/ 252580 w 482106"/>
              <a:gd name="connsiteY2" fmla="*/ 296162 h 496072"/>
              <a:gd name="connsiteX3" fmla="*/ 226666 w 482106"/>
              <a:gd name="connsiteY3" fmla="*/ 355395 h 496072"/>
              <a:gd name="connsiteX4" fmla="*/ 208156 w 482106"/>
              <a:gd name="connsiteY4" fmla="*/ 407223 h 496072"/>
              <a:gd name="connsiteX5" fmla="*/ 156327 w 482106"/>
              <a:gd name="connsiteY5" fmla="*/ 459051 h 496072"/>
              <a:gd name="connsiteX6" fmla="*/ 85989 w 482106"/>
              <a:gd name="connsiteY6" fmla="*/ 496072 h 496072"/>
              <a:gd name="connsiteX7" fmla="*/ 0 w 482106"/>
              <a:gd name="connsiteY7" fmla="*/ 480875 h 496072"/>
              <a:gd name="connsiteX0" fmla="*/ 482106 w 482106"/>
              <a:gd name="connsiteY0" fmla="*/ 0 h 486401"/>
              <a:gd name="connsiteX1" fmla="*/ 374747 w 482106"/>
              <a:gd name="connsiteY1" fmla="*/ 140677 h 486401"/>
              <a:gd name="connsiteX2" fmla="*/ 252580 w 482106"/>
              <a:gd name="connsiteY2" fmla="*/ 296162 h 486401"/>
              <a:gd name="connsiteX3" fmla="*/ 226666 w 482106"/>
              <a:gd name="connsiteY3" fmla="*/ 355395 h 486401"/>
              <a:gd name="connsiteX4" fmla="*/ 208156 w 482106"/>
              <a:gd name="connsiteY4" fmla="*/ 407223 h 486401"/>
              <a:gd name="connsiteX5" fmla="*/ 156327 w 482106"/>
              <a:gd name="connsiteY5" fmla="*/ 459051 h 486401"/>
              <a:gd name="connsiteX6" fmla="*/ 79117 w 482106"/>
              <a:gd name="connsiteY6" fmla="*/ 486401 h 486401"/>
              <a:gd name="connsiteX7" fmla="*/ 0 w 482106"/>
              <a:gd name="connsiteY7" fmla="*/ 480875 h 486401"/>
              <a:gd name="connsiteX0" fmla="*/ 482106 w 482106"/>
              <a:gd name="connsiteY0" fmla="*/ 0 h 486401"/>
              <a:gd name="connsiteX1" fmla="*/ 374747 w 482106"/>
              <a:gd name="connsiteY1" fmla="*/ 140677 h 486401"/>
              <a:gd name="connsiteX2" fmla="*/ 252580 w 482106"/>
              <a:gd name="connsiteY2" fmla="*/ 296162 h 486401"/>
              <a:gd name="connsiteX3" fmla="*/ 226666 w 482106"/>
              <a:gd name="connsiteY3" fmla="*/ 355395 h 486401"/>
              <a:gd name="connsiteX4" fmla="*/ 191664 w 482106"/>
              <a:gd name="connsiteY4" fmla="*/ 411368 h 486401"/>
              <a:gd name="connsiteX5" fmla="*/ 156327 w 482106"/>
              <a:gd name="connsiteY5" fmla="*/ 459051 h 486401"/>
              <a:gd name="connsiteX6" fmla="*/ 79117 w 482106"/>
              <a:gd name="connsiteY6" fmla="*/ 486401 h 486401"/>
              <a:gd name="connsiteX7" fmla="*/ 0 w 482106"/>
              <a:gd name="connsiteY7" fmla="*/ 480875 h 486401"/>
              <a:gd name="connsiteX0" fmla="*/ 482106 w 482106"/>
              <a:gd name="connsiteY0" fmla="*/ 0 h 486401"/>
              <a:gd name="connsiteX1" fmla="*/ 374747 w 482106"/>
              <a:gd name="connsiteY1" fmla="*/ 140677 h 486401"/>
              <a:gd name="connsiteX2" fmla="*/ 275944 w 482106"/>
              <a:gd name="connsiteY2" fmla="*/ 243661 h 486401"/>
              <a:gd name="connsiteX3" fmla="*/ 226666 w 482106"/>
              <a:gd name="connsiteY3" fmla="*/ 355395 h 486401"/>
              <a:gd name="connsiteX4" fmla="*/ 191664 w 482106"/>
              <a:gd name="connsiteY4" fmla="*/ 411368 h 486401"/>
              <a:gd name="connsiteX5" fmla="*/ 156327 w 482106"/>
              <a:gd name="connsiteY5" fmla="*/ 459051 h 486401"/>
              <a:gd name="connsiteX6" fmla="*/ 79117 w 482106"/>
              <a:gd name="connsiteY6" fmla="*/ 486401 h 486401"/>
              <a:gd name="connsiteX7" fmla="*/ 0 w 482106"/>
              <a:gd name="connsiteY7" fmla="*/ 480875 h 486401"/>
              <a:gd name="connsiteX0" fmla="*/ 482106 w 482106"/>
              <a:gd name="connsiteY0" fmla="*/ 0 h 486401"/>
              <a:gd name="connsiteX1" fmla="*/ 374747 w 482106"/>
              <a:gd name="connsiteY1" fmla="*/ 140677 h 486401"/>
              <a:gd name="connsiteX2" fmla="*/ 282816 w 482106"/>
              <a:gd name="connsiteY2" fmla="*/ 249188 h 486401"/>
              <a:gd name="connsiteX3" fmla="*/ 226666 w 482106"/>
              <a:gd name="connsiteY3" fmla="*/ 355395 h 486401"/>
              <a:gd name="connsiteX4" fmla="*/ 191664 w 482106"/>
              <a:gd name="connsiteY4" fmla="*/ 411368 h 486401"/>
              <a:gd name="connsiteX5" fmla="*/ 156327 w 482106"/>
              <a:gd name="connsiteY5" fmla="*/ 459051 h 486401"/>
              <a:gd name="connsiteX6" fmla="*/ 79117 w 482106"/>
              <a:gd name="connsiteY6" fmla="*/ 486401 h 486401"/>
              <a:gd name="connsiteX7" fmla="*/ 0 w 482106"/>
              <a:gd name="connsiteY7" fmla="*/ 480875 h 48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2106" h="486401">
                <a:moveTo>
                  <a:pt x="482106" y="0"/>
                </a:moveTo>
                <a:lnTo>
                  <a:pt x="374747" y="140677"/>
                </a:lnTo>
                <a:lnTo>
                  <a:pt x="282816" y="249188"/>
                </a:lnTo>
                <a:lnTo>
                  <a:pt x="226666" y="355395"/>
                </a:lnTo>
                <a:lnTo>
                  <a:pt x="191664" y="411368"/>
                </a:lnTo>
                <a:lnTo>
                  <a:pt x="156327" y="459051"/>
                </a:lnTo>
                <a:lnTo>
                  <a:pt x="79117" y="486401"/>
                </a:lnTo>
                <a:cubicBezTo>
                  <a:pt x="53203" y="486401"/>
                  <a:pt x="11723" y="483343"/>
                  <a:pt x="0" y="480875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488233" y="-147959"/>
            <a:ext cx="5503984" cy="707886"/>
          </a:xfrm>
          <a:prstGeom prst="rect">
            <a:avLst/>
          </a:prstGeom>
          <a:solidFill>
            <a:srgbClr val="FEFDD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Northern United States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 rot="5188375">
            <a:off x="6468016" y="3277567"/>
            <a:ext cx="824905" cy="2680396"/>
          </a:xfrm>
          <a:prstGeom prst="downArrow">
            <a:avLst>
              <a:gd name="adj1" fmla="val 46649"/>
              <a:gd name="adj2" fmla="val 764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21275838">
            <a:off x="7250391" y="4290903"/>
            <a:ext cx="1011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foot</a:t>
            </a:r>
            <a:endParaRPr lang="en-US" sz="2800" dirty="0"/>
          </a:p>
        </p:txBody>
      </p:sp>
      <p:sp>
        <p:nvSpPr>
          <p:cNvPr id="20" name="Oval 19"/>
          <p:cNvSpPr/>
          <p:nvPr/>
        </p:nvSpPr>
        <p:spPr>
          <a:xfrm>
            <a:off x="9003154" y="3137100"/>
            <a:ext cx="137306" cy="1485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~PP577.WAV">
            <a:hlinkClick r:id="" action="ppaction://media"/>
          </p:cNvPr>
          <p:cNvPicPr>
            <a:picLocks noRot="1" noChangeAspect="1"/>
          </p:cNvPicPr>
          <p:nvPr>
            <a:wavAudioFile r:embed="rId1" name="~PP577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9136737"/>
      </p:ext>
    </p:extLst>
  </p:cSld>
  <p:clrMapOvr>
    <a:masterClrMapping/>
  </p:clrMapOvr>
  <p:transition advTm="3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546764" cy="4833257"/>
          </a:xfrm>
          <a:prstGeom prst="rect">
            <a:avLst/>
          </a:prstGeom>
          <a:solidFill>
            <a:srgbClr val="A0C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http://img.groundspeak.com/waymarking/display/b271c916-1482-4fe7-978f-a944ba1b93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09" r="-909"/>
          <a:stretch/>
        </p:blipFill>
        <p:spPr bwMode="auto">
          <a:xfrm>
            <a:off x="3546764" y="0"/>
            <a:ext cx="868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4558145"/>
            <a:ext cx="3546764" cy="2299855"/>
            <a:chOff x="3962400" y="4558144"/>
            <a:chExt cx="3546764" cy="229985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/>
            <a:srcRect l="30922" t="68918" r="44556" b="2814"/>
            <a:stretch/>
          </p:blipFill>
          <p:spPr>
            <a:xfrm>
              <a:off x="3962400" y="4558144"/>
              <a:ext cx="3546764" cy="229985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846618" y="6386944"/>
              <a:ext cx="235527" cy="471055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303818" y="5611090"/>
              <a:ext cx="193964" cy="1524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400800" y="6165270"/>
              <a:ext cx="193964" cy="152402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14" y="0"/>
            <a:ext cx="3273136" cy="1064656"/>
          </a:xfrm>
          <a:solidFill>
            <a:srgbClr val="A0C058"/>
          </a:solidFill>
        </p:spPr>
        <p:txBody>
          <a:bodyPr>
            <a:noAutofit/>
          </a:bodyPr>
          <a:lstStyle/>
          <a:p>
            <a:r>
              <a:rPr lang="en-US" sz="4000" b="1" dirty="0" smtClean="0"/>
              <a:t>Log Cabin School Replica</a:t>
            </a:r>
            <a:endParaRPr lang="en-US" sz="4000" b="1" dirty="0"/>
          </a:p>
        </p:txBody>
      </p:sp>
      <p:sp>
        <p:nvSpPr>
          <p:cNvPr id="11" name="Rectangle 10"/>
          <p:cNvSpPr/>
          <p:nvPr/>
        </p:nvSpPr>
        <p:spPr>
          <a:xfrm flipV="1">
            <a:off x="1925782" y="5910944"/>
            <a:ext cx="235527" cy="25432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572945" y="6173992"/>
            <a:ext cx="877083" cy="684008"/>
          </a:xfrm>
          <a:prstGeom prst="rightArrow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0800000" scaled="1"/>
            <a:tileRect/>
          </a:gra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~PP2586.WAV">
            <a:hlinkClick r:id="" action="ppaction://media"/>
          </p:cNvPr>
          <p:cNvPicPr>
            <a:picLocks noRot="1" noChangeAspect="1"/>
          </p:cNvPicPr>
          <p:nvPr>
            <a:wavAudioFile r:embed="rId1" name="~PP2586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5928328"/>
      </p:ext>
    </p:extLst>
  </p:cSld>
  <p:clrMapOvr>
    <a:masterClrMapping/>
  </p:clrMapOvr>
  <p:transition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http://www.westallishistory.org/resources/photo2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25" t="8298" r="3618" b="5797"/>
          <a:stretch/>
        </p:blipFill>
        <p:spPr bwMode="auto">
          <a:xfrm>
            <a:off x="-32657" y="1"/>
            <a:ext cx="86911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www.usgwarchives.net/wi/cemetery/images/milwaukee/westallis-honeycreek/strongreubenandpa.jpg"/>
          <p:cNvPicPr>
            <a:picLocks noChangeAspect="1" noChangeArrowheads="1"/>
          </p:cNvPicPr>
          <p:nvPr/>
        </p:nvPicPr>
        <p:blipFill rotWithShape="1">
          <a:blip r:embed="rId4" cstate="print">
            <a:lum brigh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43" r="25678"/>
          <a:stretch/>
        </p:blipFill>
        <p:spPr bwMode="auto">
          <a:xfrm>
            <a:off x="8673861" y="-41529"/>
            <a:ext cx="3502733" cy="593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673861" y="4414941"/>
            <a:ext cx="3546764" cy="2573688"/>
            <a:chOff x="2593266" y="4299060"/>
            <a:chExt cx="3546764" cy="25736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/>
            <a:srcRect l="30922" t="68918" r="44556" b="-552"/>
            <a:stretch/>
          </p:blipFill>
          <p:spPr>
            <a:xfrm>
              <a:off x="2593266" y="4299060"/>
              <a:ext cx="3546764" cy="257368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477484" y="6127860"/>
              <a:ext cx="235527" cy="471055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934684" y="5352006"/>
              <a:ext cx="193964" cy="1524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031666" y="5906186"/>
              <a:ext cx="193964" cy="152402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 flipV="1">
            <a:off x="10558079" y="5730677"/>
            <a:ext cx="235527" cy="25432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225297">
            <a:off x="9478388" y="6173098"/>
            <a:ext cx="877083" cy="684008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558079" y="6615954"/>
            <a:ext cx="235527" cy="37267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~PP32.WAV">
            <a:hlinkClick r:id="" action="ppaction://media"/>
          </p:cNvPr>
          <p:cNvPicPr>
            <a:picLocks noRot="1" noChangeAspect="1"/>
          </p:cNvPicPr>
          <p:nvPr>
            <a:wavAudioFile r:embed="rId1" name="~PP32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8386634"/>
      </p:ext>
    </p:extLst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8800" b="1" dirty="0"/>
              <a:t>End of history </a:t>
            </a:r>
            <a:r>
              <a:rPr lang="en-US" sz="8800" b="1" dirty="0" smtClean="0"/>
              <a:t>6</a:t>
            </a:r>
            <a:endParaRPr lang="en-US" sz="3600" b="1" dirty="0" smtClean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/>
          <a:srcRect l="2347" t="13787" r="10459" b="25276"/>
          <a:stretch/>
        </p:blipFill>
        <p:spPr>
          <a:xfrm>
            <a:off x="2785068" y="202119"/>
            <a:ext cx="6621864" cy="2603124"/>
          </a:xfrm>
          <a:prstGeom prst="rect">
            <a:avLst/>
          </a:prstGeom>
        </p:spPr>
      </p:pic>
      <p:pic>
        <p:nvPicPr>
          <p:cNvPr id="7" name="~PP3652.WAV">
            <a:hlinkClick r:id="" action="ppaction://media"/>
          </p:cNvPr>
          <p:cNvPicPr>
            <a:picLocks noRot="1" noChangeAspect="1"/>
          </p:cNvPicPr>
          <p:nvPr>
            <a:wavAudioFile r:embed="rId1" name="~PP3652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2585526"/>
      </p:ext>
    </p:extLst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0/05/Erie-canal_1840_m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1263" y="1617785"/>
            <a:ext cx="12263263" cy="531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1240221" y="4529957"/>
            <a:ext cx="5062482" cy="851339"/>
          </a:xfrm>
          <a:custGeom>
            <a:avLst/>
            <a:gdLst>
              <a:gd name="connsiteX0" fmla="*/ 2799255 w 2799255"/>
              <a:gd name="connsiteY0" fmla="*/ 336331 h 697186"/>
              <a:gd name="connsiteX1" fmla="*/ 2606566 w 2799255"/>
              <a:gd name="connsiteY1" fmla="*/ 339834 h 697186"/>
              <a:gd name="connsiteX2" fmla="*/ 2371835 w 2799255"/>
              <a:gd name="connsiteY2" fmla="*/ 262758 h 697186"/>
              <a:gd name="connsiteX3" fmla="*/ 1664138 w 2799255"/>
              <a:gd name="connsiteY3" fmla="*/ 381875 h 697186"/>
              <a:gd name="connsiteX4" fmla="*/ 1513490 w 2799255"/>
              <a:gd name="connsiteY4" fmla="*/ 252248 h 697186"/>
              <a:gd name="connsiteX5" fmla="*/ 1425904 w 2799255"/>
              <a:gd name="connsiteY5" fmla="*/ 213710 h 697186"/>
              <a:gd name="connsiteX6" fmla="*/ 1359338 w 2799255"/>
              <a:gd name="connsiteY6" fmla="*/ 206703 h 697186"/>
              <a:gd name="connsiteX7" fmla="*/ 1331311 w 2799255"/>
              <a:gd name="connsiteY7" fmla="*/ 175172 h 697186"/>
              <a:gd name="connsiteX8" fmla="*/ 1040524 w 2799255"/>
              <a:gd name="connsiteY8" fmla="*/ 294289 h 697186"/>
              <a:gd name="connsiteX9" fmla="*/ 413407 w 2799255"/>
              <a:gd name="connsiteY9" fmla="*/ 164662 h 697186"/>
              <a:gd name="connsiteX10" fmla="*/ 353849 w 2799255"/>
              <a:gd name="connsiteY10" fmla="*/ 248744 h 697186"/>
              <a:gd name="connsiteX11" fmla="*/ 0 w 2799255"/>
              <a:gd name="connsiteY11" fmla="*/ 0 h 697186"/>
              <a:gd name="connsiteX12" fmla="*/ 45545 w 2799255"/>
              <a:gd name="connsiteY12" fmla="*/ 157655 h 697186"/>
              <a:gd name="connsiteX13" fmla="*/ 129628 w 2799255"/>
              <a:gd name="connsiteY13" fmla="*/ 325820 h 697186"/>
              <a:gd name="connsiteX14" fmla="*/ 266262 w 2799255"/>
              <a:gd name="connsiteY14" fmla="*/ 448441 h 697186"/>
              <a:gd name="connsiteX15" fmla="*/ 378373 w 2799255"/>
              <a:gd name="connsiteY15" fmla="*/ 557048 h 697186"/>
              <a:gd name="connsiteX16" fmla="*/ 623614 w 2799255"/>
              <a:gd name="connsiteY16" fmla="*/ 665655 h 697186"/>
              <a:gd name="connsiteX17" fmla="*/ 683173 w 2799255"/>
              <a:gd name="connsiteY17" fmla="*/ 676165 h 697186"/>
              <a:gd name="connsiteX18" fmla="*/ 718207 w 2799255"/>
              <a:gd name="connsiteY18" fmla="*/ 683172 h 697186"/>
              <a:gd name="connsiteX19" fmla="*/ 767255 w 2799255"/>
              <a:gd name="connsiteY19" fmla="*/ 697186 h 697186"/>
              <a:gd name="connsiteX0" fmla="*/ 5062482 w 5062482"/>
              <a:gd name="connsiteY0" fmla="*/ 336331 h 687087"/>
              <a:gd name="connsiteX1" fmla="*/ 4869793 w 5062482"/>
              <a:gd name="connsiteY1" fmla="*/ 339834 h 687087"/>
              <a:gd name="connsiteX2" fmla="*/ 4635062 w 5062482"/>
              <a:gd name="connsiteY2" fmla="*/ 262758 h 687087"/>
              <a:gd name="connsiteX3" fmla="*/ 3927365 w 5062482"/>
              <a:gd name="connsiteY3" fmla="*/ 381875 h 687087"/>
              <a:gd name="connsiteX4" fmla="*/ 3776717 w 5062482"/>
              <a:gd name="connsiteY4" fmla="*/ 252248 h 687087"/>
              <a:gd name="connsiteX5" fmla="*/ 3689131 w 5062482"/>
              <a:gd name="connsiteY5" fmla="*/ 213710 h 687087"/>
              <a:gd name="connsiteX6" fmla="*/ 3622565 w 5062482"/>
              <a:gd name="connsiteY6" fmla="*/ 206703 h 687087"/>
              <a:gd name="connsiteX7" fmla="*/ 3594538 w 5062482"/>
              <a:gd name="connsiteY7" fmla="*/ 175172 h 687087"/>
              <a:gd name="connsiteX8" fmla="*/ 3303751 w 5062482"/>
              <a:gd name="connsiteY8" fmla="*/ 294289 h 687087"/>
              <a:gd name="connsiteX9" fmla="*/ 2676634 w 5062482"/>
              <a:gd name="connsiteY9" fmla="*/ 164662 h 687087"/>
              <a:gd name="connsiteX10" fmla="*/ 2617076 w 5062482"/>
              <a:gd name="connsiteY10" fmla="*/ 248744 h 687087"/>
              <a:gd name="connsiteX11" fmla="*/ 2263227 w 5062482"/>
              <a:gd name="connsiteY11" fmla="*/ 0 h 687087"/>
              <a:gd name="connsiteX12" fmla="*/ 2308772 w 5062482"/>
              <a:gd name="connsiteY12" fmla="*/ 157655 h 687087"/>
              <a:gd name="connsiteX13" fmla="*/ 2392855 w 5062482"/>
              <a:gd name="connsiteY13" fmla="*/ 325820 h 687087"/>
              <a:gd name="connsiteX14" fmla="*/ 2529489 w 5062482"/>
              <a:gd name="connsiteY14" fmla="*/ 448441 h 687087"/>
              <a:gd name="connsiteX15" fmla="*/ 2641600 w 5062482"/>
              <a:gd name="connsiteY15" fmla="*/ 557048 h 687087"/>
              <a:gd name="connsiteX16" fmla="*/ 2886841 w 5062482"/>
              <a:gd name="connsiteY16" fmla="*/ 665655 h 687087"/>
              <a:gd name="connsiteX17" fmla="*/ 2946400 w 5062482"/>
              <a:gd name="connsiteY17" fmla="*/ 676165 h 687087"/>
              <a:gd name="connsiteX18" fmla="*/ 2981434 w 5062482"/>
              <a:gd name="connsiteY18" fmla="*/ 683172 h 687087"/>
              <a:gd name="connsiteX19" fmla="*/ 0 w 5062482"/>
              <a:gd name="connsiteY19" fmla="*/ 609600 h 687087"/>
              <a:gd name="connsiteX0" fmla="*/ 5062482 w 5062482"/>
              <a:gd name="connsiteY0" fmla="*/ 336331 h 676179"/>
              <a:gd name="connsiteX1" fmla="*/ 4869793 w 5062482"/>
              <a:gd name="connsiteY1" fmla="*/ 339834 h 676179"/>
              <a:gd name="connsiteX2" fmla="*/ 4635062 w 5062482"/>
              <a:gd name="connsiteY2" fmla="*/ 262758 h 676179"/>
              <a:gd name="connsiteX3" fmla="*/ 3927365 w 5062482"/>
              <a:gd name="connsiteY3" fmla="*/ 381875 h 676179"/>
              <a:gd name="connsiteX4" fmla="*/ 3776717 w 5062482"/>
              <a:gd name="connsiteY4" fmla="*/ 252248 h 676179"/>
              <a:gd name="connsiteX5" fmla="*/ 3689131 w 5062482"/>
              <a:gd name="connsiteY5" fmla="*/ 213710 h 676179"/>
              <a:gd name="connsiteX6" fmla="*/ 3622565 w 5062482"/>
              <a:gd name="connsiteY6" fmla="*/ 206703 h 676179"/>
              <a:gd name="connsiteX7" fmla="*/ 3594538 w 5062482"/>
              <a:gd name="connsiteY7" fmla="*/ 175172 h 676179"/>
              <a:gd name="connsiteX8" fmla="*/ 3303751 w 5062482"/>
              <a:gd name="connsiteY8" fmla="*/ 294289 h 676179"/>
              <a:gd name="connsiteX9" fmla="*/ 2676634 w 5062482"/>
              <a:gd name="connsiteY9" fmla="*/ 164662 h 676179"/>
              <a:gd name="connsiteX10" fmla="*/ 2617076 w 5062482"/>
              <a:gd name="connsiteY10" fmla="*/ 248744 h 676179"/>
              <a:gd name="connsiteX11" fmla="*/ 2263227 w 5062482"/>
              <a:gd name="connsiteY11" fmla="*/ 0 h 676179"/>
              <a:gd name="connsiteX12" fmla="*/ 2308772 w 5062482"/>
              <a:gd name="connsiteY12" fmla="*/ 157655 h 676179"/>
              <a:gd name="connsiteX13" fmla="*/ 2392855 w 5062482"/>
              <a:gd name="connsiteY13" fmla="*/ 325820 h 676179"/>
              <a:gd name="connsiteX14" fmla="*/ 2529489 w 5062482"/>
              <a:gd name="connsiteY14" fmla="*/ 448441 h 676179"/>
              <a:gd name="connsiteX15" fmla="*/ 2641600 w 5062482"/>
              <a:gd name="connsiteY15" fmla="*/ 557048 h 676179"/>
              <a:gd name="connsiteX16" fmla="*/ 2886841 w 5062482"/>
              <a:gd name="connsiteY16" fmla="*/ 665655 h 676179"/>
              <a:gd name="connsiteX17" fmla="*/ 2946400 w 5062482"/>
              <a:gd name="connsiteY17" fmla="*/ 676165 h 676179"/>
              <a:gd name="connsiteX18" fmla="*/ 7006 w 5062482"/>
              <a:gd name="connsiteY18" fmla="*/ 378372 h 676179"/>
              <a:gd name="connsiteX19" fmla="*/ 0 w 5062482"/>
              <a:gd name="connsiteY19" fmla="*/ 609600 h 676179"/>
              <a:gd name="connsiteX0" fmla="*/ 5062482 w 5062482"/>
              <a:gd name="connsiteY0" fmla="*/ 336331 h 665655"/>
              <a:gd name="connsiteX1" fmla="*/ 4869793 w 5062482"/>
              <a:gd name="connsiteY1" fmla="*/ 339834 h 665655"/>
              <a:gd name="connsiteX2" fmla="*/ 4635062 w 5062482"/>
              <a:gd name="connsiteY2" fmla="*/ 262758 h 665655"/>
              <a:gd name="connsiteX3" fmla="*/ 3927365 w 5062482"/>
              <a:gd name="connsiteY3" fmla="*/ 381875 h 665655"/>
              <a:gd name="connsiteX4" fmla="*/ 3776717 w 5062482"/>
              <a:gd name="connsiteY4" fmla="*/ 252248 h 665655"/>
              <a:gd name="connsiteX5" fmla="*/ 3689131 w 5062482"/>
              <a:gd name="connsiteY5" fmla="*/ 213710 h 665655"/>
              <a:gd name="connsiteX6" fmla="*/ 3622565 w 5062482"/>
              <a:gd name="connsiteY6" fmla="*/ 206703 h 665655"/>
              <a:gd name="connsiteX7" fmla="*/ 3594538 w 5062482"/>
              <a:gd name="connsiteY7" fmla="*/ 175172 h 665655"/>
              <a:gd name="connsiteX8" fmla="*/ 3303751 w 5062482"/>
              <a:gd name="connsiteY8" fmla="*/ 294289 h 665655"/>
              <a:gd name="connsiteX9" fmla="*/ 2676634 w 5062482"/>
              <a:gd name="connsiteY9" fmla="*/ 164662 h 665655"/>
              <a:gd name="connsiteX10" fmla="*/ 2617076 w 5062482"/>
              <a:gd name="connsiteY10" fmla="*/ 248744 h 665655"/>
              <a:gd name="connsiteX11" fmla="*/ 2263227 w 5062482"/>
              <a:gd name="connsiteY11" fmla="*/ 0 h 665655"/>
              <a:gd name="connsiteX12" fmla="*/ 2308772 w 5062482"/>
              <a:gd name="connsiteY12" fmla="*/ 157655 h 665655"/>
              <a:gd name="connsiteX13" fmla="*/ 2392855 w 5062482"/>
              <a:gd name="connsiteY13" fmla="*/ 325820 h 665655"/>
              <a:gd name="connsiteX14" fmla="*/ 2529489 w 5062482"/>
              <a:gd name="connsiteY14" fmla="*/ 448441 h 665655"/>
              <a:gd name="connsiteX15" fmla="*/ 2641600 w 5062482"/>
              <a:gd name="connsiteY15" fmla="*/ 557048 h 665655"/>
              <a:gd name="connsiteX16" fmla="*/ 2886841 w 5062482"/>
              <a:gd name="connsiteY16" fmla="*/ 665655 h 665655"/>
              <a:gd name="connsiteX17" fmla="*/ 66565 w 5062482"/>
              <a:gd name="connsiteY17" fmla="*/ 332827 h 665655"/>
              <a:gd name="connsiteX18" fmla="*/ 7006 w 5062482"/>
              <a:gd name="connsiteY18" fmla="*/ 378372 h 665655"/>
              <a:gd name="connsiteX19" fmla="*/ 0 w 5062482"/>
              <a:gd name="connsiteY19" fmla="*/ 609600 h 665655"/>
              <a:gd name="connsiteX0" fmla="*/ 5062482 w 5062482"/>
              <a:gd name="connsiteY0" fmla="*/ 336331 h 609600"/>
              <a:gd name="connsiteX1" fmla="*/ 4869793 w 5062482"/>
              <a:gd name="connsiteY1" fmla="*/ 339834 h 609600"/>
              <a:gd name="connsiteX2" fmla="*/ 4635062 w 5062482"/>
              <a:gd name="connsiteY2" fmla="*/ 262758 h 609600"/>
              <a:gd name="connsiteX3" fmla="*/ 3927365 w 5062482"/>
              <a:gd name="connsiteY3" fmla="*/ 381875 h 609600"/>
              <a:gd name="connsiteX4" fmla="*/ 3776717 w 5062482"/>
              <a:gd name="connsiteY4" fmla="*/ 252248 h 609600"/>
              <a:gd name="connsiteX5" fmla="*/ 3689131 w 5062482"/>
              <a:gd name="connsiteY5" fmla="*/ 213710 h 609600"/>
              <a:gd name="connsiteX6" fmla="*/ 3622565 w 5062482"/>
              <a:gd name="connsiteY6" fmla="*/ 206703 h 609600"/>
              <a:gd name="connsiteX7" fmla="*/ 3594538 w 5062482"/>
              <a:gd name="connsiteY7" fmla="*/ 175172 h 609600"/>
              <a:gd name="connsiteX8" fmla="*/ 3303751 w 5062482"/>
              <a:gd name="connsiteY8" fmla="*/ 294289 h 609600"/>
              <a:gd name="connsiteX9" fmla="*/ 2676634 w 5062482"/>
              <a:gd name="connsiteY9" fmla="*/ 164662 h 609600"/>
              <a:gd name="connsiteX10" fmla="*/ 2617076 w 5062482"/>
              <a:gd name="connsiteY10" fmla="*/ 248744 h 609600"/>
              <a:gd name="connsiteX11" fmla="*/ 2263227 w 5062482"/>
              <a:gd name="connsiteY11" fmla="*/ 0 h 609600"/>
              <a:gd name="connsiteX12" fmla="*/ 2308772 w 5062482"/>
              <a:gd name="connsiteY12" fmla="*/ 157655 h 609600"/>
              <a:gd name="connsiteX13" fmla="*/ 2392855 w 5062482"/>
              <a:gd name="connsiteY13" fmla="*/ 325820 h 609600"/>
              <a:gd name="connsiteX14" fmla="*/ 2529489 w 5062482"/>
              <a:gd name="connsiteY14" fmla="*/ 448441 h 609600"/>
              <a:gd name="connsiteX15" fmla="*/ 2641600 w 5062482"/>
              <a:gd name="connsiteY15" fmla="*/ 557048 h 609600"/>
              <a:gd name="connsiteX16" fmla="*/ 91089 w 5062482"/>
              <a:gd name="connsiteY16" fmla="*/ 234730 h 609600"/>
              <a:gd name="connsiteX17" fmla="*/ 66565 w 5062482"/>
              <a:gd name="connsiteY17" fmla="*/ 332827 h 609600"/>
              <a:gd name="connsiteX18" fmla="*/ 7006 w 5062482"/>
              <a:gd name="connsiteY18" fmla="*/ 378372 h 609600"/>
              <a:gd name="connsiteX19" fmla="*/ 0 w 5062482"/>
              <a:gd name="connsiteY19" fmla="*/ 609600 h 609600"/>
              <a:gd name="connsiteX0" fmla="*/ 5062482 w 5062482"/>
              <a:gd name="connsiteY0" fmla="*/ 448441 h 721710"/>
              <a:gd name="connsiteX1" fmla="*/ 4869793 w 5062482"/>
              <a:gd name="connsiteY1" fmla="*/ 451944 h 721710"/>
              <a:gd name="connsiteX2" fmla="*/ 4635062 w 5062482"/>
              <a:gd name="connsiteY2" fmla="*/ 374868 h 721710"/>
              <a:gd name="connsiteX3" fmla="*/ 3927365 w 5062482"/>
              <a:gd name="connsiteY3" fmla="*/ 493985 h 721710"/>
              <a:gd name="connsiteX4" fmla="*/ 3776717 w 5062482"/>
              <a:gd name="connsiteY4" fmla="*/ 364358 h 721710"/>
              <a:gd name="connsiteX5" fmla="*/ 3689131 w 5062482"/>
              <a:gd name="connsiteY5" fmla="*/ 325820 h 721710"/>
              <a:gd name="connsiteX6" fmla="*/ 3622565 w 5062482"/>
              <a:gd name="connsiteY6" fmla="*/ 318813 h 721710"/>
              <a:gd name="connsiteX7" fmla="*/ 3594538 w 5062482"/>
              <a:gd name="connsiteY7" fmla="*/ 287282 h 721710"/>
              <a:gd name="connsiteX8" fmla="*/ 3303751 w 5062482"/>
              <a:gd name="connsiteY8" fmla="*/ 406399 h 721710"/>
              <a:gd name="connsiteX9" fmla="*/ 2676634 w 5062482"/>
              <a:gd name="connsiteY9" fmla="*/ 276772 h 721710"/>
              <a:gd name="connsiteX10" fmla="*/ 2617076 w 5062482"/>
              <a:gd name="connsiteY10" fmla="*/ 360854 h 721710"/>
              <a:gd name="connsiteX11" fmla="*/ 2263227 w 5062482"/>
              <a:gd name="connsiteY11" fmla="*/ 112110 h 721710"/>
              <a:gd name="connsiteX12" fmla="*/ 2308772 w 5062482"/>
              <a:gd name="connsiteY12" fmla="*/ 269765 h 721710"/>
              <a:gd name="connsiteX13" fmla="*/ 2392855 w 5062482"/>
              <a:gd name="connsiteY13" fmla="*/ 437930 h 721710"/>
              <a:gd name="connsiteX14" fmla="*/ 2529489 w 5062482"/>
              <a:gd name="connsiteY14" fmla="*/ 560551 h 721710"/>
              <a:gd name="connsiteX15" fmla="*/ 448441 w 5062482"/>
              <a:gd name="connsiteY15" fmla="*/ 0 h 721710"/>
              <a:gd name="connsiteX16" fmla="*/ 91089 w 5062482"/>
              <a:gd name="connsiteY16" fmla="*/ 346840 h 721710"/>
              <a:gd name="connsiteX17" fmla="*/ 66565 w 5062482"/>
              <a:gd name="connsiteY17" fmla="*/ 444937 h 721710"/>
              <a:gd name="connsiteX18" fmla="*/ 7006 w 5062482"/>
              <a:gd name="connsiteY18" fmla="*/ 490482 h 721710"/>
              <a:gd name="connsiteX19" fmla="*/ 0 w 5062482"/>
              <a:gd name="connsiteY19" fmla="*/ 721710 h 721710"/>
              <a:gd name="connsiteX0" fmla="*/ 5062482 w 5062482"/>
              <a:gd name="connsiteY0" fmla="*/ 574566 h 847835"/>
              <a:gd name="connsiteX1" fmla="*/ 4869793 w 5062482"/>
              <a:gd name="connsiteY1" fmla="*/ 578069 h 847835"/>
              <a:gd name="connsiteX2" fmla="*/ 4635062 w 5062482"/>
              <a:gd name="connsiteY2" fmla="*/ 500993 h 847835"/>
              <a:gd name="connsiteX3" fmla="*/ 3927365 w 5062482"/>
              <a:gd name="connsiteY3" fmla="*/ 620110 h 847835"/>
              <a:gd name="connsiteX4" fmla="*/ 3776717 w 5062482"/>
              <a:gd name="connsiteY4" fmla="*/ 490483 h 847835"/>
              <a:gd name="connsiteX5" fmla="*/ 3689131 w 5062482"/>
              <a:gd name="connsiteY5" fmla="*/ 451945 h 847835"/>
              <a:gd name="connsiteX6" fmla="*/ 3622565 w 5062482"/>
              <a:gd name="connsiteY6" fmla="*/ 444938 h 847835"/>
              <a:gd name="connsiteX7" fmla="*/ 3594538 w 5062482"/>
              <a:gd name="connsiteY7" fmla="*/ 413407 h 847835"/>
              <a:gd name="connsiteX8" fmla="*/ 3303751 w 5062482"/>
              <a:gd name="connsiteY8" fmla="*/ 532524 h 847835"/>
              <a:gd name="connsiteX9" fmla="*/ 2676634 w 5062482"/>
              <a:gd name="connsiteY9" fmla="*/ 402897 h 847835"/>
              <a:gd name="connsiteX10" fmla="*/ 2617076 w 5062482"/>
              <a:gd name="connsiteY10" fmla="*/ 486979 h 847835"/>
              <a:gd name="connsiteX11" fmla="*/ 2263227 w 5062482"/>
              <a:gd name="connsiteY11" fmla="*/ 238235 h 847835"/>
              <a:gd name="connsiteX12" fmla="*/ 2308772 w 5062482"/>
              <a:gd name="connsiteY12" fmla="*/ 395890 h 847835"/>
              <a:gd name="connsiteX13" fmla="*/ 2392855 w 5062482"/>
              <a:gd name="connsiteY13" fmla="*/ 564055 h 847835"/>
              <a:gd name="connsiteX14" fmla="*/ 1187669 w 5062482"/>
              <a:gd name="connsiteY14" fmla="*/ 0 h 847835"/>
              <a:gd name="connsiteX15" fmla="*/ 448441 w 5062482"/>
              <a:gd name="connsiteY15" fmla="*/ 126125 h 847835"/>
              <a:gd name="connsiteX16" fmla="*/ 91089 w 5062482"/>
              <a:gd name="connsiteY16" fmla="*/ 472965 h 847835"/>
              <a:gd name="connsiteX17" fmla="*/ 66565 w 5062482"/>
              <a:gd name="connsiteY17" fmla="*/ 571062 h 847835"/>
              <a:gd name="connsiteX18" fmla="*/ 7006 w 5062482"/>
              <a:gd name="connsiteY18" fmla="*/ 616607 h 847835"/>
              <a:gd name="connsiteX19" fmla="*/ 0 w 5062482"/>
              <a:gd name="connsiteY19" fmla="*/ 847835 h 847835"/>
              <a:gd name="connsiteX0" fmla="*/ 5062482 w 5062482"/>
              <a:gd name="connsiteY0" fmla="*/ 574566 h 847835"/>
              <a:gd name="connsiteX1" fmla="*/ 4869793 w 5062482"/>
              <a:gd name="connsiteY1" fmla="*/ 578069 h 847835"/>
              <a:gd name="connsiteX2" fmla="*/ 4635062 w 5062482"/>
              <a:gd name="connsiteY2" fmla="*/ 500993 h 847835"/>
              <a:gd name="connsiteX3" fmla="*/ 3927365 w 5062482"/>
              <a:gd name="connsiteY3" fmla="*/ 620110 h 847835"/>
              <a:gd name="connsiteX4" fmla="*/ 3776717 w 5062482"/>
              <a:gd name="connsiteY4" fmla="*/ 490483 h 847835"/>
              <a:gd name="connsiteX5" fmla="*/ 3689131 w 5062482"/>
              <a:gd name="connsiteY5" fmla="*/ 451945 h 847835"/>
              <a:gd name="connsiteX6" fmla="*/ 3622565 w 5062482"/>
              <a:gd name="connsiteY6" fmla="*/ 444938 h 847835"/>
              <a:gd name="connsiteX7" fmla="*/ 3594538 w 5062482"/>
              <a:gd name="connsiteY7" fmla="*/ 413407 h 847835"/>
              <a:gd name="connsiteX8" fmla="*/ 3303751 w 5062482"/>
              <a:gd name="connsiteY8" fmla="*/ 532524 h 847835"/>
              <a:gd name="connsiteX9" fmla="*/ 2676634 w 5062482"/>
              <a:gd name="connsiteY9" fmla="*/ 402897 h 847835"/>
              <a:gd name="connsiteX10" fmla="*/ 2617076 w 5062482"/>
              <a:gd name="connsiteY10" fmla="*/ 486979 h 847835"/>
              <a:gd name="connsiteX11" fmla="*/ 2263227 w 5062482"/>
              <a:gd name="connsiteY11" fmla="*/ 238235 h 847835"/>
              <a:gd name="connsiteX12" fmla="*/ 2067034 w 5062482"/>
              <a:gd name="connsiteY12" fmla="*/ 143641 h 847835"/>
              <a:gd name="connsiteX13" fmla="*/ 2392855 w 5062482"/>
              <a:gd name="connsiteY13" fmla="*/ 564055 h 847835"/>
              <a:gd name="connsiteX14" fmla="*/ 1187669 w 5062482"/>
              <a:gd name="connsiteY14" fmla="*/ 0 h 847835"/>
              <a:gd name="connsiteX15" fmla="*/ 448441 w 5062482"/>
              <a:gd name="connsiteY15" fmla="*/ 126125 h 847835"/>
              <a:gd name="connsiteX16" fmla="*/ 91089 w 5062482"/>
              <a:gd name="connsiteY16" fmla="*/ 472965 h 847835"/>
              <a:gd name="connsiteX17" fmla="*/ 66565 w 5062482"/>
              <a:gd name="connsiteY17" fmla="*/ 571062 h 847835"/>
              <a:gd name="connsiteX18" fmla="*/ 7006 w 5062482"/>
              <a:gd name="connsiteY18" fmla="*/ 616607 h 847835"/>
              <a:gd name="connsiteX19" fmla="*/ 0 w 5062482"/>
              <a:gd name="connsiteY19" fmla="*/ 847835 h 847835"/>
              <a:gd name="connsiteX0" fmla="*/ 5062482 w 5062482"/>
              <a:gd name="connsiteY0" fmla="*/ 574566 h 847835"/>
              <a:gd name="connsiteX1" fmla="*/ 4869793 w 5062482"/>
              <a:gd name="connsiteY1" fmla="*/ 578069 h 847835"/>
              <a:gd name="connsiteX2" fmla="*/ 4635062 w 5062482"/>
              <a:gd name="connsiteY2" fmla="*/ 500993 h 847835"/>
              <a:gd name="connsiteX3" fmla="*/ 3927365 w 5062482"/>
              <a:gd name="connsiteY3" fmla="*/ 620110 h 847835"/>
              <a:gd name="connsiteX4" fmla="*/ 3776717 w 5062482"/>
              <a:gd name="connsiteY4" fmla="*/ 490483 h 847835"/>
              <a:gd name="connsiteX5" fmla="*/ 3689131 w 5062482"/>
              <a:gd name="connsiteY5" fmla="*/ 451945 h 847835"/>
              <a:gd name="connsiteX6" fmla="*/ 3622565 w 5062482"/>
              <a:gd name="connsiteY6" fmla="*/ 444938 h 847835"/>
              <a:gd name="connsiteX7" fmla="*/ 3594538 w 5062482"/>
              <a:gd name="connsiteY7" fmla="*/ 413407 h 847835"/>
              <a:gd name="connsiteX8" fmla="*/ 3303751 w 5062482"/>
              <a:gd name="connsiteY8" fmla="*/ 532524 h 847835"/>
              <a:gd name="connsiteX9" fmla="*/ 2676634 w 5062482"/>
              <a:gd name="connsiteY9" fmla="*/ 402897 h 847835"/>
              <a:gd name="connsiteX10" fmla="*/ 2617076 w 5062482"/>
              <a:gd name="connsiteY10" fmla="*/ 486979 h 847835"/>
              <a:gd name="connsiteX11" fmla="*/ 2263227 w 5062482"/>
              <a:gd name="connsiteY11" fmla="*/ 238235 h 847835"/>
              <a:gd name="connsiteX12" fmla="*/ 2067034 w 5062482"/>
              <a:gd name="connsiteY12" fmla="*/ 143641 h 847835"/>
              <a:gd name="connsiteX13" fmla="*/ 2392855 w 5062482"/>
              <a:gd name="connsiteY13" fmla="*/ 564055 h 847835"/>
              <a:gd name="connsiteX14" fmla="*/ 1187669 w 5062482"/>
              <a:gd name="connsiteY14" fmla="*/ 0 h 847835"/>
              <a:gd name="connsiteX15" fmla="*/ 448441 w 5062482"/>
              <a:gd name="connsiteY15" fmla="*/ 126125 h 847835"/>
              <a:gd name="connsiteX16" fmla="*/ 91089 w 5062482"/>
              <a:gd name="connsiteY16" fmla="*/ 472965 h 847835"/>
              <a:gd name="connsiteX17" fmla="*/ 66565 w 5062482"/>
              <a:gd name="connsiteY17" fmla="*/ 571062 h 847835"/>
              <a:gd name="connsiteX18" fmla="*/ 7006 w 5062482"/>
              <a:gd name="connsiteY18" fmla="*/ 616607 h 847835"/>
              <a:gd name="connsiteX19" fmla="*/ 0 w 5062482"/>
              <a:gd name="connsiteY19" fmla="*/ 847835 h 847835"/>
              <a:gd name="connsiteX0" fmla="*/ 5062482 w 5062482"/>
              <a:gd name="connsiteY0" fmla="*/ 618634 h 891903"/>
              <a:gd name="connsiteX1" fmla="*/ 4869793 w 5062482"/>
              <a:gd name="connsiteY1" fmla="*/ 622137 h 891903"/>
              <a:gd name="connsiteX2" fmla="*/ 4635062 w 5062482"/>
              <a:gd name="connsiteY2" fmla="*/ 545061 h 891903"/>
              <a:gd name="connsiteX3" fmla="*/ 3927365 w 5062482"/>
              <a:gd name="connsiteY3" fmla="*/ 664178 h 891903"/>
              <a:gd name="connsiteX4" fmla="*/ 3776717 w 5062482"/>
              <a:gd name="connsiteY4" fmla="*/ 534551 h 891903"/>
              <a:gd name="connsiteX5" fmla="*/ 3689131 w 5062482"/>
              <a:gd name="connsiteY5" fmla="*/ 496013 h 891903"/>
              <a:gd name="connsiteX6" fmla="*/ 3622565 w 5062482"/>
              <a:gd name="connsiteY6" fmla="*/ 489006 h 891903"/>
              <a:gd name="connsiteX7" fmla="*/ 3594538 w 5062482"/>
              <a:gd name="connsiteY7" fmla="*/ 457475 h 891903"/>
              <a:gd name="connsiteX8" fmla="*/ 3303751 w 5062482"/>
              <a:gd name="connsiteY8" fmla="*/ 576592 h 891903"/>
              <a:gd name="connsiteX9" fmla="*/ 2676634 w 5062482"/>
              <a:gd name="connsiteY9" fmla="*/ 446965 h 891903"/>
              <a:gd name="connsiteX10" fmla="*/ 2617076 w 5062482"/>
              <a:gd name="connsiteY10" fmla="*/ 531047 h 891903"/>
              <a:gd name="connsiteX11" fmla="*/ 2263227 w 5062482"/>
              <a:gd name="connsiteY11" fmla="*/ 282303 h 891903"/>
              <a:gd name="connsiteX12" fmla="*/ 2067034 w 5062482"/>
              <a:gd name="connsiteY12" fmla="*/ 187709 h 891903"/>
              <a:gd name="connsiteX13" fmla="*/ 1390868 w 5062482"/>
              <a:gd name="connsiteY13" fmla="*/ 40564 h 891903"/>
              <a:gd name="connsiteX14" fmla="*/ 1187669 w 5062482"/>
              <a:gd name="connsiteY14" fmla="*/ 44068 h 891903"/>
              <a:gd name="connsiteX15" fmla="*/ 448441 w 5062482"/>
              <a:gd name="connsiteY15" fmla="*/ 170193 h 891903"/>
              <a:gd name="connsiteX16" fmla="*/ 91089 w 5062482"/>
              <a:gd name="connsiteY16" fmla="*/ 517033 h 891903"/>
              <a:gd name="connsiteX17" fmla="*/ 66565 w 5062482"/>
              <a:gd name="connsiteY17" fmla="*/ 615130 h 891903"/>
              <a:gd name="connsiteX18" fmla="*/ 7006 w 5062482"/>
              <a:gd name="connsiteY18" fmla="*/ 660675 h 891903"/>
              <a:gd name="connsiteX19" fmla="*/ 0 w 5062482"/>
              <a:gd name="connsiteY19" fmla="*/ 891903 h 891903"/>
              <a:gd name="connsiteX0" fmla="*/ 5062482 w 5062482"/>
              <a:gd name="connsiteY0" fmla="*/ 579615 h 852884"/>
              <a:gd name="connsiteX1" fmla="*/ 4869793 w 5062482"/>
              <a:gd name="connsiteY1" fmla="*/ 583118 h 852884"/>
              <a:gd name="connsiteX2" fmla="*/ 4635062 w 5062482"/>
              <a:gd name="connsiteY2" fmla="*/ 506042 h 852884"/>
              <a:gd name="connsiteX3" fmla="*/ 3927365 w 5062482"/>
              <a:gd name="connsiteY3" fmla="*/ 625159 h 852884"/>
              <a:gd name="connsiteX4" fmla="*/ 3776717 w 5062482"/>
              <a:gd name="connsiteY4" fmla="*/ 495532 h 852884"/>
              <a:gd name="connsiteX5" fmla="*/ 3689131 w 5062482"/>
              <a:gd name="connsiteY5" fmla="*/ 456994 h 852884"/>
              <a:gd name="connsiteX6" fmla="*/ 3622565 w 5062482"/>
              <a:gd name="connsiteY6" fmla="*/ 449987 h 852884"/>
              <a:gd name="connsiteX7" fmla="*/ 3594538 w 5062482"/>
              <a:gd name="connsiteY7" fmla="*/ 418456 h 852884"/>
              <a:gd name="connsiteX8" fmla="*/ 3303751 w 5062482"/>
              <a:gd name="connsiteY8" fmla="*/ 537573 h 852884"/>
              <a:gd name="connsiteX9" fmla="*/ 2676634 w 5062482"/>
              <a:gd name="connsiteY9" fmla="*/ 407946 h 852884"/>
              <a:gd name="connsiteX10" fmla="*/ 2617076 w 5062482"/>
              <a:gd name="connsiteY10" fmla="*/ 492028 h 852884"/>
              <a:gd name="connsiteX11" fmla="*/ 2263227 w 5062482"/>
              <a:gd name="connsiteY11" fmla="*/ 243284 h 852884"/>
              <a:gd name="connsiteX12" fmla="*/ 2067034 w 5062482"/>
              <a:gd name="connsiteY12" fmla="*/ 148690 h 852884"/>
              <a:gd name="connsiteX13" fmla="*/ 1597572 w 5062482"/>
              <a:gd name="connsiteY13" fmla="*/ 15561 h 852884"/>
              <a:gd name="connsiteX14" fmla="*/ 1390868 w 5062482"/>
              <a:gd name="connsiteY14" fmla="*/ 1545 h 852884"/>
              <a:gd name="connsiteX15" fmla="*/ 1187669 w 5062482"/>
              <a:gd name="connsiteY15" fmla="*/ 5049 h 852884"/>
              <a:gd name="connsiteX16" fmla="*/ 448441 w 5062482"/>
              <a:gd name="connsiteY16" fmla="*/ 131174 h 852884"/>
              <a:gd name="connsiteX17" fmla="*/ 91089 w 5062482"/>
              <a:gd name="connsiteY17" fmla="*/ 478014 h 852884"/>
              <a:gd name="connsiteX18" fmla="*/ 66565 w 5062482"/>
              <a:gd name="connsiteY18" fmla="*/ 576111 h 852884"/>
              <a:gd name="connsiteX19" fmla="*/ 7006 w 5062482"/>
              <a:gd name="connsiteY19" fmla="*/ 621656 h 852884"/>
              <a:gd name="connsiteX20" fmla="*/ 0 w 5062482"/>
              <a:gd name="connsiteY20" fmla="*/ 852884 h 852884"/>
              <a:gd name="connsiteX0" fmla="*/ 5062482 w 5062482"/>
              <a:gd name="connsiteY0" fmla="*/ 578070 h 851339"/>
              <a:gd name="connsiteX1" fmla="*/ 4869793 w 5062482"/>
              <a:gd name="connsiteY1" fmla="*/ 581573 h 851339"/>
              <a:gd name="connsiteX2" fmla="*/ 4635062 w 5062482"/>
              <a:gd name="connsiteY2" fmla="*/ 504497 h 851339"/>
              <a:gd name="connsiteX3" fmla="*/ 3927365 w 5062482"/>
              <a:gd name="connsiteY3" fmla="*/ 623614 h 851339"/>
              <a:gd name="connsiteX4" fmla="*/ 3776717 w 5062482"/>
              <a:gd name="connsiteY4" fmla="*/ 493987 h 851339"/>
              <a:gd name="connsiteX5" fmla="*/ 3689131 w 5062482"/>
              <a:gd name="connsiteY5" fmla="*/ 455449 h 851339"/>
              <a:gd name="connsiteX6" fmla="*/ 3622565 w 5062482"/>
              <a:gd name="connsiteY6" fmla="*/ 448442 h 851339"/>
              <a:gd name="connsiteX7" fmla="*/ 3594538 w 5062482"/>
              <a:gd name="connsiteY7" fmla="*/ 416911 h 851339"/>
              <a:gd name="connsiteX8" fmla="*/ 3303751 w 5062482"/>
              <a:gd name="connsiteY8" fmla="*/ 536028 h 851339"/>
              <a:gd name="connsiteX9" fmla="*/ 2676634 w 5062482"/>
              <a:gd name="connsiteY9" fmla="*/ 406401 h 851339"/>
              <a:gd name="connsiteX10" fmla="*/ 2617076 w 5062482"/>
              <a:gd name="connsiteY10" fmla="*/ 490483 h 851339"/>
              <a:gd name="connsiteX11" fmla="*/ 2263227 w 5062482"/>
              <a:gd name="connsiteY11" fmla="*/ 241739 h 851339"/>
              <a:gd name="connsiteX12" fmla="*/ 2067034 w 5062482"/>
              <a:gd name="connsiteY12" fmla="*/ 147145 h 851339"/>
              <a:gd name="connsiteX13" fmla="*/ 1538013 w 5062482"/>
              <a:gd name="connsiteY13" fmla="*/ 80582 h 851339"/>
              <a:gd name="connsiteX14" fmla="*/ 1390868 w 5062482"/>
              <a:gd name="connsiteY14" fmla="*/ 0 h 851339"/>
              <a:gd name="connsiteX15" fmla="*/ 1187669 w 5062482"/>
              <a:gd name="connsiteY15" fmla="*/ 3504 h 851339"/>
              <a:gd name="connsiteX16" fmla="*/ 448441 w 5062482"/>
              <a:gd name="connsiteY16" fmla="*/ 129629 h 851339"/>
              <a:gd name="connsiteX17" fmla="*/ 91089 w 5062482"/>
              <a:gd name="connsiteY17" fmla="*/ 476469 h 851339"/>
              <a:gd name="connsiteX18" fmla="*/ 66565 w 5062482"/>
              <a:gd name="connsiteY18" fmla="*/ 574566 h 851339"/>
              <a:gd name="connsiteX19" fmla="*/ 7006 w 5062482"/>
              <a:gd name="connsiteY19" fmla="*/ 620111 h 851339"/>
              <a:gd name="connsiteX20" fmla="*/ 0 w 5062482"/>
              <a:gd name="connsiteY20" fmla="*/ 851339 h 851339"/>
              <a:gd name="connsiteX0" fmla="*/ 5062482 w 5062482"/>
              <a:gd name="connsiteY0" fmla="*/ 578070 h 851339"/>
              <a:gd name="connsiteX1" fmla="*/ 4869793 w 5062482"/>
              <a:gd name="connsiteY1" fmla="*/ 581573 h 851339"/>
              <a:gd name="connsiteX2" fmla="*/ 4635062 w 5062482"/>
              <a:gd name="connsiteY2" fmla="*/ 504497 h 851339"/>
              <a:gd name="connsiteX3" fmla="*/ 3927365 w 5062482"/>
              <a:gd name="connsiteY3" fmla="*/ 623614 h 851339"/>
              <a:gd name="connsiteX4" fmla="*/ 3776717 w 5062482"/>
              <a:gd name="connsiteY4" fmla="*/ 493987 h 851339"/>
              <a:gd name="connsiteX5" fmla="*/ 3689131 w 5062482"/>
              <a:gd name="connsiteY5" fmla="*/ 455449 h 851339"/>
              <a:gd name="connsiteX6" fmla="*/ 3622565 w 5062482"/>
              <a:gd name="connsiteY6" fmla="*/ 448442 h 851339"/>
              <a:gd name="connsiteX7" fmla="*/ 3594538 w 5062482"/>
              <a:gd name="connsiteY7" fmla="*/ 416911 h 851339"/>
              <a:gd name="connsiteX8" fmla="*/ 3303751 w 5062482"/>
              <a:gd name="connsiteY8" fmla="*/ 536028 h 851339"/>
              <a:gd name="connsiteX9" fmla="*/ 2676634 w 5062482"/>
              <a:gd name="connsiteY9" fmla="*/ 406401 h 851339"/>
              <a:gd name="connsiteX10" fmla="*/ 2617076 w 5062482"/>
              <a:gd name="connsiteY10" fmla="*/ 490483 h 851339"/>
              <a:gd name="connsiteX11" fmla="*/ 2263227 w 5062482"/>
              <a:gd name="connsiteY11" fmla="*/ 241739 h 851339"/>
              <a:gd name="connsiteX12" fmla="*/ 2067034 w 5062482"/>
              <a:gd name="connsiteY12" fmla="*/ 147145 h 851339"/>
              <a:gd name="connsiteX13" fmla="*/ 1832303 w 5062482"/>
              <a:gd name="connsiteY13" fmla="*/ 105105 h 851339"/>
              <a:gd name="connsiteX14" fmla="*/ 1538013 w 5062482"/>
              <a:gd name="connsiteY14" fmla="*/ 80582 h 851339"/>
              <a:gd name="connsiteX15" fmla="*/ 1390868 w 5062482"/>
              <a:gd name="connsiteY15" fmla="*/ 0 h 851339"/>
              <a:gd name="connsiteX16" fmla="*/ 1187669 w 5062482"/>
              <a:gd name="connsiteY16" fmla="*/ 3504 h 851339"/>
              <a:gd name="connsiteX17" fmla="*/ 448441 w 5062482"/>
              <a:gd name="connsiteY17" fmla="*/ 129629 h 851339"/>
              <a:gd name="connsiteX18" fmla="*/ 91089 w 5062482"/>
              <a:gd name="connsiteY18" fmla="*/ 476469 h 851339"/>
              <a:gd name="connsiteX19" fmla="*/ 66565 w 5062482"/>
              <a:gd name="connsiteY19" fmla="*/ 574566 h 851339"/>
              <a:gd name="connsiteX20" fmla="*/ 7006 w 5062482"/>
              <a:gd name="connsiteY20" fmla="*/ 620111 h 851339"/>
              <a:gd name="connsiteX21" fmla="*/ 0 w 5062482"/>
              <a:gd name="connsiteY21" fmla="*/ 851339 h 851339"/>
              <a:gd name="connsiteX0" fmla="*/ 5062482 w 5062482"/>
              <a:gd name="connsiteY0" fmla="*/ 578070 h 851339"/>
              <a:gd name="connsiteX1" fmla="*/ 4869793 w 5062482"/>
              <a:gd name="connsiteY1" fmla="*/ 581573 h 851339"/>
              <a:gd name="connsiteX2" fmla="*/ 4635062 w 5062482"/>
              <a:gd name="connsiteY2" fmla="*/ 504497 h 851339"/>
              <a:gd name="connsiteX3" fmla="*/ 3927365 w 5062482"/>
              <a:gd name="connsiteY3" fmla="*/ 623614 h 851339"/>
              <a:gd name="connsiteX4" fmla="*/ 3776717 w 5062482"/>
              <a:gd name="connsiteY4" fmla="*/ 493987 h 851339"/>
              <a:gd name="connsiteX5" fmla="*/ 3689131 w 5062482"/>
              <a:gd name="connsiteY5" fmla="*/ 455449 h 851339"/>
              <a:gd name="connsiteX6" fmla="*/ 3622565 w 5062482"/>
              <a:gd name="connsiteY6" fmla="*/ 448442 h 851339"/>
              <a:gd name="connsiteX7" fmla="*/ 3594538 w 5062482"/>
              <a:gd name="connsiteY7" fmla="*/ 416911 h 851339"/>
              <a:gd name="connsiteX8" fmla="*/ 3303751 w 5062482"/>
              <a:gd name="connsiteY8" fmla="*/ 536028 h 851339"/>
              <a:gd name="connsiteX9" fmla="*/ 2676634 w 5062482"/>
              <a:gd name="connsiteY9" fmla="*/ 406401 h 851339"/>
              <a:gd name="connsiteX10" fmla="*/ 2617076 w 5062482"/>
              <a:gd name="connsiteY10" fmla="*/ 490483 h 851339"/>
              <a:gd name="connsiteX11" fmla="*/ 2263227 w 5062482"/>
              <a:gd name="connsiteY11" fmla="*/ 241739 h 851339"/>
              <a:gd name="connsiteX12" fmla="*/ 2067034 w 5062482"/>
              <a:gd name="connsiteY12" fmla="*/ 147145 h 851339"/>
              <a:gd name="connsiteX13" fmla="*/ 1846317 w 5062482"/>
              <a:gd name="connsiteY13" fmla="*/ 133133 h 851339"/>
              <a:gd name="connsiteX14" fmla="*/ 1538013 w 5062482"/>
              <a:gd name="connsiteY14" fmla="*/ 80582 h 851339"/>
              <a:gd name="connsiteX15" fmla="*/ 1390868 w 5062482"/>
              <a:gd name="connsiteY15" fmla="*/ 0 h 851339"/>
              <a:gd name="connsiteX16" fmla="*/ 1187669 w 5062482"/>
              <a:gd name="connsiteY16" fmla="*/ 3504 h 851339"/>
              <a:gd name="connsiteX17" fmla="*/ 448441 w 5062482"/>
              <a:gd name="connsiteY17" fmla="*/ 129629 h 851339"/>
              <a:gd name="connsiteX18" fmla="*/ 91089 w 5062482"/>
              <a:gd name="connsiteY18" fmla="*/ 476469 h 851339"/>
              <a:gd name="connsiteX19" fmla="*/ 66565 w 5062482"/>
              <a:gd name="connsiteY19" fmla="*/ 574566 h 851339"/>
              <a:gd name="connsiteX20" fmla="*/ 7006 w 5062482"/>
              <a:gd name="connsiteY20" fmla="*/ 620111 h 851339"/>
              <a:gd name="connsiteX21" fmla="*/ 0 w 5062482"/>
              <a:gd name="connsiteY21" fmla="*/ 851339 h 851339"/>
              <a:gd name="connsiteX0" fmla="*/ 5062482 w 5062482"/>
              <a:gd name="connsiteY0" fmla="*/ 578070 h 851339"/>
              <a:gd name="connsiteX1" fmla="*/ 4869793 w 5062482"/>
              <a:gd name="connsiteY1" fmla="*/ 581573 h 851339"/>
              <a:gd name="connsiteX2" fmla="*/ 4635062 w 5062482"/>
              <a:gd name="connsiteY2" fmla="*/ 504497 h 851339"/>
              <a:gd name="connsiteX3" fmla="*/ 3927365 w 5062482"/>
              <a:gd name="connsiteY3" fmla="*/ 623614 h 851339"/>
              <a:gd name="connsiteX4" fmla="*/ 3776717 w 5062482"/>
              <a:gd name="connsiteY4" fmla="*/ 493987 h 851339"/>
              <a:gd name="connsiteX5" fmla="*/ 3689131 w 5062482"/>
              <a:gd name="connsiteY5" fmla="*/ 455449 h 851339"/>
              <a:gd name="connsiteX6" fmla="*/ 3622565 w 5062482"/>
              <a:gd name="connsiteY6" fmla="*/ 448442 h 851339"/>
              <a:gd name="connsiteX7" fmla="*/ 3594538 w 5062482"/>
              <a:gd name="connsiteY7" fmla="*/ 416911 h 851339"/>
              <a:gd name="connsiteX8" fmla="*/ 3303751 w 5062482"/>
              <a:gd name="connsiteY8" fmla="*/ 536028 h 851339"/>
              <a:gd name="connsiteX9" fmla="*/ 2676634 w 5062482"/>
              <a:gd name="connsiteY9" fmla="*/ 406401 h 851339"/>
              <a:gd name="connsiteX10" fmla="*/ 2617076 w 5062482"/>
              <a:gd name="connsiteY10" fmla="*/ 490483 h 851339"/>
              <a:gd name="connsiteX11" fmla="*/ 2203668 w 5062482"/>
              <a:gd name="connsiteY11" fmla="*/ 185684 h 851339"/>
              <a:gd name="connsiteX12" fmla="*/ 2067034 w 5062482"/>
              <a:gd name="connsiteY12" fmla="*/ 147145 h 851339"/>
              <a:gd name="connsiteX13" fmla="*/ 1846317 w 5062482"/>
              <a:gd name="connsiteY13" fmla="*/ 133133 h 851339"/>
              <a:gd name="connsiteX14" fmla="*/ 1538013 w 5062482"/>
              <a:gd name="connsiteY14" fmla="*/ 80582 h 851339"/>
              <a:gd name="connsiteX15" fmla="*/ 1390868 w 5062482"/>
              <a:gd name="connsiteY15" fmla="*/ 0 h 851339"/>
              <a:gd name="connsiteX16" fmla="*/ 1187669 w 5062482"/>
              <a:gd name="connsiteY16" fmla="*/ 3504 h 851339"/>
              <a:gd name="connsiteX17" fmla="*/ 448441 w 5062482"/>
              <a:gd name="connsiteY17" fmla="*/ 129629 h 851339"/>
              <a:gd name="connsiteX18" fmla="*/ 91089 w 5062482"/>
              <a:gd name="connsiteY18" fmla="*/ 476469 h 851339"/>
              <a:gd name="connsiteX19" fmla="*/ 66565 w 5062482"/>
              <a:gd name="connsiteY19" fmla="*/ 574566 h 851339"/>
              <a:gd name="connsiteX20" fmla="*/ 7006 w 5062482"/>
              <a:gd name="connsiteY20" fmla="*/ 620111 h 851339"/>
              <a:gd name="connsiteX21" fmla="*/ 0 w 5062482"/>
              <a:gd name="connsiteY21" fmla="*/ 851339 h 851339"/>
              <a:gd name="connsiteX0" fmla="*/ 5062482 w 5062482"/>
              <a:gd name="connsiteY0" fmla="*/ 581572 h 854841"/>
              <a:gd name="connsiteX1" fmla="*/ 4869793 w 5062482"/>
              <a:gd name="connsiteY1" fmla="*/ 585075 h 854841"/>
              <a:gd name="connsiteX2" fmla="*/ 4635062 w 5062482"/>
              <a:gd name="connsiteY2" fmla="*/ 507999 h 854841"/>
              <a:gd name="connsiteX3" fmla="*/ 3927365 w 5062482"/>
              <a:gd name="connsiteY3" fmla="*/ 627116 h 854841"/>
              <a:gd name="connsiteX4" fmla="*/ 3776717 w 5062482"/>
              <a:gd name="connsiteY4" fmla="*/ 497489 h 854841"/>
              <a:gd name="connsiteX5" fmla="*/ 3689131 w 5062482"/>
              <a:gd name="connsiteY5" fmla="*/ 458951 h 854841"/>
              <a:gd name="connsiteX6" fmla="*/ 3622565 w 5062482"/>
              <a:gd name="connsiteY6" fmla="*/ 451944 h 854841"/>
              <a:gd name="connsiteX7" fmla="*/ 3594538 w 5062482"/>
              <a:gd name="connsiteY7" fmla="*/ 420413 h 854841"/>
              <a:gd name="connsiteX8" fmla="*/ 3303751 w 5062482"/>
              <a:gd name="connsiteY8" fmla="*/ 539530 h 854841"/>
              <a:gd name="connsiteX9" fmla="*/ 2676634 w 5062482"/>
              <a:gd name="connsiteY9" fmla="*/ 409903 h 854841"/>
              <a:gd name="connsiteX10" fmla="*/ 2617076 w 5062482"/>
              <a:gd name="connsiteY10" fmla="*/ 493985 h 854841"/>
              <a:gd name="connsiteX11" fmla="*/ 2203668 w 5062482"/>
              <a:gd name="connsiteY11" fmla="*/ 189186 h 854841"/>
              <a:gd name="connsiteX12" fmla="*/ 2067034 w 5062482"/>
              <a:gd name="connsiteY12" fmla="*/ 150647 h 854841"/>
              <a:gd name="connsiteX13" fmla="*/ 1846317 w 5062482"/>
              <a:gd name="connsiteY13" fmla="*/ 136635 h 854841"/>
              <a:gd name="connsiteX14" fmla="*/ 1538013 w 5062482"/>
              <a:gd name="connsiteY14" fmla="*/ 84084 h 854841"/>
              <a:gd name="connsiteX15" fmla="*/ 1390868 w 5062482"/>
              <a:gd name="connsiteY15" fmla="*/ 3502 h 854841"/>
              <a:gd name="connsiteX16" fmla="*/ 1282262 w 5062482"/>
              <a:gd name="connsiteY16" fmla="*/ 0 h 854841"/>
              <a:gd name="connsiteX17" fmla="*/ 1187669 w 5062482"/>
              <a:gd name="connsiteY17" fmla="*/ 7006 h 854841"/>
              <a:gd name="connsiteX18" fmla="*/ 448441 w 5062482"/>
              <a:gd name="connsiteY18" fmla="*/ 133131 h 854841"/>
              <a:gd name="connsiteX19" fmla="*/ 91089 w 5062482"/>
              <a:gd name="connsiteY19" fmla="*/ 479971 h 854841"/>
              <a:gd name="connsiteX20" fmla="*/ 66565 w 5062482"/>
              <a:gd name="connsiteY20" fmla="*/ 578068 h 854841"/>
              <a:gd name="connsiteX21" fmla="*/ 7006 w 5062482"/>
              <a:gd name="connsiteY21" fmla="*/ 623613 h 854841"/>
              <a:gd name="connsiteX22" fmla="*/ 0 w 5062482"/>
              <a:gd name="connsiteY22" fmla="*/ 854841 h 854841"/>
              <a:gd name="connsiteX0" fmla="*/ 5062482 w 5062482"/>
              <a:gd name="connsiteY0" fmla="*/ 578070 h 851339"/>
              <a:gd name="connsiteX1" fmla="*/ 4869793 w 5062482"/>
              <a:gd name="connsiteY1" fmla="*/ 581573 h 851339"/>
              <a:gd name="connsiteX2" fmla="*/ 4635062 w 5062482"/>
              <a:gd name="connsiteY2" fmla="*/ 504497 h 851339"/>
              <a:gd name="connsiteX3" fmla="*/ 3927365 w 5062482"/>
              <a:gd name="connsiteY3" fmla="*/ 623614 h 851339"/>
              <a:gd name="connsiteX4" fmla="*/ 3776717 w 5062482"/>
              <a:gd name="connsiteY4" fmla="*/ 493987 h 851339"/>
              <a:gd name="connsiteX5" fmla="*/ 3689131 w 5062482"/>
              <a:gd name="connsiteY5" fmla="*/ 455449 h 851339"/>
              <a:gd name="connsiteX6" fmla="*/ 3622565 w 5062482"/>
              <a:gd name="connsiteY6" fmla="*/ 448442 h 851339"/>
              <a:gd name="connsiteX7" fmla="*/ 3594538 w 5062482"/>
              <a:gd name="connsiteY7" fmla="*/ 416911 h 851339"/>
              <a:gd name="connsiteX8" fmla="*/ 3303751 w 5062482"/>
              <a:gd name="connsiteY8" fmla="*/ 536028 h 851339"/>
              <a:gd name="connsiteX9" fmla="*/ 2676634 w 5062482"/>
              <a:gd name="connsiteY9" fmla="*/ 406401 h 851339"/>
              <a:gd name="connsiteX10" fmla="*/ 2617076 w 5062482"/>
              <a:gd name="connsiteY10" fmla="*/ 490483 h 851339"/>
              <a:gd name="connsiteX11" fmla="*/ 2203668 w 5062482"/>
              <a:gd name="connsiteY11" fmla="*/ 185684 h 851339"/>
              <a:gd name="connsiteX12" fmla="*/ 2067034 w 5062482"/>
              <a:gd name="connsiteY12" fmla="*/ 147145 h 851339"/>
              <a:gd name="connsiteX13" fmla="*/ 1846317 w 5062482"/>
              <a:gd name="connsiteY13" fmla="*/ 133133 h 851339"/>
              <a:gd name="connsiteX14" fmla="*/ 1538013 w 5062482"/>
              <a:gd name="connsiteY14" fmla="*/ 80582 h 851339"/>
              <a:gd name="connsiteX15" fmla="*/ 1390868 w 5062482"/>
              <a:gd name="connsiteY15" fmla="*/ 0 h 851339"/>
              <a:gd name="connsiteX16" fmla="*/ 1261242 w 5062482"/>
              <a:gd name="connsiteY16" fmla="*/ 31533 h 851339"/>
              <a:gd name="connsiteX17" fmla="*/ 1187669 w 5062482"/>
              <a:gd name="connsiteY17" fmla="*/ 3504 h 851339"/>
              <a:gd name="connsiteX18" fmla="*/ 448441 w 5062482"/>
              <a:gd name="connsiteY18" fmla="*/ 129629 h 851339"/>
              <a:gd name="connsiteX19" fmla="*/ 91089 w 5062482"/>
              <a:gd name="connsiteY19" fmla="*/ 476469 h 851339"/>
              <a:gd name="connsiteX20" fmla="*/ 66565 w 5062482"/>
              <a:gd name="connsiteY20" fmla="*/ 574566 h 851339"/>
              <a:gd name="connsiteX21" fmla="*/ 7006 w 5062482"/>
              <a:gd name="connsiteY21" fmla="*/ 620111 h 851339"/>
              <a:gd name="connsiteX22" fmla="*/ 0 w 5062482"/>
              <a:gd name="connsiteY22" fmla="*/ 851339 h 851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062482" h="851339">
                <a:moveTo>
                  <a:pt x="5062482" y="578070"/>
                </a:moveTo>
                <a:lnTo>
                  <a:pt x="4869793" y="581573"/>
                </a:lnTo>
                <a:lnTo>
                  <a:pt x="4635062" y="504497"/>
                </a:lnTo>
                <a:lnTo>
                  <a:pt x="3927365" y="623614"/>
                </a:lnTo>
                <a:lnTo>
                  <a:pt x="3776717" y="493987"/>
                </a:lnTo>
                <a:lnTo>
                  <a:pt x="3689131" y="455449"/>
                </a:lnTo>
                <a:lnTo>
                  <a:pt x="3622565" y="448442"/>
                </a:lnTo>
                <a:lnTo>
                  <a:pt x="3594538" y="416911"/>
                </a:lnTo>
                <a:lnTo>
                  <a:pt x="3303751" y="536028"/>
                </a:lnTo>
                <a:lnTo>
                  <a:pt x="2676634" y="406401"/>
                </a:lnTo>
                <a:lnTo>
                  <a:pt x="2617076" y="490483"/>
                </a:lnTo>
                <a:lnTo>
                  <a:pt x="2203668" y="185684"/>
                </a:lnTo>
                <a:lnTo>
                  <a:pt x="2067034" y="147145"/>
                </a:lnTo>
                <a:cubicBezTo>
                  <a:pt x="1995213" y="124373"/>
                  <a:pt x="1934487" y="144227"/>
                  <a:pt x="1846317" y="133133"/>
                </a:cubicBezTo>
                <a:cubicBezTo>
                  <a:pt x="1758147" y="122039"/>
                  <a:pt x="1611586" y="98100"/>
                  <a:pt x="1538013" y="80582"/>
                </a:cubicBezTo>
                <a:cubicBezTo>
                  <a:pt x="1464440" y="63064"/>
                  <a:pt x="1433493" y="14014"/>
                  <a:pt x="1390868" y="0"/>
                </a:cubicBezTo>
                <a:lnTo>
                  <a:pt x="1261242" y="31533"/>
                </a:lnTo>
                <a:lnTo>
                  <a:pt x="1187669" y="3504"/>
                </a:lnTo>
                <a:lnTo>
                  <a:pt x="448441" y="129629"/>
                </a:lnTo>
                <a:lnTo>
                  <a:pt x="91089" y="476469"/>
                </a:lnTo>
                <a:lnTo>
                  <a:pt x="66565" y="574566"/>
                </a:lnTo>
                <a:cubicBezTo>
                  <a:pt x="78243" y="576902"/>
                  <a:pt x="18100" y="573982"/>
                  <a:pt x="7006" y="620111"/>
                </a:cubicBezTo>
                <a:cubicBezTo>
                  <a:pt x="-4088" y="666240"/>
                  <a:pt x="2335" y="774263"/>
                  <a:pt x="0" y="851339"/>
                </a:cubicBezTo>
              </a:path>
            </a:pathLst>
          </a:custGeom>
          <a:noFill/>
          <a:ln w="190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185979" y="379945"/>
            <a:ext cx="5604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New York’s Erie Canal</a:t>
            </a:r>
            <a:endParaRPr lang="en-US" sz="4400" b="1" dirty="0"/>
          </a:p>
        </p:txBody>
      </p:sp>
      <p:sp>
        <p:nvSpPr>
          <p:cNvPr id="5" name="Freeform 4"/>
          <p:cNvSpPr/>
          <p:nvPr/>
        </p:nvSpPr>
        <p:spPr>
          <a:xfrm>
            <a:off x="5793973" y="1698265"/>
            <a:ext cx="1047889" cy="128809"/>
          </a:xfrm>
          <a:custGeom>
            <a:avLst/>
            <a:gdLst>
              <a:gd name="connsiteX0" fmla="*/ 0 w 629344"/>
              <a:gd name="connsiteY0" fmla="*/ 107359 h 107359"/>
              <a:gd name="connsiteX1" fmla="*/ 107358 w 629344"/>
              <a:gd name="connsiteY1" fmla="*/ 85146 h 107359"/>
              <a:gd name="connsiteX2" fmla="*/ 222121 w 629344"/>
              <a:gd name="connsiteY2" fmla="*/ 85146 h 107359"/>
              <a:gd name="connsiteX3" fmla="*/ 355394 w 629344"/>
              <a:gd name="connsiteY3" fmla="*/ 44424 h 107359"/>
              <a:gd name="connsiteX4" fmla="*/ 447945 w 629344"/>
              <a:gd name="connsiteY4" fmla="*/ 0 h 107359"/>
              <a:gd name="connsiteX5" fmla="*/ 562707 w 629344"/>
              <a:gd name="connsiteY5" fmla="*/ 18510 h 107359"/>
              <a:gd name="connsiteX6" fmla="*/ 629344 w 629344"/>
              <a:gd name="connsiteY6" fmla="*/ 59232 h 107359"/>
              <a:gd name="connsiteX7" fmla="*/ 629344 w 629344"/>
              <a:gd name="connsiteY7" fmla="*/ 59232 h 107359"/>
              <a:gd name="connsiteX0" fmla="*/ 0 w 751037"/>
              <a:gd name="connsiteY0" fmla="*/ 125951 h 125951"/>
              <a:gd name="connsiteX1" fmla="*/ 229051 w 751037"/>
              <a:gd name="connsiteY1" fmla="*/ 85146 h 125951"/>
              <a:gd name="connsiteX2" fmla="*/ 343814 w 751037"/>
              <a:gd name="connsiteY2" fmla="*/ 85146 h 125951"/>
              <a:gd name="connsiteX3" fmla="*/ 477087 w 751037"/>
              <a:gd name="connsiteY3" fmla="*/ 44424 h 125951"/>
              <a:gd name="connsiteX4" fmla="*/ 569638 w 751037"/>
              <a:gd name="connsiteY4" fmla="*/ 0 h 125951"/>
              <a:gd name="connsiteX5" fmla="*/ 684400 w 751037"/>
              <a:gd name="connsiteY5" fmla="*/ 18510 h 125951"/>
              <a:gd name="connsiteX6" fmla="*/ 751037 w 751037"/>
              <a:gd name="connsiteY6" fmla="*/ 59232 h 125951"/>
              <a:gd name="connsiteX7" fmla="*/ 751037 w 751037"/>
              <a:gd name="connsiteY7" fmla="*/ 59232 h 125951"/>
              <a:gd name="connsiteX0" fmla="*/ 0 w 765078"/>
              <a:gd name="connsiteY0" fmla="*/ 130599 h 130599"/>
              <a:gd name="connsiteX1" fmla="*/ 243092 w 765078"/>
              <a:gd name="connsiteY1" fmla="*/ 85146 h 130599"/>
              <a:gd name="connsiteX2" fmla="*/ 357855 w 765078"/>
              <a:gd name="connsiteY2" fmla="*/ 85146 h 130599"/>
              <a:gd name="connsiteX3" fmla="*/ 491128 w 765078"/>
              <a:gd name="connsiteY3" fmla="*/ 44424 h 130599"/>
              <a:gd name="connsiteX4" fmla="*/ 583679 w 765078"/>
              <a:gd name="connsiteY4" fmla="*/ 0 h 130599"/>
              <a:gd name="connsiteX5" fmla="*/ 698441 w 765078"/>
              <a:gd name="connsiteY5" fmla="*/ 18510 h 130599"/>
              <a:gd name="connsiteX6" fmla="*/ 765078 w 765078"/>
              <a:gd name="connsiteY6" fmla="*/ 59232 h 130599"/>
              <a:gd name="connsiteX7" fmla="*/ 765078 w 765078"/>
              <a:gd name="connsiteY7" fmla="*/ 59232 h 130599"/>
              <a:gd name="connsiteX0" fmla="*/ 0 w 765078"/>
              <a:gd name="connsiteY0" fmla="*/ 130599 h 130599"/>
              <a:gd name="connsiteX1" fmla="*/ 149482 w 765078"/>
              <a:gd name="connsiteY1" fmla="*/ 85146 h 130599"/>
              <a:gd name="connsiteX2" fmla="*/ 357855 w 765078"/>
              <a:gd name="connsiteY2" fmla="*/ 85146 h 130599"/>
              <a:gd name="connsiteX3" fmla="*/ 491128 w 765078"/>
              <a:gd name="connsiteY3" fmla="*/ 44424 h 130599"/>
              <a:gd name="connsiteX4" fmla="*/ 583679 w 765078"/>
              <a:gd name="connsiteY4" fmla="*/ 0 h 130599"/>
              <a:gd name="connsiteX5" fmla="*/ 698441 w 765078"/>
              <a:gd name="connsiteY5" fmla="*/ 18510 h 130599"/>
              <a:gd name="connsiteX6" fmla="*/ 765078 w 765078"/>
              <a:gd name="connsiteY6" fmla="*/ 59232 h 130599"/>
              <a:gd name="connsiteX7" fmla="*/ 765078 w 765078"/>
              <a:gd name="connsiteY7" fmla="*/ 59232 h 130599"/>
              <a:gd name="connsiteX0" fmla="*/ 0 w 765078"/>
              <a:gd name="connsiteY0" fmla="*/ 130599 h 130599"/>
              <a:gd name="connsiteX1" fmla="*/ 149482 w 765078"/>
              <a:gd name="connsiteY1" fmla="*/ 85146 h 130599"/>
              <a:gd name="connsiteX2" fmla="*/ 259564 w 765078"/>
              <a:gd name="connsiteY2" fmla="*/ 101415 h 130599"/>
              <a:gd name="connsiteX3" fmla="*/ 491128 w 765078"/>
              <a:gd name="connsiteY3" fmla="*/ 44424 h 130599"/>
              <a:gd name="connsiteX4" fmla="*/ 583679 w 765078"/>
              <a:gd name="connsiteY4" fmla="*/ 0 h 130599"/>
              <a:gd name="connsiteX5" fmla="*/ 698441 w 765078"/>
              <a:gd name="connsiteY5" fmla="*/ 18510 h 130599"/>
              <a:gd name="connsiteX6" fmla="*/ 765078 w 765078"/>
              <a:gd name="connsiteY6" fmla="*/ 59232 h 130599"/>
              <a:gd name="connsiteX7" fmla="*/ 765078 w 765078"/>
              <a:gd name="connsiteY7" fmla="*/ 59232 h 130599"/>
              <a:gd name="connsiteX0" fmla="*/ 0 w 765078"/>
              <a:gd name="connsiteY0" fmla="*/ 130599 h 130599"/>
              <a:gd name="connsiteX1" fmla="*/ 149482 w 765078"/>
              <a:gd name="connsiteY1" fmla="*/ 85146 h 130599"/>
              <a:gd name="connsiteX2" fmla="*/ 259564 w 765078"/>
              <a:gd name="connsiteY2" fmla="*/ 101415 h 130599"/>
              <a:gd name="connsiteX3" fmla="*/ 491128 w 765078"/>
              <a:gd name="connsiteY3" fmla="*/ 2591 h 130599"/>
              <a:gd name="connsiteX4" fmla="*/ 583679 w 765078"/>
              <a:gd name="connsiteY4" fmla="*/ 0 h 130599"/>
              <a:gd name="connsiteX5" fmla="*/ 698441 w 765078"/>
              <a:gd name="connsiteY5" fmla="*/ 18510 h 130599"/>
              <a:gd name="connsiteX6" fmla="*/ 765078 w 765078"/>
              <a:gd name="connsiteY6" fmla="*/ 59232 h 130599"/>
              <a:gd name="connsiteX7" fmla="*/ 765078 w 765078"/>
              <a:gd name="connsiteY7" fmla="*/ 59232 h 130599"/>
              <a:gd name="connsiteX0" fmla="*/ 0 w 793161"/>
              <a:gd name="connsiteY0" fmla="*/ 130599 h 130599"/>
              <a:gd name="connsiteX1" fmla="*/ 149482 w 793161"/>
              <a:gd name="connsiteY1" fmla="*/ 85146 h 130599"/>
              <a:gd name="connsiteX2" fmla="*/ 259564 w 793161"/>
              <a:gd name="connsiteY2" fmla="*/ 101415 h 130599"/>
              <a:gd name="connsiteX3" fmla="*/ 491128 w 793161"/>
              <a:gd name="connsiteY3" fmla="*/ 2591 h 130599"/>
              <a:gd name="connsiteX4" fmla="*/ 583679 w 793161"/>
              <a:gd name="connsiteY4" fmla="*/ 0 h 130599"/>
              <a:gd name="connsiteX5" fmla="*/ 698441 w 793161"/>
              <a:gd name="connsiteY5" fmla="*/ 18510 h 130599"/>
              <a:gd name="connsiteX6" fmla="*/ 765078 w 793161"/>
              <a:gd name="connsiteY6" fmla="*/ 59232 h 130599"/>
              <a:gd name="connsiteX7" fmla="*/ 793161 w 793161"/>
              <a:gd name="connsiteY7" fmla="*/ 42964 h 130599"/>
              <a:gd name="connsiteX0" fmla="*/ 0 w 793161"/>
              <a:gd name="connsiteY0" fmla="*/ 130599 h 130599"/>
              <a:gd name="connsiteX1" fmla="*/ 149482 w 793161"/>
              <a:gd name="connsiteY1" fmla="*/ 85146 h 130599"/>
              <a:gd name="connsiteX2" fmla="*/ 259564 w 793161"/>
              <a:gd name="connsiteY2" fmla="*/ 101415 h 130599"/>
              <a:gd name="connsiteX3" fmla="*/ 491128 w 793161"/>
              <a:gd name="connsiteY3" fmla="*/ 2591 h 130599"/>
              <a:gd name="connsiteX4" fmla="*/ 583679 w 793161"/>
              <a:gd name="connsiteY4" fmla="*/ 0 h 130599"/>
              <a:gd name="connsiteX5" fmla="*/ 698441 w 793161"/>
              <a:gd name="connsiteY5" fmla="*/ 18510 h 130599"/>
              <a:gd name="connsiteX6" fmla="*/ 744016 w 793161"/>
              <a:gd name="connsiteY6" fmla="*/ 35992 h 130599"/>
              <a:gd name="connsiteX7" fmla="*/ 793161 w 793161"/>
              <a:gd name="connsiteY7" fmla="*/ 42964 h 130599"/>
              <a:gd name="connsiteX0" fmla="*/ 0 w 802522"/>
              <a:gd name="connsiteY0" fmla="*/ 130599 h 130599"/>
              <a:gd name="connsiteX1" fmla="*/ 149482 w 802522"/>
              <a:gd name="connsiteY1" fmla="*/ 85146 h 130599"/>
              <a:gd name="connsiteX2" fmla="*/ 259564 w 802522"/>
              <a:gd name="connsiteY2" fmla="*/ 101415 h 130599"/>
              <a:gd name="connsiteX3" fmla="*/ 491128 w 802522"/>
              <a:gd name="connsiteY3" fmla="*/ 2591 h 130599"/>
              <a:gd name="connsiteX4" fmla="*/ 583679 w 802522"/>
              <a:gd name="connsiteY4" fmla="*/ 0 h 130599"/>
              <a:gd name="connsiteX5" fmla="*/ 698441 w 802522"/>
              <a:gd name="connsiteY5" fmla="*/ 18510 h 130599"/>
              <a:gd name="connsiteX6" fmla="*/ 744016 w 802522"/>
              <a:gd name="connsiteY6" fmla="*/ 35992 h 130599"/>
              <a:gd name="connsiteX7" fmla="*/ 802522 w 802522"/>
              <a:gd name="connsiteY7" fmla="*/ 47612 h 130599"/>
              <a:gd name="connsiteX0" fmla="*/ 0 w 802522"/>
              <a:gd name="connsiteY0" fmla="*/ 130599 h 130599"/>
              <a:gd name="connsiteX1" fmla="*/ 149482 w 802522"/>
              <a:gd name="connsiteY1" fmla="*/ 85146 h 130599"/>
              <a:gd name="connsiteX2" fmla="*/ 259564 w 802522"/>
              <a:gd name="connsiteY2" fmla="*/ 101415 h 130599"/>
              <a:gd name="connsiteX3" fmla="*/ 383476 w 802522"/>
              <a:gd name="connsiteY3" fmla="*/ 67664 h 130599"/>
              <a:gd name="connsiteX4" fmla="*/ 583679 w 802522"/>
              <a:gd name="connsiteY4" fmla="*/ 0 h 130599"/>
              <a:gd name="connsiteX5" fmla="*/ 698441 w 802522"/>
              <a:gd name="connsiteY5" fmla="*/ 18510 h 130599"/>
              <a:gd name="connsiteX6" fmla="*/ 744016 w 802522"/>
              <a:gd name="connsiteY6" fmla="*/ 35992 h 130599"/>
              <a:gd name="connsiteX7" fmla="*/ 802522 w 802522"/>
              <a:gd name="connsiteY7" fmla="*/ 47612 h 130599"/>
              <a:gd name="connsiteX0" fmla="*/ 0 w 802522"/>
              <a:gd name="connsiteY0" fmla="*/ 130599 h 130599"/>
              <a:gd name="connsiteX1" fmla="*/ 149482 w 802522"/>
              <a:gd name="connsiteY1" fmla="*/ 85146 h 130599"/>
              <a:gd name="connsiteX2" fmla="*/ 259564 w 802522"/>
              <a:gd name="connsiteY2" fmla="*/ 101415 h 130599"/>
              <a:gd name="connsiteX3" fmla="*/ 383476 w 802522"/>
              <a:gd name="connsiteY3" fmla="*/ 67664 h 130599"/>
              <a:gd name="connsiteX4" fmla="*/ 583679 w 802522"/>
              <a:gd name="connsiteY4" fmla="*/ 0 h 130599"/>
              <a:gd name="connsiteX5" fmla="*/ 698441 w 802522"/>
              <a:gd name="connsiteY5" fmla="*/ 18510 h 130599"/>
              <a:gd name="connsiteX6" fmla="*/ 744016 w 802522"/>
              <a:gd name="connsiteY6" fmla="*/ 35992 h 130599"/>
              <a:gd name="connsiteX7" fmla="*/ 802522 w 802522"/>
              <a:gd name="connsiteY7" fmla="*/ 47612 h 130599"/>
              <a:gd name="connsiteX0" fmla="*/ 0 w 802522"/>
              <a:gd name="connsiteY0" fmla="*/ 135247 h 135247"/>
              <a:gd name="connsiteX1" fmla="*/ 149482 w 802522"/>
              <a:gd name="connsiteY1" fmla="*/ 89794 h 135247"/>
              <a:gd name="connsiteX2" fmla="*/ 259564 w 802522"/>
              <a:gd name="connsiteY2" fmla="*/ 106063 h 135247"/>
              <a:gd name="connsiteX3" fmla="*/ 383476 w 802522"/>
              <a:gd name="connsiteY3" fmla="*/ 72312 h 135247"/>
              <a:gd name="connsiteX4" fmla="*/ 553256 w 802522"/>
              <a:gd name="connsiteY4" fmla="*/ 0 h 135247"/>
              <a:gd name="connsiteX5" fmla="*/ 698441 w 802522"/>
              <a:gd name="connsiteY5" fmla="*/ 23158 h 135247"/>
              <a:gd name="connsiteX6" fmla="*/ 744016 w 802522"/>
              <a:gd name="connsiteY6" fmla="*/ 40640 h 135247"/>
              <a:gd name="connsiteX7" fmla="*/ 802522 w 802522"/>
              <a:gd name="connsiteY7" fmla="*/ 52260 h 13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2522" h="135247">
                <a:moveTo>
                  <a:pt x="0" y="135247"/>
                </a:moveTo>
                <a:lnTo>
                  <a:pt x="149482" y="89794"/>
                </a:lnTo>
                <a:lnTo>
                  <a:pt x="259564" y="106063"/>
                </a:lnTo>
                <a:lnTo>
                  <a:pt x="383476" y="72312"/>
                </a:lnTo>
                <a:cubicBezTo>
                  <a:pt x="447870" y="35813"/>
                  <a:pt x="486522" y="22555"/>
                  <a:pt x="553256" y="0"/>
                </a:cubicBezTo>
                <a:lnTo>
                  <a:pt x="698441" y="23158"/>
                </a:lnTo>
                <a:cubicBezTo>
                  <a:pt x="720653" y="36732"/>
                  <a:pt x="726669" y="35790"/>
                  <a:pt x="744016" y="40640"/>
                </a:cubicBezTo>
                <a:cubicBezTo>
                  <a:pt x="761363" y="45490"/>
                  <a:pt x="793161" y="57683"/>
                  <a:pt x="802522" y="52260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A packet boa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804"/>
          <a:stretch/>
        </p:blipFill>
        <p:spPr bwMode="auto">
          <a:xfrm flipH="1">
            <a:off x="5585571" y="-27862"/>
            <a:ext cx="6606429" cy="164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~PP4001.WAV">
            <a:hlinkClick r:id="" action="ppaction://media"/>
          </p:cNvPr>
          <p:cNvPicPr>
            <a:picLocks noRot="1" noChangeAspect="1"/>
          </p:cNvPicPr>
          <p:nvPr>
            <a:wavAudioFile r:embed="rId1" name="~PP4001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1574729"/>
      </p:ext>
    </p:extLst>
  </p:cSld>
  <p:clrMapOvr>
    <a:masterClrMapping/>
  </p:clrMapOvr>
  <p:transition advTm="2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united states 1840 site map the united states 184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710" t="8220" b="42559"/>
          <a:stretch/>
        </p:blipFill>
        <p:spPr bwMode="auto">
          <a:xfrm>
            <a:off x="-26143" y="0"/>
            <a:ext cx="12532736" cy="687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wn Arrow 1"/>
          <p:cNvSpPr/>
          <p:nvPr/>
        </p:nvSpPr>
        <p:spPr>
          <a:xfrm rot="5120498">
            <a:off x="8687314" y="2972841"/>
            <a:ext cx="563542" cy="902372"/>
          </a:xfrm>
          <a:prstGeom prst="downArrow">
            <a:avLst>
              <a:gd name="adj1" fmla="val 46649"/>
              <a:gd name="adj2" fmla="val 76415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 rot="2976748">
            <a:off x="7591089" y="3131225"/>
            <a:ext cx="632219" cy="1467672"/>
          </a:xfrm>
          <a:prstGeom prst="downArrow">
            <a:avLst>
              <a:gd name="adj1" fmla="val 46649"/>
              <a:gd name="adj2" fmla="val 764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 rot="5782276">
            <a:off x="6397238" y="2012775"/>
            <a:ext cx="458966" cy="796999"/>
          </a:xfrm>
          <a:prstGeom prst="downArrow">
            <a:avLst>
              <a:gd name="adj1" fmla="val 46649"/>
              <a:gd name="adj2" fmla="val 764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>
            <a:off x="10764938" y="825044"/>
            <a:ext cx="1044820" cy="1048598"/>
          </a:xfrm>
          <a:custGeom>
            <a:avLst/>
            <a:gdLst>
              <a:gd name="connsiteX0" fmla="*/ 481264 w 481264"/>
              <a:gd name="connsiteY0" fmla="*/ 0 h 496072"/>
              <a:gd name="connsiteX1" fmla="*/ 373905 w 481264"/>
              <a:gd name="connsiteY1" fmla="*/ 140677 h 496072"/>
              <a:gd name="connsiteX2" fmla="*/ 270248 w 481264"/>
              <a:gd name="connsiteY2" fmla="*/ 285056 h 496072"/>
              <a:gd name="connsiteX3" fmla="*/ 225824 w 481264"/>
              <a:gd name="connsiteY3" fmla="*/ 355395 h 496072"/>
              <a:gd name="connsiteX4" fmla="*/ 207314 w 481264"/>
              <a:gd name="connsiteY4" fmla="*/ 407223 h 496072"/>
              <a:gd name="connsiteX5" fmla="*/ 155485 w 481264"/>
              <a:gd name="connsiteY5" fmla="*/ 459051 h 496072"/>
              <a:gd name="connsiteX6" fmla="*/ 85147 w 481264"/>
              <a:gd name="connsiteY6" fmla="*/ 496072 h 496072"/>
              <a:gd name="connsiteX7" fmla="*/ 7404 w 481264"/>
              <a:gd name="connsiteY7" fmla="*/ 496072 h 496072"/>
              <a:gd name="connsiteX8" fmla="*/ 7404 w 481264"/>
              <a:gd name="connsiteY8" fmla="*/ 496072 h 496072"/>
              <a:gd name="connsiteX9" fmla="*/ 0 w 481264"/>
              <a:gd name="connsiteY9" fmla="*/ 484965 h 496072"/>
              <a:gd name="connsiteX10" fmla="*/ 14809 w 481264"/>
              <a:gd name="connsiteY10" fmla="*/ 492370 h 496072"/>
              <a:gd name="connsiteX0" fmla="*/ 481264 w 481264"/>
              <a:gd name="connsiteY0" fmla="*/ 0 h 496072"/>
              <a:gd name="connsiteX1" fmla="*/ 373905 w 481264"/>
              <a:gd name="connsiteY1" fmla="*/ 140677 h 496072"/>
              <a:gd name="connsiteX2" fmla="*/ 251738 w 481264"/>
              <a:gd name="connsiteY2" fmla="*/ 296162 h 496072"/>
              <a:gd name="connsiteX3" fmla="*/ 225824 w 481264"/>
              <a:gd name="connsiteY3" fmla="*/ 355395 h 496072"/>
              <a:gd name="connsiteX4" fmla="*/ 207314 w 481264"/>
              <a:gd name="connsiteY4" fmla="*/ 407223 h 496072"/>
              <a:gd name="connsiteX5" fmla="*/ 155485 w 481264"/>
              <a:gd name="connsiteY5" fmla="*/ 459051 h 496072"/>
              <a:gd name="connsiteX6" fmla="*/ 85147 w 481264"/>
              <a:gd name="connsiteY6" fmla="*/ 496072 h 496072"/>
              <a:gd name="connsiteX7" fmla="*/ 7404 w 481264"/>
              <a:gd name="connsiteY7" fmla="*/ 496072 h 496072"/>
              <a:gd name="connsiteX8" fmla="*/ 7404 w 481264"/>
              <a:gd name="connsiteY8" fmla="*/ 496072 h 496072"/>
              <a:gd name="connsiteX9" fmla="*/ 0 w 481264"/>
              <a:gd name="connsiteY9" fmla="*/ 484965 h 496072"/>
              <a:gd name="connsiteX10" fmla="*/ 14809 w 481264"/>
              <a:gd name="connsiteY10" fmla="*/ 492370 h 496072"/>
              <a:gd name="connsiteX0" fmla="*/ 482863 w 482863"/>
              <a:gd name="connsiteY0" fmla="*/ 0 h 636749"/>
              <a:gd name="connsiteX1" fmla="*/ 375504 w 482863"/>
              <a:gd name="connsiteY1" fmla="*/ 140677 h 636749"/>
              <a:gd name="connsiteX2" fmla="*/ 253337 w 482863"/>
              <a:gd name="connsiteY2" fmla="*/ 296162 h 636749"/>
              <a:gd name="connsiteX3" fmla="*/ 227423 w 482863"/>
              <a:gd name="connsiteY3" fmla="*/ 355395 h 636749"/>
              <a:gd name="connsiteX4" fmla="*/ 208913 w 482863"/>
              <a:gd name="connsiteY4" fmla="*/ 407223 h 636749"/>
              <a:gd name="connsiteX5" fmla="*/ 157084 w 482863"/>
              <a:gd name="connsiteY5" fmla="*/ 459051 h 636749"/>
              <a:gd name="connsiteX6" fmla="*/ 86746 w 482863"/>
              <a:gd name="connsiteY6" fmla="*/ 496072 h 636749"/>
              <a:gd name="connsiteX7" fmla="*/ 9003 w 482863"/>
              <a:gd name="connsiteY7" fmla="*/ 496072 h 636749"/>
              <a:gd name="connsiteX8" fmla="*/ 9003 w 482863"/>
              <a:gd name="connsiteY8" fmla="*/ 496072 h 636749"/>
              <a:gd name="connsiteX9" fmla="*/ 1599 w 482863"/>
              <a:gd name="connsiteY9" fmla="*/ 484965 h 636749"/>
              <a:gd name="connsiteX10" fmla="*/ 42322 w 482863"/>
              <a:gd name="connsiteY10" fmla="*/ 636749 h 636749"/>
              <a:gd name="connsiteX0" fmla="*/ 537167 w 537167"/>
              <a:gd name="connsiteY0" fmla="*/ 0 h 636749"/>
              <a:gd name="connsiteX1" fmla="*/ 429808 w 537167"/>
              <a:gd name="connsiteY1" fmla="*/ 140677 h 636749"/>
              <a:gd name="connsiteX2" fmla="*/ 307641 w 537167"/>
              <a:gd name="connsiteY2" fmla="*/ 296162 h 636749"/>
              <a:gd name="connsiteX3" fmla="*/ 281727 w 537167"/>
              <a:gd name="connsiteY3" fmla="*/ 355395 h 636749"/>
              <a:gd name="connsiteX4" fmla="*/ 263217 w 537167"/>
              <a:gd name="connsiteY4" fmla="*/ 407223 h 636749"/>
              <a:gd name="connsiteX5" fmla="*/ 211388 w 537167"/>
              <a:gd name="connsiteY5" fmla="*/ 459051 h 636749"/>
              <a:gd name="connsiteX6" fmla="*/ 141050 w 537167"/>
              <a:gd name="connsiteY6" fmla="*/ 496072 h 636749"/>
              <a:gd name="connsiteX7" fmla="*/ 63307 w 537167"/>
              <a:gd name="connsiteY7" fmla="*/ 496072 h 636749"/>
              <a:gd name="connsiteX8" fmla="*/ 63307 w 537167"/>
              <a:gd name="connsiteY8" fmla="*/ 496072 h 636749"/>
              <a:gd name="connsiteX9" fmla="*/ 373 w 537167"/>
              <a:gd name="connsiteY9" fmla="*/ 566410 h 636749"/>
              <a:gd name="connsiteX10" fmla="*/ 96626 w 537167"/>
              <a:gd name="connsiteY10" fmla="*/ 636749 h 636749"/>
              <a:gd name="connsiteX0" fmla="*/ 537003 w 537003"/>
              <a:gd name="connsiteY0" fmla="*/ 0 h 636749"/>
              <a:gd name="connsiteX1" fmla="*/ 429644 w 537003"/>
              <a:gd name="connsiteY1" fmla="*/ 140677 h 636749"/>
              <a:gd name="connsiteX2" fmla="*/ 307477 w 537003"/>
              <a:gd name="connsiteY2" fmla="*/ 296162 h 636749"/>
              <a:gd name="connsiteX3" fmla="*/ 281563 w 537003"/>
              <a:gd name="connsiteY3" fmla="*/ 355395 h 636749"/>
              <a:gd name="connsiteX4" fmla="*/ 263053 w 537003"/>
              <a:gd name="connsiteY4" fmla="*/ 407223 h 636749"/>
              <a:gd name="connsiteX5" fmla="*/ 211224 w 537003"/>
              <a:gd name="connsiteY5" fmla="*/ 459051 h 636749"/>
              <a:gd name="connsiteX6" fmla="*/ 140886 w 537003"/>
              <a:gd name="connsiteY6" fmla="*/ 496072 h 636749"/>
              <a:gd name="connsiteX7" fmla="*/ 63143 w 537003"/>
              <a:gd name="connsiteY7" fmla="*/ 496072 h 636749"/>
              <a:gd name="connsiteX8" fmla="*/ 70548 w 537003"/>
              <a:gd name="connsiteY8" fmla="*/ 481263 h 636749"/>
              <a:gd name="connsiteX9" fmla="*/ 209 w 537003"/>
              <a:gd name="connsiteY9" fmla="*/ 566410 h 636749"/>
              <a:gd name="connsiteX10" fmla="*/ 96462 w 537003"/>
              <a:gd name="connsiteY10" fmla="*/ 636749 h 636749"/>
              <a:gd name="connsiteX0" fmla="*/ 537003 w 537003"/>
              <a:gd name="connsiteY0" fmla="*/ 0 h 566410"/>
              <a:gd name="connsiteX1" fmla="*/ 429644 w 537003"/>
              <a:gd name="connsiteY1" fmla="*/ 140677 h 566410"/>
              <a:gd name="connsiteX2" fmla="*/ 307477 w 537003"/>
              <a:gd name="connsiteY2" fmla="*/ 296162 h 566410"/>
              <a:gd name="connsiteX3" fmla="*/ 281563 w 537003"/>
              <a:gd name="connsiteY3" fmla="*/ 355395 h 566410"/>
              <a:gd name="connsiteX4" fmla="*/ 263053 w 537003"/>
              <a:gd name="connsiteY4" fmla="*/ 407223 h 566410"/>
              <a:gd name="connsiteX5" fmla="*/ 211224 w 537003"/>
              <a:gd name="connsiteY5" fmla="*/ 459051 h 566410"/>
              <a:gd name="connsiteX6" fmla="*/ 140886 w 537003"/>
              <a:gd name="connsiteY6" fmla="*/ 496072 h 566410"/>
              <a:gd name="connsiteX7" fmla="*/ 63143 w 537003"/>
              <a:gd name="connsiteY7" fmla="*/ 496072 h 566410"/>
              <a:gd name="connsiteX8" fmla="*/ 70548 w 537003"/>
              <a:gd name="connsiteY8" fmla="*/ 481263 h 566410"/>
              <a:gd name="connsiteX9" fmla="*/ 209 w 537003"/>
              <a:gd name="connsiteY9" fmla="*/ 566410 h 566410"/>
              <a:gd name="connsiteX0" fmla="*/ 477998 w 477998"/>
              <a:gd name="connsiteY0" fmla="*/ 0 h 497168"/>
              <a:gd name="connsiteX1" fmla="*/ 370639 w 477998"/>
              <a:gd name="connsiteY1" fmla="*/ 140677 h 497168"/>
              <a:gd name="connsiteX2" fmla="*/ 248472 w 477998"/>
              <a:gd name="connsiteY2" fmla="*/ 296162 h 497168"/>
              <a:gd name="connsiteX3" fmla="*/ 222558 w 477998"/>
              <a:gd name="connsiteY3" fmla="*/ 355395 h 497168"/>
              <a:gd name="connsiteX4" fmla="*/ 204048 w 477998"/>
              <a:gd name="connsiteY4" fmla="*/ 407223 h 497168"/>
              <a:gd name="connsiteX5" fmla="*/ 152219 w 477998"/>
              <a:gd name="connsiteY5" fmla="*/ 459051 h 497168"/>
              <a:gd name="connsiteX6" fmla="*/ 81881 w 477998"/>
              <a:gd name="connsiteY6" fmla="*/ 496072 h 497168"/>
              <a:gd name="connsiteX7" fmla="*/ 4138 w 477998"/>
              <a:gd name="connsiteY7" fmla="*/ 496072 h 497168"/>
              <a:gd name="connsiteX8" fmla="*/ 11543 w 477998"/>
              <a:gd name="connsiteY8" fmla="*/ 481263 h 497168"/>
              <a:gd name="connsiteX0" fmla="*/ 473860 w 473860"/>
              <a:gd name="connsiteY0" fmla="*/ 0 h 497168"/>
              <a:gd name="connsiteX1" fmla="*/ 366501 w 473860"/>
              <a:gd name="connsiteY1" fmla="*/ 140677 h 497168"/>
              <a:gd name="connsiteX2" fmla="*/ 244334 w 473860"/>
              <a:gd name="connsiteY2" fmla="*/ 296162 h 497168"/>
              <a:gd name="connsiteX3" fmla="*/ 218420 w 473860"/>
              <a:gd name="connsiteY3" fmla="*/ 355395 h 497168"/>
              <a:gd name="connsiteX4" fmla="*/ 199910 w 473860"/>
              <a:gd name="connsiteY4" fmla="*/ 407223 h 497168"/>
              <a:gd name="connsiteX5" fmla="*/ 148081 w 473860"/>
              <a:gd name="connsiteY5" fmla="*/ 459051 h 497168"/>
              <a:gd name="connsiteX6" fmla="*/ 77743 w 473860"/>
              <a:gd name="connsiteY6" fmla="*/ 496072 h 497168"/>
              <a:gd name="connsiteX7" fmla="*/ 0 w 473860"/>
              <a:gd name="connsiteY7" fmla="*/ 496072 h 497168"/>
              <a:gd name="connsiteX0" fmla="*/ 482106 w 482106"/>
              <a:gd name="connsiteY0" fmla="*/ 0 h 496072"/>
              <a:gd name="connsiteX1" fmla="*/ 374747 w 482106"/>
              <a:gd name="connsiteY1" fmla="*/ 140677 h 496072"/>
              <a:gd name="connsiteX2" fmla="*/ 252580 w 482106"/>
              <a:gd name="connsiteY2" fmla="*/ 296162 h 496072"/>
              <a:gd name="connsiteX3" fmla="*/ 226666 w 482106"/>
              <a:gd name="connsiteY3" fmla="*/ 355395 h 496072"/>
              <a:gd name="connsiteX4" fmla="*/ 208156 w 482106"/>
              <a:gd name="connsiteY4" fmla="*/ 407223 h 496072"/>
              <a:gd name="connsiteX5" fmla="*/ 156327 w 482106"/>
              <a:gd name="connsiteY5" fmla="*/ 459051 h 496072"/>
              <a:gd name="connsiteX6" fmla="*/ 85989 w 482106"/>
              <a:gd name="connsiteY6" fmla="*/ 496072 h 496072"/>
              <a:gd name="connsiteX7" fmla="*/ 0 w 482106"/>
              <a:gd name="connsiteY7" fmla="*/ 480875 h 496072"/>
              <a:gd name="connsiteX0" fmla="*/ 482106 w 482106"/>
              <a:gd name="connsiteY0" fmla="*/ 0 h 486401"/>
              <a:gd name="connsiteX1" fmla="*/ 374747 w 482106"/>
              <a:gd name="connsiteY1" fmla="*/ 140677 h 486401"/>
              <a:gd name="connsiteX2" fmla="*/ 252580 w 482106"/>
              <a:gd name="connsiteY2" fmla="*/ 296162 h 486401"/>
              <a:gd name="connsiteX3" fmla="*/ 226666 w 482106"/>
              <a:gd name="connsiteY3" fmla="*/ 355395 h 486401"/>
              <a:gd name="connsiteX4" fmla="*/ 208156 w 482106"/>
              <a:gd name="connsiteY4" fmla="*/ 407223 h 486401"/>
              <a:gd name="connsiteX5" fmla="*/ 156327 w 482106"/>
              <a:gd name="connsiteY5" fmla="*/ 459051 h 486401"/>
              <a:gd name="connsiteX6" fmla="*/ 79117 w 482106"/>
              <a:gd name="connsiteY6" fmla="*/ 486401 h 486401"/>
              <a:gd name="connsiteX7" fmla="*/ 0 w 482106"/>
              <a:gd name="connsiteY7" fmla="*/ 480875 h 486401"/>
              <a:gd name="connsiteX0" fmla="*/ 482106 w 482106"/>
              <a:gd name="connsiteY0" fmla="*/ 0 h 486401"/>
              <a:gd name="connsiteX1" fmla="*/ 374747 w 482106"/>
              <a:gd name="connsiteY1" fmla="*/ 140677 h 486401"/>
              <a:gd name="connsiteX2" fmla="*/ 252580 w 482106"/>
              <a:gd name="connsiteY2" fmla="*/ 296162 h 486401"/>
              <a:gd name="connsiteX3" fmla="*/ 226666 w 482106"/>
              <a:gd name="connsiteY3" fmla="*/ 355395 h 486401"/>
              <a:gd name="connsiteX4" fmla="*/ 191664 w 482106"/>
              <a:gd name="connsiteY4" fmla="*/ 411368 h 486401"/>
              <a:gd name="connsiteX5" fmla="*/ 156327 w 482106"/>
              <a:gd name="connsiteY5" fmla="*/ 459051 h 486401"/>
              <a:gd name="connsiteX6" fmla="*/ 79117 w 482106"/>
              <a:gd name="connsiteY6" fmla="*/ 486401 h 486401"/>
              <a:gd name="connsiteX7" fmla="*/ 0 w 482106"/>
              <a:gd name="connsiteY7" fmla="*/ 480875 h 486401"/>
              <a:gd name="connsiteX0" fmla="*/ 482106 w 482106"/>
              <a:gd name="connsiteY0" fmla="*/ 0 h 486401"/>
              <a:gd name="connsiteX1" fmla="*/ 374747 w 482106"/>
              <a:gd name="connsiteY1" fmla="*/ 140677 h 486401"/>
              <a:gd name="connsiteX2" fmla="*/ 275944 w 482106"/>
              <a:gd name="connsiteY2" fmla="*/ 243661 h 486401"/>
              <a:gd name="connsiteX3" fmla="*/ 226666 w 482106"/>
              <a:gd name="connsiteY3" fmla="*/ 355395 h 486401"/>
              <a:gd name="connsiteX4" fmla="*/ 191664 w 482106"/>
              <a:gd name="connsiteY4" fmla="*/ 411368 h 486401"/>
              <a:gd name="connsiteX5" fmla="*/ 156327 w 482106"/>
              <a:gd name="connsiteY5" fmla="*/ 459051 h 486401"/>
              <a:gd name="connsiteX6" fmla="*/ 79117 w 482106"/>
              <a:gd name="connsiteY6" fmla="*/ 486401 h 486401"/>
              <a:gd name="connsiteX7" fmla="*/ 0 w 482106"/>
              <a:gd name="connsiteY7" fmla="*/ 480875 h 486401"/>
              <a:gd name="connsiteX0" fmla="*/ 482106 w 482106"/>
              <a:gd name="connsiteY0" fmla="*/ 0 h 486401"/>
              <a:gd name="connsiteX1" fmla="*/ 374747 w 482106"/>
              <a:gd name="connsiteY1" fmla="*/ 140677 h 486401"/>
              <a:gd name="connsiteX2" fmla="*/ 282816 w 482106"/>
              <a:gd name="connsiteY2" fmla="*/ 249188 h 486401"/>
              <a:gd name="connsiteX3" fmla="*/ 226666 w 482106"/>
              <a:gd name="connsiteY3" fmla="*/ 355395 h 486401"/>
              <a:gd name="connsiteX4" fmla="*/ 191664 w 482106"/>
              <a:gd name="connsiteY4" fmla="*/ 411368 h 486401"/>
              <a:gd name="connsiteX5" fmla="*/ 156327 w 482106"/>
              <a:gd name="connsiteY5" fmla="*/ 459051 h 486401"/>
              <a:gd name="connsiteX6" fmla="*/ 79117 w 482106"/>
              <a:gd name="connsiteY6" fmla="*/ 486401 h 486401"/>
              <a:gd name="connsiteX7" fmla="*/ 0 w 482106"/>
              <a:gd name="connsiteY7" fmla="*/ 480875 h 48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2106" h="486401">
                <a:moveTo>
                  <a:pt x="482106" y="0"/>
                </a:moveTo>
                <a:lnTo>
                  <a:pt x="374747" y="140677"/>
                </a:lnTo>
                <a:lnTo>
                  <a:pt x="282816" y="249188"/>
                </a:lnTo>
                <a:lnTo>
                  <a:pt x="226666" y="355395"/>
                </a:lnTo>
                <a:lnTo>
                  <a:pt x="191664" y="411368"/>
                </a:lnTo>
                <a:lnTo>
                  <a:pt x="156327" y="459051"/>
                </a:lnTo>
                <a:lnTo>
                  <a:pt x="79117" y="486401"/>
                </a:lnTo>
                <a:cubicBezTo>
                  <a:pt x="53203" y="486401"/>
                  <a:pt x="11723" y="483343"/>
                  <a:pt x="0" y="480875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-26143" y="-45516"/>
            <a:ext cx="11910646" cy="707886"/>
          </a:xfrm>
          <a:prstGeom prst="rect">
            <a:avLst/>
          </a:prstGeom>
          <a:solidFill>
            <a:srgbClr val="FEFDD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Northern United States (water route)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9275882" y="3148794"/>
            <a:ext cx="137306" cy="1485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>
            <a:off x="5943975" y="3611027"/>
            <a:ext cx="1387465" cy="235456"/>
          </a:xfrm>
          <a:custGeom>
            <a:avLst/>
            <a:gdLst>
              <a:gd name="connsiteX0" fmla="*/ 0 w 629344"/>
              <a:gd name="connsiteY0" fmla="*/ 107359 h 107359"/>
              <a:gd name="connsiteX1" fmla="*/ 107358 w 629344"/>
              <a:gd name="connsiteY1" fmla="*/ 85146 h 107359"/>
              <a:gd name="connsiteX2" fmla="*/ 222121 w 629344"/>
              <a:gd name="connsiteY2" fmla="*/ 85146 h 107359"/>
              <a:gd name="connsiteX3" fmla="*/ 355394 w 629344"/>
              <a:gd name="connsiteY3" fmla="*/ 44424 h 107359"/>
              <a:gd name="connsiteX4" fmla="*/ 447945 w 629344"/>
              <a:gd name="connsiteY4" fmla="*/ 0 h 107359"/>
              <a:gd name="connsiteX5" fmla="*/ 562707 w 629344"/>
              <a:gd name="connsiteY5" fmla="*/ 18510 h 107359"/>
              <a:gd name="connsiteX6" fmla="*/ 629344 w 629344"/>
              <a:gd name="connsiteY6" fmla="*/ 59232 h 107359"/>
              <a:gd name="connsiteX7" fmla="*/ 629344 w 629344"/>
              <a:gd name="connsiteY7" fmla="*/ 59232 h 107359"/>
              <a:gd name="connsiteX0" fmla="*/ 0 w 751037"/>
              <a:gd name="connsiteY0" fmla="*/ 125951 h 125951"/>
              <a:gd name="connsiteX1" fmla="*/ 229051 w 751037"/>
              <a:gd name="connsiteY1" fmla="*/ 85146 h 125951"/>
              <a:gd name="connsiteX2" fmla="*/ 343814 w 751037"/>
              <a:gd name="connsiteY2" fmla="*/ 85146 h 125951"/>
              <a:gd name="connsiteX3" fmla="*/ 477087 w 751037"/>
              <a:gd name="connsiteY3" fmla="*/ 44424 h 125951"/>
              <a:gd name="connsiteX4" fmla="*/ 569638 w 751037"/>
              <a:gd name="connsiteY4" fmla="*/ 0 h 125951"/>
              <a:gd name="connsiteX5" fmla="*/ 684400 w 751037"/>
              <a:gd name="connsiteY5" fmla="*/ 18510 h 125951"/>
              <a:gd name="connsiteX6" fmla="*/ 751037 w 751037"/>
              <a:gd name="connsiteY6" fmla="*/ 59232 h 125951"/>
              <a:gd name="connsiteX7" fmla="*/ 751037 w 751037"/>
              <a:gd name="connsiteY7" fmla="*/ 59232 h 125951"/>
              <a:gd name="connsiteX0" fmla="*/ 0 w 765078"/>
              <a:gd name="connsiteY0" fmla="*/ 130599 h 130599"/>
              <a:gd name="connsiteX1" fmla="*/ 243092 w 765078"/>
              <a:gd name="connsiteY1" fmla="*/ 85146 h 130599"/>
              <a:gd name="connsiteX2" fmla="*/ 357855 w 765078"/>
              <a:gd name="connsiteY2" fmla="*/ 85146 h 130599"/>
              <a:gd name="connsiteX3" fmla="*/ 491128 w 765078"/>
              <a:gd name="connsiteY3" fmla="*/ 44424 h 130599"/>
              <a:gd name="connsiteX4" fmla="*/ 583679 w 765078"/>
              <a:gd name="connsiteY4" fmla="*/ 0 h 130599"/>
              <a:gd name="connsiteX5" fmla="*/ 698441 w 765078"/>
              <a:gd name="connsiteY5" fmla="*/ 18510 h 130599"/>
              <a:gd name="connsiteX6" fmla="*/ 765078 w 765078"/>
              <a:gd name="connsiteY6" fmla="*/ 59232 h 130599"/>
              <a:gd name="connsiteX7" fmla="*/ 765078 w 765078"/>
              <a:gd name="connsiteY7" fmla="*/ 59232 h 130599"/>
              <a:gd name="connsiteX0" fmla="*/ 0 w 765078"/>
              <a:gd name="connsiteY0" fmla="*/ 130599 h 130599"/>
              <a:gd name="connsiteX1" fmla="*/ 149482 w 765078"/>
              <a:gd name="connsiteY1" fmla="*/ 85146 h 130599"/>
              <a:gd name="connsiteX2" fmla="*/ 357855 w 765078"/>
              <a:gd name="connsiteY2" fmla="*/ 85146 h 130599"/>
              <a:gd name="connsiteX3" fmla="*/ 491128 w 765078"/>
              <a:gd name="connsiteY3" fmla="*/ 44424 h 130599"/>
              <a:gd name="connsiteX4" fmla="*/ 583679 w 765078"/>
              <a:gd name="connsiteY4" fmla="*/ 0 h 130599"/>
              <a:gd name="connsiteX5" fmla="*/ 698441 w 765078"/>
              <a:gd name="connsiteY5" fmla="*/ 18510 h 130599"/>
              <a:gd name="connsiteX6" fmla="*/ 765078 w 765078"/>
              <a:gd name="connsiteY6" fmla="*/ 59232 h 130599"/>
              <a:gd name="connsiteX7" fmla="*/ 765078 w 765078"/>
              <a:gd name="connsiteY7" fmla="*/ 59232 h 130599"/>
              <a:gd name="connsiteX0" fmla="*/ 0 w 765078"/>
              <a:gd name="connsiteY0" fmla="*/ 130599 h 130599"/>
              <a:gd name="connsiteX1" fmla="*/ 149482 w 765078"/>
              <a:gd name="connsiteY1" fmla="*/ 85146 h 130599"/>
              <a:gd name="connsiteX2" fmla="*/ 259564 w 765078"/>
              <a:gd name="connsiteY2" fmla="*/ 101415 h 130599"/>
              <a:gd name="connsiteX3" fmla="*/ 491128 w 765078"/>
              <a:gd name="connsiteY3" fmla="*/ 44424 h 130599"/>
              <a:gd name="connsiteX4" fmla="*/ 583679 w 765078"/>
              <a:gd name="connsiteY4" fmla="*/ 0 h 130599"/>
              <a:gd name="connsiteX5" fmla="*/ 698441 w 765078"/>
              <a:gd name="connsiteY5" fmla="*/ 18510 h 130599"/>
              <a:gd name="connsiteX6" fmla="*/ 765078 w 765078"/>
              <a:gd name="connsiteY6" fmla="*/ 59232 h 130599"/>
              <a:gd name="connsiteX7" fmla="*/ 765078 w 765078"/>
              <a:gd name="connsiteY7" fmla="*/ 59232 h 130599"/>
              <a:gd name="connsiteX0" fmla="*/ 0 w 765078"/>
              <a:gd name="connsiteY0" fmla="*/ 130599 h 130599"/>
              <a:gd name="connsiteX1" fmla="*/ 149482 w 765078"/>
              <a:gd name="connsiteY1" fmla="*/ 85146 h 130599"/>
              <a:gd name="connsiteX2" fmla="*/ 259564 w 765078"/>
              <a:gd name="connsiteY2" fmla="*/ 101415 h 130599"/>
              <a:gd name="connsiteX3" fmla="*/ 491128 w 765078"/>
              <a:gd name="connsiteY3" fmla="*/ 2591 h 130599"/>
              <a:gd name="connsiteX4" fmla="*/ 583679 w 765078"/>
              <a:gd name="connsiteY4" fmla="*/ 0 h 130599"/>
              <a:gd name="connsiteX5" fmla="*/ 698441 w 765078"/>
              <a:gd name="connsiteY5" fmla="*/ 18510 h 130599"/>
              <a:gd name="connsiteX6" fmla="*/ 765078 w 765078"/>
              <a:gd name="connsiteY6" fmla="*/ 59232 h 130599"/>
              <a:gd name="connsiteX7" fmla="*/ 765078 w 765078"/>
              <a:gd name="connsiteY7" fmla="*/ 59232 h 130599"/>
              <a:gd name="connsiteX0" fmla="*/ 0 w 793161"/>
              <a:gd name="connsiteY0" fmla="*/ 130599 h 130599"/>
              <a:gd name="connsiteX1" fmla="*/ 149482 w 793161"/>
              <a:gd name="connsiteY1" fmla="*/ 85146 h 130599"/>
              <a:gd name="connsiteX2" fmla="*/ 259564 w 793161"/>
              <a:gd name="connsiteY2" fmla="*/ 101415 h 130599"/>
              <a:gd name="connsiteX3" fmla="*/ 491128 w 793161"/>
              <a:gd name="connsiteY3" fmla="*/ 2591 h 130599"/>
              <a:gd name="connsiteX4" fmla="*/ 583679 w 793161"/>
              <a:gd name="connsiteY4" fmla="*/ 0 h 130599"/>
              <a:gd name="connsiteX5" fmla="*/ 698441 w 793161"/>
              <a:gd name="connsiteY5" fmla="*/ 18510 h 130599"/>
              <a:gd name="connsiteX6" fmla="*/ 765078 w 793161"/>
              <a:gd name="connsiteY6" fmla="*/ 59232 h 130599"/>
              <a:gd name="connsiteX7" fmla="*/ 793161 w 793161"/>
              <a:gd name="connsiteY7" fmla="*/ 42964 h 130599"/>
              <a:gd name="connsiteX0" fmla="*/ 0 w 793161"/>
              <a:gd name="connsiteY0" fmla="*/ 130599 h 130599"/>
              <a:gd name="connsiteX1" fmla="*/ 149482 w 793161"/>
              <a:gd name="connsiteY1" fmla="*/ 85146 h 130599"/>
              <a:gd name="connsiteX2" fmla="*/ 259564 w 793161"/>
              <a:gd name="connsiteY2" fmla="*/ 101415 h 130599"/>
              <a:gd name="connsiteX3" fmla="*/ 491128 w 793161"/>
              <a:gd name="connsiteY3" fmla="*/ 2591 h 130599"/>
              <a:gd name="connsiteX4" fmla="*/ 583679 w 793161"/>
              <a:gd name="connsiteY4" fmla="*/ 0 h 130599"/>
              <a:gd name="connsiteX5" fmla="*/ 698441 w 793161"/>
              <a:gd name="connsiteY5" fmla="*/ 18510 h 130599"/>
              <a:gd name="connsiteX6" fmla="*/ 744016 w 793161"/>
              <a:gd name="connsiteY6" fmla="*/ 35992 h 130599"/>
              <a:gd name="connsiteX7" fmla="*/ 793161 w 793161"/>
              <a:gd name="connsiteY7" fmla="*/ 42964 h 130599"/>
              <a:gd name="connsiteX0" fmla="*/ 0 w 802522"/>
              <a:gd name="connsiteY0" fmla="*/ 130599 h 130599"/>
              <a:gd name="connsiteX1" fmla="*/ 149482 w 802522"/>
              <a:gd name="connsiteY1" fmla="*/ 85146 h 130599"/>
              <a:gd name="connsiteX2" fmla="*/ 259564 w 802522"/>
              <a:gd name="connsiteY2" fmla="*/ 101415 h 130599"/>
              <a:gd name="connsiteX3" fmla="*/ 491128 w 802522"/>
              <a:gd name="connsiteY3" fmla="*/ 2591 h 130599"/>
              <a:gd name="connsiteX4" fmla="*/ 583679 w 802522"/>
              <a:gd name="connsiteY4" fmla="*/ 0 h 130599"/>
              <a:gd name="connsiteX5" fmla="*/ 698441 w 802522"/>
              <a:gd name="connsiteY5" fmla="*/ 18510 h 130599"/>
              <a:gd name="connsiteX6" fmla="*/ 744016 w 802522"/>
              <a:gd name="connsiteY6" fmla="*/ 35992 h 130599"/>
              <a:gd name="connsiteX7" fmla="*/ 802522 w 802522"/>
              <a:gd name="connsiteY7" fmla="*/ 47612 h 130599"/>
              <a:gd name="connsiteX0" fmla="*/ 0 w 802522"/>
              <a:gd name="connsiteY0" fmla="*/ 130599 h 130599"/>
              <a:gd name="connsiteX1" fmla="*/ 149482 w 802522"/>
              <a:gd name="connsiteY1" fmla="*/ 85146 h 130599"/>
              <a:gd name="connsiteX2" fmla="*/ 259564 w 802522"/>
              <a:gd name="connsiteY2" fmla="*/ 101415 h 130599"/>
              <a:gd name="connsiteX3" fmla="*/ 383476 w 802522"/>
              <a:gd name="connsiteY3" fmla="*/ 67664 h 130599"/>
              <a:gd name="connsiteX4" fmla="*/ 583679 w 802522"/>
              <a:gd name="connsiteY4" fmla="*/ 0 h 130599"/>
              <a:gd name="connsiteX5" fmla="*/ 698441 w 802522"/>
              <a:gd name="connsiteY5" fmla="*/ 18510 h 130599"/>
              <a:gd name="connsiteX6" fmla="*/ 744016 w 802522"/>
              <a:gd name="connsiteY6" fmla="*/ 35992 h 130599"/>
              <a:gd name="connsiteX7" fmla="*/ 802522 w 802522"/>
              <a:gd name="connsiteY7" fmla="*/ 47612 h 130599"/>
              <a:gd name="connsiteX0" fmla="*/ 0 w 802522"/>
              <a:gd name="connsiteY0" fmla="*/ 130599 h 130599"/>
              <a:gd name="connsiteX1" fmla="*/ 149482 w 802522"/>
              <a:gd name="connsiteY1" fmla="*/ 85146 h 130599"/>
              <a:gd name="connsiteX2" fmla="*/ 259564 w 802522"/>
              <a:gd name="connsiteY2" fmla="*/ 101415 h 130599"/>
              <a:gd name="connsiteX3" fmla="*/ 383476 w 802522"/>
              <a:gd name="connsiteY3" fmla="*/ 67664 h 130599"/>
              <a:gd name="connsiteX4" fmla="*/ 583679 w 802522"/>
              <a:gd name="connsiteY4" fmla="*/ 0 h 130599"/>
              <a:gd name="connsiteX5" fmla="*/ 698441 w 802522"/>
              <a:gd name="connsiteY5" fmla="*/ 18510 h 130599"/>
              <a:gd name="connsiteX6" fmla="*/ 744016 w 802522"/>
              <a:gd name="connsiteY6" fmla="*/ 35992 h 130599"/>
              <a:gd name="connsiteX7" fmla="*/ 802522 w 802522"/>
              <a:gd name="connsiteY7" fmla="*/ 47612 h 130599"/>
              <a:gd name="connsiteX0" fmla="*/ 0 w 802522"/>
              <a:gd name="connsiteY0" fmla="*/ 135247 h 135247"/>
              <a:gd name="connsiteX1" fmla="*/ 149482 w 802522"/>
              <a:gd name="connsiteY1" fmla="*/ 89794 h 135247"/>
              <a:gd name="connsiteX2" fmla="*/ 259564 w 802522"/>
              <a:gd name="connsiteY2" fmla="*/ 106063 h 135247"/>
              <a:gd name="connsiteX3" fmla="*/ 383476 w 802522"/>
              <a:gd name="connsiteY3" fmla="*/ 72312 h 135247"/>
              <a:gd name="connsiteX4" fmla="*/ 553256 w 802522"/>
              <a:gd name="connsiteY4" fmla="*/ 0 h 135247"/>
              <a:gd name="connsiteX5" fmla="*/ 698441 w 802522"/>
              <a:gd name="connsiteY5" fmla="*/ 23158 h 135247"/>
              <a:gd name="connsiteX6" fmla="*/ 744016 w 802522"/>
              <a:gd name="connsiteY6" fmla="*/ 40640 h 135247"/>
              <a:gd name="connsiteX7" fmla="*/ 802522 w 802522"/>
              <a:gd name="connsiteY7" fmla="*/ 52260 h 13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2522" h="135247">
                <a:moveTo>
                  <a:pt x="0" y="135247"/>
                </a:moveTo>
                <a:lnTo>
                  <a:pt x="149482" y="89794"/>
                </a:lnTo>
                <a:lnTo>
                  <a:pt x="259564" y="106063"/>
                </a:lnTo>
                <a:lnTo>
                  <a:pt x="383476" y="72312"/>
                </a:lnTo>
                <a:cubicBezTo>
                  <a:pt x="447870" y="35813"/>
                  <a:pt x="486522" y="22555"/>
                  <a:pt x="553256" y="0"/>
                </a:cubicBezTo>
                <a:lnTo>
                  <a:pt x="698441" y="23158"/>
                </a:lnTo>
                <a:cubicBezTo>
                  <a:pt x="720653" y="36732"/>
                  <a:pt x="726669" y="35790"/>
                  <a:pt x="744016" y="40640"/>
                </a:cubicBezTo>
                <a:cubicBezTo>
                  <a:pt x="761363" y="45490"/>
                  <a:pt x="793161" y="57683"/>
                  <a:pt x="802522" y="52260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1586536">
            <a:off x="5545100" y="2269478"/>
            <a:ext cx="456863" cy="1483345"/>
          </a:xfrm>
          <a:prstGeom prst="downArrow">
            <a:avLst>
              <a:gd name="adj1" fmla="val 46649"/>
              <a:gd name="adj2" fmla="val 764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/>
          </a:p>
        </p:txBody>
      </p:sp>
      <p:sp>
        <p:nvSpPr>
          <p:cNvPr id="8" name="Down Arrow 7"/>
          <p:cNvSpPr/>
          <p:nvPr/>
        </p:nvSpPr>
        <p:spPr>
          <a:xfrm rot="10800000">
            <a:off x="6827078" y="2411273"/>
            <a:ext cx="668299" cy="1834518"/>
          </a:xfrm>
          <a:prstGeom prst="downArrow">
            <a:avLst>
              <a:gd name="adj1" fmla="val 46649"/>
              <a:gd name="adj2" fmla="val 764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319502" y="4245792"/>
            <a:ext cx="245747" cy="2659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/>
          </a:p>
        </p:txBody>
      </p:sp>
      <p:sp>
        <p:nvSpPr>
          <p:cNvPr id="14" name="Oval 13"/>
          <p:cNvSpPr/>
          <p:nvPr/>
        </p:nvSpPr>
        <p:spPr>
          <a:xfrm>
            <a:off x="5289084" y="3697905"/>
            <a:ext cx="137306" cy="1485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/>
          </a:p>
        </p:txBody>
      </p:sp>
      <p:sp>
        <p:nvSpPr>
          <p:cNvPr id="13" name="Freeform 12"/>
          <p:cNvSpPr/>
          <p:nvPr/>
        </p:nvSpPr>
        <p:spPr>
          <a:xfrm>
            <a:off x="2546301" y="3137100"/>
            <a:ext cx="2886924" cy="3720900"/>
          </a:xfrm>
          <a:custGeom>
            <a:avLst/>
            <a:gdLst>
              <a:gd name="connsiteX0" fmla="*/ 736847 w 1313895"/>
              <a:gd name="connsiteY0" fmla="*/ 3382392 h 3382392"/>
              <a:gd name="connsiteX1" fmla="*/ 559293 w 1313895"/>
              <a:gd name="connsiteY1" fmla="*/ 3107185 h 3382392"/>
              <a:gd name="connsiteX2" fmla="*/ 408373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08373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08373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82612 w 1313895"/>
              <a:gd name="connsiteY10" fmla="*/ 1365651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56698 w 1313895"/>
              <a:gd name="connsiteY10" fmla="*/ 1398970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56698 w 1313895"/>
              <a:gd name="connsiteY10" fmla="*/ 1398970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56698 w 1313895"/>
              <a:gd name="connsiteY10" fmla="*/ 1398970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56698 w 1313895"/>
              <a:gd name="connsiteY10" fmla="*/ 1398970 h 3382392"/>
              <a:gd name="connsiteX11" fmla="*/ 89531 w 1313895"/>
              <a:gd name="connsiteY11" fmla="*/ 1361230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40686 w 1310193"/>
              <a:gd name="connsiteY13" fmla="*/ 1242874 h 3382392"/>
              <a:gd name="connsiteX14" fmla="*/ 93952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688756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93952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688756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688756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688756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729478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729478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41987 w 1310193"/>
              <a:gd name="connsiteY21" fmla="*/ 352879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729478 w 1310193"/>
              <a:gd name="connsiteY18" fmla="*/ 736847 h 3382392"/>
              <a:gd name="connsiteX19" fmla="*/ 699862 w 1310193"/>
              <a:gd name="connsiteY19" fmla="*/ 553399 h 3382392"/>
              <a:gd name="connsiteX20" fmla="*/ 706512 w 1310193"/>
              <a:gd name="connsiteY20" fmla="*/ 443884 h 3382392"/>
              <a:gd name="connsiteX21" fmla="*/ 741987 w 1310193"/>
              <a:gd name="connsiteY21" fmla="*/ 352879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729478 w 1310193"/>
              <a:gd name="connsiteY18" fmla="*/ 736847 h 3382392"/>
              <a:gd name="connsiteX19" fmla="*/ 699862 w 1310193"/>
              <a:gd name="connsiteY19" fmla="*/ 553399 h 3382392"/>
              <a:gd name="connsiteX20" fmla="*/ 706512 w 1310193"/>
              <a:gd name="connsiteY20" fmla="*/ 443884 h 3382392"/>
              <a:gd name="connsiteX21" fmla="*/ 741987 w 1310193"/>
              <a:gd name="connsiteY21" fmla="*/ 352879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38570 w 1310193"/>
              <a:gd name="connsiteY24" fmla="*/ 274489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404604 h 3404604"/>
              <a:gd name="connsiteX1" fmla="*/ 555591 w 1310193"/>
              <a:gd name="connsiteY1" fmla="*/ 3073866 h 3404604"/>
              <a:gd name="connsiteX2" fmla="*/ 408373 w 1310193"/>
              <a:gd name="connsiteY2" fmla="*/ 2800923 h 3404604"/>
              <a:gd name="connsiteX3" fmla="*/ 307016 w 1310193"/>
              <a:gd name="connsiteY3" fmla="*/ 2561226 h 3404604"/>
              <a:gd name="connsiteX4" fmla="*/ 351405 w 1310193"/>
              <a:gd name="connsiteY4" fmla="*/ 2472449 h 3404604"/>
              <a:gd name="connsiteX5" fmla="*/ 475692 w 1310193"/>
              <a:gd name="connsiteY5" fmla="*/ 2436938 h 3404604"/>
              <a:gd name="connsiteX6" fmla="*/ 502325 w 1310193"/>
              <a:gd name="connsiteY6" fmla="*/ 2357039 h 3404604"/>
              <a:gd name="connsiteX7" fmla="*/ 413548 w 1310193"/>
              <a:gd name="connsiteY7" fmla="*/ 2250507 h 3404604"/>
              <a:gd name="connsiteX8" fmla="*/ 305470 w 1310193"/>
              <a:gd name="connsiteY8" fmla="*/ 2006389 h 3404604"/>
              <a:gd name="connsiteX9" fmla="*/ 287751 w 1310193"/>
              <a:gd name="connsiteY9" fmla="*/ 1526995 h 3404604"/>
              <a:gd name="connsiteX10" fmla="*/ 252996 w 1310193"/>
              <a:gd name="connsiteY10" fmla="*/ 1421182 h 3404604"/>
              <a:gd name="connsiteX11" fmla="*/ 85829 w 1310193"/>
              <a:gd name="connsiteY11" fmla="*/ 1383442 h 3404604"/>
              <a:gd name="connsiteX12" fmla="*/ 0 w 1310193"/>
              <a:gd name="connsiteY12" fmla="*/ 1334634 h 3404604"/>
              <a:gd name="connsiteX13" fmla="*/ 36984 w 1310193"/>
              <a:gd name="connsiteY13" fmla="*/ 1283596 h 3404604"/>
              <a:gd name="connsiteX14" fmla="*/ 101356 w 1310193"/>
              <a:gd name="connsiteY14" fmla="*/ 1096410 h 3404604"/>
              <a:gd name="connsiteX15" fmla="*/ 520080 w 1310193"/>
              <a:gd name="connsiteY15" fmla="*/ 1060900 h 3404604"/>
              <a:gd name="connsiteX16" fmla="*/ 617735 w 1310193"/>
              <a:gd name="connsiteY16" fmla="*/ 1007634 h 3404604"/>
              <a:gd name="connsiteX17" fmla="*/ 688756 w 1310193"/>
              <a:gd name="connsiteY17" fmla="*/ 901102 h 3404604"/>
              <a:gd name="connsiteX18" fmla="*/ 729478 w 1310193"/>
              <a:gd name="connsiteY18" fmla="*/ 759059 h 3404604"/>
              <a:gd name="connsiteX19" fmla="*/ 699862 w 1310193"/>
              <a:gd name="connsiteY19" fmla="*/ 575611 h 3404604"/>
              <a:gd name="connsiteX20" fmla="*/ 706512 w 1310193"/>
              <a:gd name="connsiteY20" fmla="*/ 466096 h 3404604"/>
              <a:gd name="connsiteX21" fmla="*/ 741987 w 1310193"/>
              <a:gd name="connsiteY21" fmla="*/ 375091 h 3404604"/>
              <a:gd name="connsiteX22" fmla="*/ 1043863 w 1310193"/>
              <a:gd name="connsiteY22" fmla="*/ 359564 h 3404604"/>
              <a:gd name="connsiteX23" fmla="*/ 1043863 w 1310193"/>
              <a:gd name="connsiteY23" fmla="*/ 359564 h 3404604"/>
              <a:gd name="connsiteX24" fmla="*/ 1138570 w 1310193"/>
              <a:gd name="connsiteY24" fmla="*/ 296701 h 3404604"/>
              <a:gd name="connsiteX25" fmla="*/ 1150395 w 1310193"/>
              <a:gd name="connsiteY25" fmla="*/ 119867 h 3404604"/>
              <a:gd name="connsiteX26" fmla="*/ 1224364 w 1310193"/>
              <a:gd name="connsiteY26" fmla="*/ 0 h 3404604"/>
              <a:gd name="connsiteX27" fmla="*/ 1310193 w 1310193"/>
              <a:gd name="connsiteY27" fmla="*/ 22212 h 3404604"/>
              <a:gd name="connsiteX0" fmla="*/ 733145 w 1350915"/>
              <a:gd name="connsiteY0" fmla="*/ 3474942 h 3474942"/>
              <a:gd name="connsiteX1" fmla="*/ 555591 w 1350915"/>
              <a:gd name="connsiteY1" fmla="*/ 3144204 h 3474942"/>
              <a:gd name="connsiteX2" fmla="*/ 408373 w 1350915"/>
              <a:gd name="connsiteY2" fmla="*/ 2871261 h 3474942"/>
              <a:gd name="connsiteX3" fmla="*/ 307016 w 1350915"/>
              <a:gd name="connsiteY3" fmla="*/ 2631564 h 3474942"/>
              <a:gd name="connsiteX4" fmla="*/ 351405 w 1350915"/>
              <a:gd name="connsiteY4" fmla="*/ 2542787 h 3474942"/>
              <a:gd name="connsiteX5" fmla="*/ 475692 w 1350915"/>
              <a:gd name="connsiteY5" fmla="*/ 2507276 h 3474942"/>
              <a:gd name="connsiteX6" fmla="*/ 502325 w 1350915"/>
              <a:gd name="connsiteY6" fmla="*/ 2427377 h 3474942"/>
              <a:gd name="connsiteX7" fmla="*/ 413548 w 1350915"/>
              <a:gd name="connsiteY7" fmla="*/ 2320845 h 3474942"/>
              <a:gd name="connsiteX8" fmla="*/ 305470 w 1350915"/>
              <a:gd name="connsiteY8" fmla="*/ 2076727 h 3474942"/>
              <a:gd name="connsiteX9" fmla="*/ 287751 w 1350915"/>
              <a:gd name="connsiteY9" fmla="*/ 1597333 h 3474942"/>
              <a:gd name="connsiteX10" fmla="*/ 252996 w 1350915"/>
              <a:gd name="connsiteY10" fmla="*/ 1491520 h 3474942"/>
              <a:gd name="connsiteX11" fmla="*/ 85829 w 1350915"/>
              <a:gd name="connsiteY11" fmla="*/ 1453780 h 3474942"/>
              <a:gd name="connsiteX12" fmla="*/ 0 w 1350915"/>
              <a:gd name="connsiteY12" fmla="*/ 1404972 h 3474942"/>
              <a:gd name="connsiteX13" fmla="*/ 36984 w 1350915"/>
              <a:gd name="connsiteY13" fmla="*/ 1353934 h 3474942"/>
              <a:gd name="connsiteX14" fmla="*/ 101356 w 1350915"/>
              <a:gd name="connsiteY14" fmla="*/ 1166748 h 3474942"/>
              <a:gd name="connsiteX15" fmla="*/ 520080 w 1350915"/>
              <a:gd name="connsiteY15" fmla="*/ 1131238 h 3474942"/>
              <a:gd name="connsiteX16" fmla="*/ 617735 w 1350915"/>
              <a:gd name="connsiteY16" fmla="*/ 1077972 h 3474942"/>
              <a:gd name="connsiteX17" fmla="*/ 688756 w 1350915"/>
              <a:gd name="connsiteY17" fmla="*/ 971440 h 3474942"/>
              <a:gd name="connsiteX18" fmla="*/ 729478 w 1350915"/>
              <a:gd name="connsiteY18" fmla="*/ 829397 h 3474942"/>
              <a:gd name="connsiteX19" fmla="*/ 699862 w 1350915"/>
              <a:gd name="connsiteY19" fmla="*/ 645949 h 3474942"/>
              <a:gd name="connsiteX20" fmla="*/ 706512 w 1350915"/>
              <a:gd name="connsiteY20" fmla="*/ 536434 h 3474942"/>
              <a:gd name="connsiteX21" fmla="*/ 741987 w 1350915"/>
              <a:gd name="connsiteY21" fmla="*/ 445429 h 3474942"/>
              <a:gd name="connsiteX22" fmla="*/ 1043863 w 1350915"/>
              <a:gd name="connsiteY22" fmla="*/ 429902 h 3474942"/>
              <a:gd name="connsiteX23" fmla="*/ 1043863 w 1350915"/>
              <a:gd name="connsiteY23" fmla="*/ 429902 h 3474942"/>
              <a:gd name="connsiteX24" fmla="*/ 1138570 w 1350915"/>
              <a:gd name="connsiteY24" fmla="*/ 367039 h 3474942"/>
              <a:gd name="connsiteX25" fmla="*/ 1150395 w 1350915"/>
              <a:gd name="connsiteY25" fmla="*/ 190205 h 3474942"/>
              <a:gd name="connsiteX26" fmla="*/ 1224364 w 1350915"/>
              <a:gd name="connsiteY26" fmla="*/ 70338 h 3474942"/>
              <a:gd name="connsiteX27" fmla="*/ 1350915 w 1350915"/>
              <a:gd name="connsiteY27" fmla="*/ 0 h 3474942"/>
              <a:gd name="connsiteX0" fmla="*/ 733145 w 1376829"/>
              <a:gd name="connsiteY0" fmla="*/ 3526770 h 3526770"/>
              <a:gd name="connsiteX1" fmla="*/ 555591 w 1376829"/>
              <a:gd name="connsiteY1" fmla="*/ 3196032 h 3526770"/>
              <a:gd name="connsiteX2" fmla="*/ 408373 w 1376829"/>
              <a:gd name="connsiteY2" fmla="*/ 2923089 h 3526770"/>
              <a:gd name="connsiteX3" fmla="*/ 307016 w 1376829"/>
              <a:gd name="connsiteY3" fmla="*/ 2683392 h 3526770"/>
              <a:gd name="connsiteX4" fmla="*/ 351405 w 1376829"/>
              <a:gd name="connsiteY4" fmla="*/ 2594615 h 3526770"/>
              <a:gd name="connsiteX5" fmla="*/ 475692 w 1376829"/>
              <a:gd name="connsiteY5" fmla="*/ 2559104 h 3526770"/>
              <a:gd name="connsiteX6" fmla="*/ 502325 w 1376829"/>
              <a:gd name="connsiteY6" fmla="*/ 2479205 h 3526770"/>
              <a:gd name="connsiteX7" fmla="*/ 413548 w 1376829"/>
              <a:gd name="connsiteY7" fmla="*/ 2372673 h 3526770"/>
              <a:gd name="connsiteX8" fmla="*/ 305470 w 1376829"/>
              <a:gd name="connsiteY8" fmla="*/ 2128555 h 3526770"/>
              <a:gd name="connsiteX9" fmla="*/ 287751 w 1376829"/>
              <a:gd name="connsiteY9" fmla="*/ 1649161 h 3526770"/>
              <a:gd name="connsiteX10" fmla="*/ 252996 w 1376829"/>
              <a:gd name="connsiteY10" fmla="*/ 1543348 h 3526770"/>
              <a:gd name="connsiteX11" fmla="*/ 85829 w 1376829"/>
              <a:gd name="connsiteY11" fmla="*/ 1505608 h 3526770"/>
              <a:gd name="connsiteX12" fmla="*/ 0 w 1376829"/>
              <a:gd name="connsiteY12" fmla="*/ 1456800 h 3526770"/>
              <a:gd name="connsiteX13" fmla="*/ 36984 w 1376829"/>
              <a:gd name="connsiteY13" fmla="*/ 1405762 h 3526770"/>
              <a:gd name="connsiteX14" fmla="*/ 101356 w 1376829"/>
              <a:gd name="connsiteY14" fmla="*/ 1218576 h 3526770"/>
              <a:gd name="connsiteX15" fmla="*/ 520080 w 1376829"/>
              <a:gd name="connsiteY15" fmla="*/ 1183066 h 3526770"/>
              <a:gd name="connsiteX16" fmla="*/ 617735 w 1376829"/>
              <a:gd name="connsiteY16" fmla="*/ 1129800 h 3526770"/>
              <a:gd name="connsiteX17" fmla="*/ 688756 w 1376829"/>
              <a:gd name="connsiteY17" fmla="*/ 1023268 h 3526770"/>
              <a:gd name="connsiteX18" fmla="*/ 729478 w 1376829"/>
              <a:gd name="connsiteY18" fmla="*/ 881225 h 3526770"/>
              <a:gd name="connsiteX19" fmla="*/ 699862 w 1376829"/>
              <a:gd name="connsiteY19" fmla="*/ 697777 h 3526770"/>
              <a:gd name="connsiteX20" fmla="*/ 706512 w 1376829"/>
              <a:gd name="connsiteY20" fmla="*/ 588262 h 3526770"/>
              <a:gd name="connsiteX21" fmla="*/ 741987 w 1376829"/>
              <a:gd name="connsiteY21" fmla="*/ 497257 h 3526770"/>
              <a:gd name="connsiteX22" fmla="*/ 1043863 w 1376829"/>
              <a:gd name="connsiteY22" fmla="*/ 481730 h 3526770"/>
              <a:gd name="connsiteX23" fmla="*/ 1043863 w 1376829"/>
              <a:gd name="connsiteY23" fmla="*/ 481730 h 3526770"/>
              <a:gd name="connsiteX24" fmla="*/ 1138570 w 1376829"/>
              <a:gd name="connsiteY24" fmla="*/ 418867 h 3526770"/>
              <a:gd name="connsiteX25" fmla="*/ 1150395 w 1376829"/>
              <a:gd name="connsiteY25" fmla="*/ 242033 h 3526770"/>
              <a:gd name="connsiteX26" fmla="*/ 1224364 w 1376829"/>
              <a:gd name="connsiteY26" fmla="*/ 122166 h 3526770"/>
              <a:gd name="connsiteX27" fmla="*/ 1376829 w 1376829"/>
              <a:gd name="connsiteY27" fmla="*/ 0 h 3526770"/>
              <a:gd name="connsiteX0" fmla="*/ 555591 w 1376829"/>
              <a:gd name="connsiteY0" fmla="*/ 3196032 h 3196032"/>
              <a:gd name="connsiteX1" fmla="*/ 408373 w 1376829"/>
              <a:gd name="connsiteY1" fmla="*/ 2923089 h 3196032"/>
              <a:gd name="connsiteX2" fmla="*/ 307016 w 1376829"/>
              <a:gd name="connsiteY2" fmla="*/ 2683392 h 3196032"/>
              <a:gd name="connsiteX3" fmla="*/ 351405 w 1376829"/>
              <a:gd name="connsiteY3" fmla="*/ 2594615 h 3196032"/>
              <a:gd name="connsiteX4" fmla="*/ 475692 w 1376829"/>
              <a:gd name="connsiteY4" fmla="*/ 2559104 h 3196032"/>
              <a:gd name="connsiteX5" fmla="*/ 502325 w 1376829"/>
              <a:gd name="connsiteY5" fmla="*/ 2479205 h 3196032"/>
              <a:gd name="connsiteX6" fmla="*/ 413548 w 1376829"/>
              <a:gd name="connsiteY6" fmla="*/ 2372673 h 3196032"/>
              <a:gd name="connsiteX7" fmla="*/ 305470 w 1376829"/>
              <a:gd name="connsiteY7" fmla="*/ 2128555 h 3196032"/>
              <a:gd name="connsiteX8" fmla="*/ 287751 w 1376829"/>
              <a:gd name="connsiteY8" fmla="*/ 1649161 h 3196032"/>
              <a:gd name="connsiteX9" fmla="*/ 252996 w 1376829"/>
              <a:gd name="connsiteY9" fmla="*/ 1543348 h 3196032"/>
              <a:gd name="connsiteX10" fmla="*/ 85829 w 1376829"/>
              <a:gd name="connsiteY10" fmla="*/ 1505608 h 3196032"/>
              <a:gd name="connsiteX11" fmla="*/ 0 w 1376829"/>
              <a:gd name="connsiteY11" fmla="*/ 1456800 h 3196032"/>
              <a:gd name="connsiteX12" fmla="*/ 36984 w 1376829"/>
              <a:gd name="connsiteY12" fmla="*/ 1405762 h 3196032"/>
              <a:gd name="connsiteX13" fmla="*/ 101356 w 1376829"/>
              <a:gd name="connsiteY13" fmla="*/ 1218576 h 3196032"/>
              <a:gd name="connsiteX14" fmla="*/ 520080 w 1376829"/>
              <a:gd name="connsiteY14" fmla="*/ 1183066 h 3196032"/>
              <a:gd name="connsiteX15" fmla="*/ 617735 w 1376829"/>
              <a:gd name="connsiteY15" fmla="*/ 1129800 h 3196032"/>
              <a:gd name="connsiteX16" fmla="*/ 688756 w 1376829"/>
              <a:gd name="connsiteY16" fmla="*/ 1023268 h 3196032"/>
              <a:gd name="connsiteX17" fmla="*/ 729478 w 1376829"/>
              <a:gd name="connsiteY17" fmla="*/ 881225 h 3196032"/>
              <a:gd name="connsiteX18" fmla="*/ 699862 w 1376829"/>
              <a:gd name="connsiteY18" fmla="*/ 697777 h 3196032"/>
              <a:gd name="connsiteX19" fmla="*/ 706512 w 1376829"/>
              <a:gd name="connsiteY19" fmla="*/ 588262 h 3196032"/>
              <a:gd name="connsiteX20" fmla="*/ 741987 w 1376829"/>
              <a:gd name="connsiteY20" fmla="*/ 497257 h 3196032"/>
              <a:gd name="connsiteX21" fmla="*/ 1043863 w 1376829"/>
              <a:gd name="connsiteY21" fmla="*/ 481730 h 3196032"/>
              <a:gd name="connsiteX22" fmla="*/ 1043863 w 1376829"/>
              <a:gd name="connsiteY22" fmla="*/ 481730 h 3196032"/>
              <a:gd name="connsiteX23" fmla="*/ 1138570 w 1376829"/>
              <a:gd name="connsiteY23" fmla="*/ 418867 h 3196032"/>
              <a:gd name="connsiteX24" fmla="*/ 1150395 w 1376829"/>
              <a:gd name="connsiteY24" fmla="*/ 242033 h 3196032"/>
              <a:gd name="connsiteX25" fmla="*/ 1224364 w 1376829"/>
              <a:gd name="connsiteY25" fmla="*/ 122166 h 3196032"/>
              <a:gd name="connsiteX26" fmla="*/ 1376829 w 1376829"/>
              <a:gd name="connsiteY26" fmla="*/ 0 h 3196032"/>
              <a:gd name="connsiteX0" fmla="*/ 408373 w 1376829"/>
              <a:gd name="connsiteY0" fmla="*/ 2923089 h 2923089"/>
              <a:gd name="connsiteX1" fmla="*/ 307016 w 1376829"/>
              <a:gd name="connsiteY1" fmla="*/ 2683392 h 2923089"/>
              <a:gd name="connsiteX2" fmla="*/ 351405 w 1376829"/>
              <a:gd name="connsiteY2" fmla="*/ 2594615 h 2923089"/>
              <a:gd name="connsiteX3" fmla="*/ 475692 w 1376829"/>
              <a:gd name="connsiteY3" fmla="*/ 2559104 h 2923089"/>
              <a:gd name="connsiteX4" fmla="*/ 502325 w 1376829"/>
              <a:gd name="connsiteY4" fmla="*/ 2479205 h 2923089"/>
              <a:gd name="connsiteX5" fmla="*/ 413548 w 1376829"/>
              <a:gd name="connsiteY5" fmla="*/ 2372673 h 2923089"/>
              <a:gd name="connsiteX6" fmla="*/ 305470 w 1376829"/>
              <a:gd name="connsiteY6" fmla="*/ 2128555 h 2923089"/>
              <a:gd name="connsiteX7" fmla="*/ 287751 w 1376829"/>
              <a:gd name="connsiteY7" fmla="*/ 1649161 h 2923089"/>
              <a:gd name="connsiteX8" fmla="*/ 252996 w 1376829"/>
              <a:gd name="connsiteY8" fmla="*/ 1543348 h 2923089"/>
              <a:gd name="connsiteX9" fmla="*/ 85829 w 1376829"/>
              <a:gd name="connsiteY9" fmla="*/ 1505608 h 2923089"/>
              <a:gd name="connsiteX10" fmla="*/ 0 w 1376829"/>
              <a:gd name="connsiteY10" fmla="*/ 1456800 h 2923089"/>
              <a:gd name="connsiteX11" fmla="*/ 36984 w 1376829"/>
              <a:gd name="connsiteY11" fmla="*/ 1405762 h 2923089"/>
              <a:gd name="connsiteX12" fmla="*/ 101356 w 1376829"/>
              <a:gd name="connsiteY12" fmla="*/ 1218576 h 2923089"/>
              <a:gd name="connsiteX13" fmla="*/ 520080 w 1376829"/>
              <a:gd name="connsiteY13" fmla="*/ 1183066 h 2923089"/>
              <a:gd name="connsiteX14" fmla="*/ 617735 w 1376829"/>
              <a:gd name="connsiteY14" fmla="*/ 1129800 h 2923089"/>
              <a:gd name="connsiteX15" fmla="*/ 688756 w 1376829"/>
              <a:gd name="connsiteY15" fmla="*/ 1023268 h 2923089"/>
              <a:gd name="connsiteX16" fmla="*/ 729478 w 1376829"/>
              <a:gd name="connsiteY16" fmla="*/ 881225 h 2923089"/>
              <a:gd name="connsiteX17" fmla="*/ 699862 w 1376829"/>
              <a:gd name="connsiteY17" fmla="*/ 697777 h 2923089"/>
              <a:gd name="connsiteX18" fmla="*/ 706512 w 1376829"/>
              <a:gd name="connsiteY18" fmla="*/ 588262 h 2923089"/>
              <a:gd name="connsiteX19" fmla="*/ 741987 w 1376829"/>
              <a:gd name="connsiteY19" fmla="*/ 497257 h 2923089"/>
              <a:gd name="connsiteX20" fmla="*/ 1043863 w 1376829"/>
              <a:gd name="connsiteY20" fmla="*/ 481730 h 2923089"/>
              <a:gd name="connsiteX21" fmla="*/ 1043863 w 1376829"/>
              <a:gd name="connsiteY21" fmla="*/ 481730 h 2923089"/>
              <a:gd name="connsiteX22" fmla="*/ 1138570 w 1376829"/>
              <a:gd name="connsiteY22" fmla="*/ 418867 h 2923089"/>
              <a:gd name="connsiteX23" fmla="*/ 1150395 w 1376829"/>
              <a:gd name="connsiteY23" fmla="*/ 242033 h 2923089"/>
              <a:gd name="connsiteX24" fmla="*/ 1224364 w 1376829"/>
              <a:gd name="connsiteY24" fmla="*/ 122166 h 2923089"/>
              <a:gd name="connsiteX25" fmla="*/ 1376829 w 1376829"/>
              <a:gd name="connsiteY25" fmla="*/ 0 h 2923089"/>
              <a:gd name="connsiteX0" fmla="*/ 307016 w 1376829"/>
              <a:gd name="connsiteY0" fmla="*/ 2683392 h 2683392"/>
              <a:gd name="connsiteX1" fmla="*/ 351405 w 1376829"/>
              <a:gd name="connsiteY1" fmla="*/ 2594615 h 2683392"/>
              <a:gd name="connsiteX2" fmla="*/ 475692 w 1376829"/>
              <a:gd name="connsiteY2" fmla="*/ 2559104 h 2683392"/>
              <a:gd name="connsiteX3" fmla="*/ 502325 w 1376829"/>
              <a:gd name="connsiteY3" fmla="*/ 2479205 h 2683392"/>
              <a:gd name="connsiteX4" fmla="*/ 413548 w 1376829"/>
              <a:gd name="connsiteY4" fmla="*/ 2372673 h 2683392"/>
              <a:gd name="connsiteX5" fmla="*/ 305470 w 1376829"/>
              <a:gd name="connsiteY5" fmla="*/ 2128555 h 2683392"/>
              <a:gd name="connsiteX6" fmla="*/ 287751 w 1376829"/>
              <a:gd name="connsiteY6" fmla="*/ 1649161 h 2683392"/>
              <a:gd name="connsiteX7" fmla="*/ 252996 w 1376829"/>
              <a:gd name="connsiteY7" fmla="*/ 1543348 h 2683392"/>
              <a:gd name="connsiteX8" fmla="*/ 85829 w 1376829"/>
              <a:gd name="connsiteY8" fmla="*/ 1505608 h 2683392"/>
              <a:gd name="connsiteX9" fmla="*/ 0 w 1376829"/>
              <a:gd name="connsiteY9" fmla="*/ 1456800 h 2683392"/>
              <a:gd name="connsiteX10" fmla="*/ 36984 w 1376829"/>
              <a:gd name="connsiteY10" fmla="*/ 1405762 h 2683392"/>
              <a:gd name="connsiteX11" fmla="*/ 101356 w 1376829"/>
              <a:gd name="connsiteY11" fmla="*/ 1218576 h 2683392"/>
              <a:gd name="connsiteX12" fmla="*/ 520080 w 1376829"/>
              <a:gd name="connsiteY12" fmla="*/ 1183066 h 2683392"/>
              <a:gd name="connsiteX13" fmla="*/ 617735 w 1376829"/>
              <a:gd name="connsiteY13" fmla="*/ 1129800 h 2683392"/>
              <a:gd name="connsiteX14" fmla="*/ 688756 w 1376829"/>
              <a:gd name="connsiteY14" fmla="*/ 1023268 h 2683392"/>
              <a:gd name="connsiteX15" fmla="*/ 729478 w 1376829"/>
              <a:gd name="connsiteY15" fmla="*/ 881225 h 2683392"/>
              <a:gd name="connsiteX16" fmla="*/ 699862 w 1376829"/>
              <a:gd name="connsiteY16" fmla="*/ 697777 h 2683392"/>
              <a:gd name="connsiteX17" fmla="*/ 706512 w 1376829"/>
              <a:gd name="connsiteY17" fmla="*/ 588262 h 2683392"/>
              <a:gd name="connsiteX18" fmla="*/ 741987 w 1376829"/>
              <a:gd name="connsiteY18" fmla="*/ 497257 h 2683392"/>
              <a:gd name="connsiteX19" fmla="*/ 1043863 w 1376829"/>
              <a:gd name="connsiteY19" fmla="*/ 481730 h 2683392"/>
              <a:gd name="connsiteX20" fmla="*/ 1043863 w 1376829"/>
              <a:gd name="connsiteY20" fmla="*/ 481730 h 2683392"/>
              <a:gd name="connsiteX21" fmla="*/ 1138570 w 1376829"/>
              <a:gd name="connsiteY21" fmla="*/ 418867 h 2683392"/>
              <a:gd name="connsiteX22" fmla="*/ 1150395 w 1376829"/>
              <a:gd name="connsiteY22" fmla="*/ 242033 h 2683392"/>
              <a:gd name="connsiteX23" fmla="*/ 1224364 w 1376829"/>
              <a:gd name="connsiteY23" fmla="*/ 122166 h 2683392"/>
              <a:gd name="connsiteX24" fmla="*/ 1376829 w 1376829"/>
              <a:gd name="connsiteY24" fmla="*/ 0 h 2683392"/>
              <a:gd name="connsiteX0" fmla="*/ 307016 w 1376829"/>
              <a:gd name="connsiteY0" fmla="*/ 2683392 h 2683392"/>
              <a:gd name="connsiteX1" fmla="*/ 351405 w 1376829"/>
              <a:gd name="connsiteY1" fmla="*/ 2594615 h 2683392"/>
              <a:gd name="connsiteX2" fmla="*/ 502325 w 1376829"/>
              <a:gd name="connsiteY2" fmla="*/ 2479205 h 2683392"/>
              <a:gd name="connsiteX3" fmla="*/ 413548 w 1376829"/>
              <a:gd name="connsiteY3" fmla="*/ 2372673 h 2683392"/>
              <a:gd name="connsiteX4" fmla="*/ 305470 w 1376829"/>
              <a:gd name="connsiteY4" fmla="*/ 2128555 h 2683392"/>
              <a:gd name="connsiteX5" fmla="*/ 287751 w 1376829"/>
              <a:gd name="connsiteY5" fmla="*/ 1649161 h 2683392"/>
              <a:gd name="connsiteX6" fmla="*/ 252996 w 1376829"/>
              <a:gd name="connsiteY6" fmla="*/ 1543348 h 2683392"/>
              <a:gd name="connsiteX7" fmla="*/ 85829 w 1376829"/>
              <a:gd name="connsiteY7" fmla="*/ 1505608 h 2683392"/>
              <a:gd name="connsiteX8" fmla="*/ 0 w 1376829"/>
              <a:gd name="connsiteY8" fmla="*/ 1456800 h 2683392"/>
              <a:gd name="connsiteX9" fmla="*/ 36984 w 1376829"/>
              <a:gd name="connsiteY9" fmla="*/ 1405762 h 2683392"/>
              <a:gd name="connsiteX10" fmla="*/ 101356 w 1376829"/>
              <a:gd name="connsiteY10" fmla="*/ 1218576 h 2683392"/>
              <a:gd name="connsiteX11" fmla="*/ 520080 w 1376829"/>
              <a:gd name="connsiteY11" fmla="*/ 1183066 h 2683392"/>
              <a:gd name="connsiteX12" fmla="*/ 617735 w 1376829"/>
              <a:gd name="connsiteY12" fmla="*/ 1129800 h 2683392"/>
              <a:gd name="connsiteX13" fmla="*/ 688756 w 1376829"/>
              <a:gd name="connsiteY13" fmla="*/ 1023268 h 2683392"/>
              <a:gd name="connsiteX14" fmla="*/ 729478 w 1376829"/>
              <a:gd name="connsiteY14" fmla="*/ 881225 h 2683392"/>
              <a:gd name="connsiteX15" fmla="*/ 699862 w 1376829"/>
              <a:gd name="connsiteY15" fmla="*/ 697777 h 2683392"/>
              <a:gd name="connsiteX16" fmla="*/ 706512 w 1376829"/>
              <a:gd name="connsiteY16" fmla="*/ 588262 h 2683392"/>
              <a:gd name="connsiteX17" fmla="*/ 741987 w 1376829"/>
              <a:gd name="connsiteY17" fmla="*/ 497257 h 2683392"/>
              <a:gd name="connsiteX18" fmla="*/ 1043863 w 1376829"/>
              <a:gd name="connsiteY18" fmla="*/ 481730 h 2683392"/>
              <a:gd name="connsiteX19" fmla="*/ 1043863 w 1376829"/>
              <a:gd name="connsiteY19" fmla="*/ 481730 h 2683392"/>
              <a:gd name="connsiteX20" fmla="*/ 1138570 w 1376829"/>
              <a:gd name="connsiteY20" fmla="*/ 418867 h 2683392"/>
              <a:gd name="connsiteX21" fmla="*/ 1150395 w 1376829"/>
              <a:gd name="connsiteY21" fmla="*/ 242033 h 2683392"/>
              <a:gd name="connsiteX22" fmla="*/ 1224364 w 1376829"/>
              <a:gd name="connsiteY22" fmla="*/ 122166 h 2683392"/>
              <a:gd name="connsiteX23" fmla="*/ 1376829 w 1376829"/>
              <a:gd name="connsiteY23" fmla="*/ 0 h 2683392"/>
              <a:gd name="connsiteX0" fmla="*/ 307016 w 1376829"/>
              <a:gd name="connsiteY0" fmla="*/ 2683392 h 2683392"/>
              <a:gd name="connsiteX1" fmla="*/ 351405 w 1376829"/>
              <a:gd name="connsiteY1" fmla="*/ 2594615 h 2683392"/>
              <a:gd name="connsiteX2" fmla="*/ 413548 w 1376829"/>
              <a:gd name="connsiteY2" fmla="*/ 2372673 h 2683392"/>
              <a:gd name="connsiteX3" fmla="*/ 305470 w 1376829"/>
              <a:gd name="connsiteY3" fmla="*/ 2128555 h 2683392"/>
              <a:gd name="connsiteX4" fmla="*/ 287751 w 1376829"/>
              <a:gd name="connsiteY4" fmla="*/ 1649161 h 2683392"/>
              <a:gd name="connsiteX5" fmla="*/ 252996 w 1376829"/>
              <a:gd name="connsiteY5" fmla="*/ 1543348 h 2683392"/>
              <a:gd name="connsiteX6" fmla="*/ 85829 w 1376829"/>
              <a:gd name="connsiteY6" fmla="*/ 1505608 h 2683392"/>
              <a:gd name="connsiteX7" fmla="*/ 0 w 1376829"/>
              <a:gd name="connsiteY7" fmla="*/ 1456800 h 2683392"/>
              <a:gd name="connsiteX8" fmla="*/ 36984 w 1376829"/>
              <a:gd name="connsiteY8" fmla="*/ 1405762 h 2683392"/>
              <a:gd name="connsiteX9" fmla="*/ 101356 w 1376829"/>
              <a:gd name="connsiteY9" fmla="*/ 1218576 h 2683392"/>
              <a:gd name="connsiteX10" fmla="*/ 520080 w 1376829"/>
              <a:gd name="connsiteY10" fmla="*/ 1183066 h 2683392"/>
              <a:gd name="connsiteX11" fmla="*/ 617735 w 1376829"/>
              <a:gd name="connsiteY11" fmla="*/ 1129800 h 2683392"/>
              <a:gd name="connsiteX12" fmla="*/ 688756 w 1376829"/>
              <a:gd name="connsiteY12" fmla="*/ 1023268 h 2683392"/>
              <a:gd name="connsiteX13" fmla="*/ 729478 w 1376829"/>
              <a:gd name="connsiteY13" fmla="*/ 881225 h 2683392"/>
              <a:gd name="connsiteX14" fmla="*/ 699862 w 1376829"/>
              <a:gd name="connsiteY14" fmla="*/ 697777 h 2683392"/>
              <a:gd name="connsiteX15" fmla="*/ 706512 w 1376829"/>
              <a:gd name="connsiteY15" fmla="*/ 588262 h 2683392"/>
              <a:gd name="connsiteX16" fmla="*/ 741987 w 1376829"/>
              <a:gd name="connsiteY16" fmla="*/ 497257 h 2683392"/>
              <a:gd name="connsiteX17" fmla="*/ 1043863 w 1376829"/>
              <a:gd name="connsiteY17" fmla="*/ 481730 h 2683392"/>
              <a:gd name="connsiteX18" fmla="*/ 1043863 w 1376829"/>
              <a:gd name="connsiteY18" fmla="*/ 481730 h 2683392"/>
              <a:gd name="connsiteX19" fmla="*/ 1138570 w 1376829"/>
              <a:gd name="connsiteY19" fmla="*/ 418867 h 2683392"/>
              <a:gd name="connsiteX20" fmla="*/ 1150395 w 1376829"/>
              <a:gd name="connsiteY20" fmla="*/ 242033 h 2683392"/>
              <a:gd name="connsiteX21" fmla="*/ 1224364 w 1376829"/>
              <a:gd name="connsiteY21" fmla="*/ 122166 h 2683392"/>
              <a:gd name="connsiteX22" fmla="*/ 1376829 w 1376829"/>
              <a:gd name="connsiteY22" fmla="*/ 0 h 2683392"/>
              <a:gd name="connsiteX0" fmla="*/ 307016 w 1376829"/>
              <a:gd name="connsiteY0" fmla="*/ 2683392 h 2683392"/>
              <a:gd name="connsiteX1" fmla="*/ 351405 w 1376829"/>
              <a:gd name="connsiteY1" fmla="*/ 2594615 h 2683392"/>
              <a:gd name="connsiteX2" fmla="*/ 305470 w 1376829"/>
              <a:gd name="connsiteY2" fmla="*/ 2128555 h 2683392"/>
              <a:gd name="connsiteX3" fmla="*/ 287751 w 1376829"/>
              <a:gd name="connsiteY3" fmla="*/ 1649161 h 2683392"/>
              <a:gd name="connsiteX4" fmla="*/ 252996 w 1376829"/>
              <a:gd name="connsiteY4" fmla="*/ 1543348 h 2683392"/>
              <a:gd name="connsiteX5" fmla="*/ 85829 w 1376829"/>
              <a:gd name="connsiteY5" fmla="*/ 1505608 h 2683392"/>
              <a:gd name="connsiteX6" fmla="*/ 0 w 1376829"/>
              <a:gd name="connsiteY6" fmla="*/ 1456800 h 2683392"/>
              <a:gd name="connsiteX7" fmla="*/ 36984 w 1376829"/>
              <a:gd name="connsiteY7" fmla="*/ 1405762 h 2683392"/>
              <a:gd name="connsiteX8" fmla="*/ 101356 w 1376829"/>
              <a:gd name="connsiteY8" fmla="*/ 1218576 h 2683392"/>
              <a:gd name="connsiteX9" fmla="*/ 520080 w 1376829"/>
              <a:gd name="connsiteY9" fmla="*/ 1183066 h 2683392"/>
              <a:gd name="connsiteX10" fmla="*/ 617735 w 1376829"/>
              <a:gd name="connsiteY10" fmla="*/ 1129800 h 2683392"/>
              <a:gd name="connsiteX11" fmla="*/ 688756 w 1376829"/>
              <a:gd name="connsiteY11" fmla="*/ 1023268 h 2683392"/>
              <a:gd name="connsiteX12" fmla="*/ 729478 w 1376829"/>
              <a:gd name="connsiteY12" fmla="*/ 881225 h 2683392"/>
              <a:gd name="connsiteX13" fmla="*/ 699862 w 1376829"/>
              <a:gd name="connsiteY13" fmla="*/ 697777 h 2683392"/>
              <a:gd name="connsiteX14" fmla="*/ 706512 w 1376829"/>
              <a:gd name="connsiteY14" fmla="*/ 588262 h 2683392"/>
              <a:gd name="connsiteX15" fmla="*/ 741987 w 1376829"/>
              <a:gd name="connsiteY15" fmla="*/ 497257 h 2683392"/>
              <a:gd name="connsiteX16" fmla="*/ 1043863 w 1376829"/>
              <a:gd name="connsiteY16" fmla="*/ 481730 h 2683392"/>
              <a:gd name="connsiteX17" fmla="*/ 1043863 w 1376829"/>
              <a:gd name="connsiteY17" fmla="*/ 481730 h 2683392"/>
              <a:gd name="connsiteX18" fmla="*/ 1138570 w 1376829"/>
              <a:gd name="connsiteY18" fmla="*/ 418867 h 2683392"/>
              <a:gd name="connsiteX19" fmla="*/ 1150395 w 1376829"/>
              <a:gd name="connsiteY19" fmla="*/ 242033 h 2683392"/>
              <a:gd name="connsiteX20" fmla="*/ 1224364 w 1376829"/>
              <a:gd name="connsiteY20" fmla="*/ 122166 h 2683392"/>
              <a:gd name="connsiteX21" fmla="*/ 1376829 w 1376829"/>
              <a:gd name="connsiteY21" fmla="*/ 0 h 2683392"/>
              <a:gd name="connsiteX0" fmla="*/ 307016 w 1376829"/>
              <a:gd name="connsiteY0" fmla="*/ 2683392 h 2683392"/>
              <a:gd name="connsiteX1" fmla="*/ 351405 w 1376829"/>
              <a:gd name="connsiteY1" fmla="*/ 2594615 h 2683392"/>
              <a:gd name="connsiteX2" fmla="*/ 287751 w 1376829"/>
              <a:gd name="connsiteY2" fmla="*/ 1649161 h 2683392"/>
              <a:gd name="connsiteX3" fmla="*/ 252996 w 1376829"/>
              <a:gd name="connsiteY3" fmla="*/ 1543348 h 2683392"/>
              <a:gd name="connsiteX4" fmla="*/ 85829 w 1376829"/>
              <a:gd name="connsiteY4" fmla="*/ 1505608 h 2683392"/>
              <a:gd name="connsiteX5" fmla="*/ 0 w 1376829"/>
              <a:gd name="connsiteY5" fmla="*/ 1456800 h 2683392"/>
              <a:gd name="connsiteX6" fmla="*/ 36984 w 1376829"/>
              <a:gd name="connsiteY6" fmla="*/ 1405762 h 2683392"/>
              <a:gd name="connsiteX7" fmla="*/ 101356 w 1376829"/>
              <a:gd name="connsiteY7" fmla="*/ 1218576 h 2683392"/>
              <a:gd name="connsiteX8" fmla="*/ 520080 w 1376829"/>
              <a:gd name="connsiteY8" fmla="*/ 1183066 h 2683392"/>
              <a:gd name="connsiteX9" fmla="*/ 617735 w 1376829"/>
              <a:gd name="connsiteY9" fmla="*/ 1129800 h 2683392"/>
              <a:gd name="connsiteX10" fmla="*/ 688756 w 1376829"/>
              <a:gd name="connsiteY10" fmla="*/ 1023268 h 2683392"/>
              <a:gd name="connsiteX11" fmla="*/ 729478 w 1376829"/>
              <a:gd name="connsiteY11" fmla="*/ 881225 h 2683392"/>
              <a:gd name="connsiteX12" fmla="*/ 699862 w 1376829"/>
              <a:gd name="connsiteY12" fmla="*/ 697777 h 2683392"/>
              <a:gd name="connsiteX13" fmla="*/ 706512 w 1376829"/>
              <a:gd name="connsiteY13" fmla="*/ 588262 h 2683392"/>
              <a:gd name="connsiteX14" fmla="*/ 741987 w 1376829"/>
              <a:gd name="connsiteY14" fmla="*/ 497257 h 2683392"/>
              <a:gd name="connsiteX15" fmla="*/ 1043863 w 1376829"/>
              <a:gd name="connsiteY15" fmla="*/ 481730 h 2683392"/>
              <a:gd name="connsiteX16" fmla="*/ 1043863 w 1376829"/>
              <a:gd name="connsiteY16" fmla="*/ 481730 h 2683392"/>
              <a:gd name="connsiteX17" fmla="*/ 1138570 w 1376829"/>
              <a:gd name="connsiteY17" fmla="*/ 418867 h 2683392"/>
              <a:gd name="connsiteX18" fmla="*/ 1150395 w 1376829"/>
              <a:gd name="connsiteY18" fmla="*/ 242033 h 2683392"/>
              <a:gd name="connsiteX19" fmla="*/ 1224364 w 1376829"/>
              <a:gd name="connsiteY19" fmla="*/ 122166 h 2683392"/>
              <a:gd name="connsiteX20" fmla="*/ 1376829 w 1376829"/>
              <a:gd name="connsiteY20" fmla="*/ 0 h 2683392"/>
              <a:gd name="connsiteX0" fmla="*/ 307016 w 1376829"/>
              <a:gd name="connsiteY0" fmla="*/ 2683392 h 2683392"/>
              <a:gd name="connsiteX1" fmla="*/ 287751 w 1376829"/>
              <a:gd name="connsiteY1" fmla="*/ 1649161 h 2683392"/>
              <a:gd name="connsiteX2" fmla="*/ 252996 w 1376829"/>
              <a:gd name="connsiteY2" fmla="*/ 1543348 h 2683392"/>
              <a:gd name="connsiteX3" fmla="*/ 85829 w 1376829"/>
              <a:gd name="connsiteY3" fmla="*/ 1505608 h 2683392"/>
              <a:gd name="connsiteX4" fmla="*/ 0 w 1376829"/>
              <a:gd name="connsiteY4" fmla="*/ 1456800 h 2683392"/>
              <a:gd name="connsiteX5" fmla="*/ 36984 w 1376829"/>
              <a:gd name="connsiteY5" fmla="*/ 1405762 h 2683392"/>
              <a:gd name="connsiteX6" fmla="*/ 101356 w 1376829"/>
              <a:gd name="connsiteY6" fmla="*/ 1218576 h 2683392"/>
              <a:gd name="connsiteX7" fmla="*/ 520080 w 1376829"/>
              <a:gd name="connsiteY7" fmla="*/ 1183066 h 2683392"/>
              <a:gd name="connsiteX8" fmla="*/ 617735 w 1376829"/>
              <a:gd name="connsiteY8" fmla="*/ 1129800 h 2683392"/>
              <a:gd name="connsiteX9" fmla="*/ 688756 w 1376829"/>
              <a:gd name="connsiteY9" fmla="*/ 1023268 h 2683392"/>
              <a:gd name="connsiteX10" fmla="*/ 729478 w 1376829"/>
              <a:gd name="connsiteY10" fmla="*/ 881225 h 2683392"/>
              <a:gd name="connsiteX11" fmla="*/ 699862 w 1376829"/>
              <a:gd name="connsiteY11" fmla="*/ 697777 h 2683392"/>
              <a:gd name="connsiteX12" fmla="*/ 706512 w 1376829"/>
              <a:gd name="connsiteY12" fmla="*/ 588262 h 2683392"/>
              <a:gd name="connsiteX13" fmla="*/ 741987 w 1376829"/>
              <a:gd name="connsiteY13" fmla="*/ 497257 h 2683392"/>
              <a:gd name="connsiteX14" fmla="*/ 1043863 w 1376829"/>
              <a:gd name="connsiteY14" fmla="*/ 481730 h 2683392"/>
              <a:gd name="connsiteX15" fmla="*/ 1043863 w 1376829"/>
              <a:gd name="connsiteY15" fmla="*/ 481730 h 2683392"/>
              <a:gd name="connsiteX16" fmla="*/ 1138570 w 1376829"/>
              <a:gd name="connsiteY16" fmla="*/ 418867 h 2683392"/>
              <a:gd name="connsiteX17" fmla="*/ 1150395 w 1376829"/>
              <a:gd name="connsiteY17" fmla="*/ 242033 h 2683392"/>
              <a:gd name="connsiteX18" fmla="*/ 1224364 w 1376829"/>
              <a:gd name="connsiteY18" fmla="*/ 122166 h 2683392"/>
              <a:gd name="connsiteX19" fmla="*/ 1376829 w 1376829"/>
              <a:gd name="connsiteY19" fmla="*/ 0 h 2683392"/>
              <a:gd name="connsiteX0" fmla="*/ 463925 w 1376829"/>
              <a:gd name="connsiteY0" fmla="*/ 1871794 h 1871794"/>
              <a:gd name="connsiteX1" fmla="*/ 287751 w 1376829"/>
              <a:gd name="connsiteY1" fmla="*/ 1649161 h 1871794"/>
              <a:gd name="connsiteX2" fmla="*/ 252996 w 1376829"/>
              <a:gd name="connsiteY2" fmla="*/ 1543348 h 1871794"/>
              <a:gd name="connsiteX3" fmla="*/ 85829 w 1376829"/>
              <a:gd name="connsiteY3" fmla="*/ 1505608 h 1871794"/>
              <a:gd name="connsiteX4" fmla="*/ 0 w 1376829"/>
              <a:gd name="connsiteY4" fmla="*/ 1456800 h 1871794"/>
              <a:gd name="connsiteX5" fmla="*/ 36984 w 1376829"/>
              <a:gd name="connsiteY5" fmla="*/ 1405762 h 1871794"/>
              <a:gd name="connsiteX6" fmla="*/ 101356 w 1376829"/>
              <a:gd name="connsiteY6" fmla="*/ 1218576 h 1871794"/>
              <a:gd name="connsiteX7" fmla="*/ 520080 w 1376829"/>
              <a:gd name="connsiteY7" fmla="*/ 1183066 h 1871794"/>
              <a:gd name="connsiteX8" fmla="*/ 617735 w 1376829"/>
              <a:gd name="connsiteY8" fmla="*/ 1129800 h 1871794"/>
              <a:gd name="connsiteX9" fmla="*/ 688756 w 1376829"/>
              <a:gd name="connsiteY9" fmla="*/ 1023268 h 1871794"/>
              <a:gd name="connsiteX10" fmla="*/ 729478 w 1376829"/>
              <a:gd name="connsiteY10" fmla="*/ 881225 h 1871794"/>
              <a:gd name="connsiteX11" fmla="*/ 699862 w 1376829"/>
              <a:gd name="connsiteY11" fmla="*/ 697777 h 1871794"/>
              <a:gd name="connsiteX12" fmla="*/ 706512 w 1376829"/>
              <a:gd name="connsiteY12" fmla="*/ 588262 h 1871794"/>
              <a:gd name="connsiteX13" fmla="*/ 741987 w 1376829"/>
              <a:gd name="connsiteY13" fmla="*/ 497257 h 1871794"/>
              <a:gd name="connsiteX14" fmla="*/ 1043863 w 1376829"/>
              <a:gd name="connsiteY14" fmla="*/ 481730 h 1871794"/>
              <a:gd name="connsiteX15" fmla="*/ 1043863 w 1376829"/>
              <a:gd name="connsiteY15" fmla="*/ 481730 h 1871794"/>
              <a:gd name="connsiteX16" fmla="*/ 1138570 w 1376829"/>
              <a:gd name="connsiteY16" fmla="*/ 418867 h 1871794"/>
              <a:gd name="connsiteX17" fmla="*/ 1150395 w 1376829"/>
              <a:gd name="connsiteY17" fmla="*/ 242033 h 1871794"/>
              <a:gd name="connsiteX18" fmla="*/ 1224364 w 1376829"/>
              <a:gd name="connsiteY18" fmla="*/ 122166 h 1871794"/>
              <a:gd name="connsiteX19" fmla="*/ 1376829 w 1376829"/>
              <a:gd name="connsiteY19" fmla="*/ 0 h 1871794"/>
              <a:gd name="connsiteX0" fmla="*/ 296195 w 1376829"/>
              <a:gd name="connsiteY0" fmla="*/ 1850152 h 1850152"/>
              <a:gd name="connsiteX1" fmla="*/ 287751 w 1376829"/>
              <a:gd name="connsiteY1" fmla="*/ 1649161 h 1850152"/>
              <a:gd name="connsiteX2" fmla="*/ 252996 w 1376829"/>
              <a:gd name="connsiteY2" fmla="*/ 1543348 h 1850152"/>
              <a:gd name="connsiteX3" fmla="*/ 85829 w 1376829"/>
              <a:gd name="connsiteY3" fmla="*/ 1505608 h 1850152"/>
              <a:gd name="connsiteX4" fmla="*/ 0 w 1376829"/>
              <a:gd name="connsiteY4" fmla="*/ 1456800 h 1850152"/>
              <a:gd name="connsiteX5" fmla="*/ 36984 w 1376829"/>
              <a:gd name="connsiteY5" fmla="*/ 1405762 h 1850152"/>
              <a:gd name="connsiteX6" fmla="*/ 101356 w 1376829"/>
              <a:gd name="connsiteY6" fmla="*/ 1218576 h 1850152"/>
              <a:gd name="connsiteX7" fmla="*/ 520080 w 1376829"/>
              <a:gd name="connsiteY7" fmla="*/ 1183066 h 1850152"/>
              <a:gd name="connsiteX8" fmla="*/ 617735 w 1376829"/>
              <a:gd name="connsiteY8" fmla="*/ 1129800 h 1850152"/>
              <a:gd name="connsiteX9" fmla="*/ 688756 w 1376829"/>
              <a:gd name="connsiteY9" fmla="*/ 1023268 h 1850152"/>
              <a:gd name="connsiteX10" fmla="*/ 729478 w 1376829"/>
              <a:gd name="connsiteY10" fmla="*/ 881225 h 1850152"/>
              <a:gd name="connsiteX11" fmla="*/ 699862 w 1376829"/>
              <a:gd name="connsiteY11" fmla="*/ 697777 h 1850152"/>
              <a:gd name="connsiteX12" fmla="*/ 706512 w 1376829"/>
              <a:gd name="connsiteY12" fmla="*/ 588262 h 1850152"/>
              <a:gd name="connsiteX13" fmla="*/ 741987 w 1376829"/>
              <a:gd name="connsiteY13" fmla="*/ 497257 h 1850152"/>
              <a:gd name="connsiteX14" fmla="*/ 1043863 w 1376829"/>
              <a:gd name="connsiteY14" fmla="*/ 481730 h 1850152"/>
              <a:gd name="connsiteX15" fmla="*/ 1043863 w 1376829"/>
              <a:gd name="connsiteY15" fmla="*/ 481730 h 1850152"/>
              <a:gd name="connsiteX16" fmla="*/ 1138570 w 1376829"/>
              <a:gd name="connsiteY16" fmla="*/ 418867 h 1850152"/>
              <a:gd name="connsiteX17" fmla="*/ 1150395 w 1376829"/>
              <a:gd name="connsiteY17" fmla="*/ 242033 h 1850152"/>
              <a:gd name="connsiteX18" fmla="*/ 1224364 w 1376829"/>
              <a:gd name="connsiteY18" fmla="*/ 122166 h 1850152"/>
              <a:gd name="connsiteX19" fmla="*/ 1376829 w 1376829"/>
              <a:gd name="connsiteY19" fmla="*/ 0 h 1850152"/>
              <a:gd name="connsiteX0" fmla="*/ 260282 w 1376829"/>
              <a:gd name="connsiteY0" fmla="*/ 1835678 h 1835678"/>
              <a:gd name="connsiteX1" fmla="*/ 287751 w 1376829"/>
              <a:gd name="connsiteY1" fmla="*/ 1649161 h 1835678"/>
              <a:gd name="connsiteX2" fmla="*/ 252996 w 1376829"/>
              <a:gd name="connsiteY2" fmla="*/ 1543348 h 1835678"/>
              <a:gd name="connsiteX3" fmla="*/ 85829 w 1376829"/>
              <a:gd name="connsiteY3" fmla="*/ 1505608 h 1835678"/>
              <a:gd name="connsiteX4" fmla="*/ 0 w 1376829"/>
              <a:gd name="connsiteY4" fmla="*/ 1456800 h 1835678"/>
              <a:gd name="connsiteX5" fmla="*/ 36984 w 1376829"/>
              <a:gd name="connsiteY5" fmla="*/ 1405762 h 1835678"/>
              <a:gd name="connsiteX6" fmla="*/ 101356 w 1376829"/>
              <a:gd name="connsiteY6" fmla="*/ 1218576 h 1835678"/>
              <a:gd name="connsiteX7" fmla="*/ 520080 w 1376829"/>
              <a:gd name="connsiteY7" fmla="*/ 1183066 h 1835678"/>
              <a:gd name="connsiteX8" fmla="*/ 617735 w 1376829"/>
              <a:gd name="connsiteY8" fmla="*/ 1129800 h 1835678"/>
              <a:gd name="connsiteX9" fmla="*/ 688756 w 1376829"/>
              <a:gd name="connsiteY9" fmla="*/ 1023268 h 1835678"/>
              <a:gd name="connsiteX10" fmla="*/ 729478 w 1376829"/>
              <a:gd name="connsiteY10" fmla="*/ 881225 h 1835678"/>
              <a:gd name="connsiteX11" fmla="*/ 699862 w 1376829"/>
              <a:gd name="connsiteY11" fmla="*/ 697777 h 1835678"/>
              <a:gd name="connsiteX12" fmla="*/ 706512 w 1376829"/>
              <a:gd name="connsiteY12" fmla="*/ 588262 h 1835678"/>
              <a:gd name="connsiteX13" fmla="*/ 741987 w 1376829"/>
              <a:gd name="connsiteY13" fmla="*/ 497257 h 1835678"/>
              <a:gd name="connsiteX14" fmla="*/ 1043863 w 1376829"/>
              <a:gd name="connsiteY14" fmla="*/ 481730 h 1835678"/>
              <a:gd name="connsiteX15" fmla="*/ 1043863 w 1376829"/>
              <a:gd name="connsiteY15" fmla="*/ 481730 h 1835678"/>
              <a:gd name="connsiteX16" fmla="*/ 1138570 w 1376829"/>
              <a:gd name="connsiteY16" fmla="*/ 418867 h 1835678"/>
              <a:gd name="connsiteX17" fmla="*/ 1150395 w 1376829"/>
              <a:gd name="connsiteY17" fmla="*/ 242033 h 1835678"/>
              <a:gd name="connsiteX18" fmla="*/ 1224364 w 1376829"/>
              <a:gd name="connsiteY18" fmla="*/ 122166 h 1835678"/>
              <a:gd name="connsiteX19" fmla="*/ 1376829 w 1376829"/>
              <a:gd name="connsiteY19" fmla="*/ 0 h 1835678"/>
              <a:gd name="connsiteX0" fmla="*/ 279732 w 1396279"/>
              <a:gd name="connsiteY0" fmla="*/ 1835678 h 1835678"/>
              <a:gd name="connsiteX1" fmla="*/ 307201 w 1396279"/>
              <a:gd name="connsiteY1" fmla="*/ 1649161 h 1835678"/>
              <a:gd name="connsiteX2" fmla="*/ 272446 w 1396279"/>
              <a:gd name="connsiteY2" fmla="*/ 1543348 h 1835678"/>
              <a:gd name="connsiteX3" fmla="*/ 105279 w 1396279"/>
              <a:gd name="connsiteY3" fmla="*/ 1505608 h 1835678"/>
              <a:gd name="connsiteX4" fmla="*/ 19450 w 1396279"/>
              <a:gd name="connsiteY4" fmla="*/ 1456800 h 1835678"/>
              <a:gd name="connsiteX5" fmla="*/ 0 w 1396279"/>
              <a:gd name="connsiteY5" fmla="*/ 1381639 h 1835678"/>
              <a:gd name="connsiteX6" fmla="*/ 120806 w 1396279"/>
              <a:gd name="connsiteY6" fmla="*/ 1218576 h 1835678"/>
              <a:gd name="connsiteX7" fmla="*/ 539530 w 1396279"/>
              <a:gd name="connsiteY7" fmla="*/ 1183066 h 1835678"/>
              <a:gd name="connsiteX8" fmla="*/ 637185 w 1396279"/>
              <a:gd name="connsiteY8" fmla="*/ 1129800 h 1835678"/>
              <a:gd name="connsiteX9" fmla="*/ 708206 w 1396279"/>
              <a:gd name="connsiteY9" fmla="*/ 1023268 h 1835678"/>
              <a:gd name="connsiteX10" fmla="*/ 748928 w 1396279"/>
              <a:gd name="connsiteY10" fmla="*/ 881225 h 1835678"/>
              <a:gd name="connsiteX11" fmla="*/ 719312 w 1396279"/>
              <a:gd name="connsiteY11" fmla="*/ 697777 h 1835678"/>
              <a:gd name="connsiteX12" fmla="*/ 725962 w 1396279"/>
              <a:gd name="connsiteY12" fmla="*/ 588262 h 1835678"/>
              <a:gd name="connsiteX13" fmla="*/ 761437 w 1396279"/>
              <a:gd name="connsiteY13" fmla="*/ 497257 h 1835678"/>
              <a:gd name="connsiteX14" fmla="*/ 1063313 w 1396279"/>
              <a:gd name="connsiteY14" fmla="*/ 481730 h 1835678"/>
              <a:gd name="connsiteX15" fmla="*/ 1063313 w 1396279"/>
              <a:gd name="connsiteY15" fmla="*/ 481730 h 1835678"/>
              <a:gd name="connsiteX16" fmla="*/ 1158020 w 1396279"/>
              <a:gd name="connsiteY16" fmla="*/ 418867 h 1835678"/>
              <a:gd name="connsiteX17" fmla="*/ 1169845 w 1396279"/>
              <a:gd name="connsiteY17" fmla="*/ 242033 h 1835678"/>
              <a:gd name="connsiteX18" fmla="*/ 1243814 w 1396279"/>
              <a:gd name="connsiteY18" fmla="*/ 122166 h 1835678"/>
              <a:gd name="connsiteX19" fmla="*/ 1396279 w 1396279"/>
              <a:gd name="connsiteY19" fmla="*/ 0 h 1835678"/>
              <a:gd name="connsiteX0" fmla="*/ 285934 w 1402481"/>
              <a:gd name="connsiteY0" fmla="*/ 1835678 h 1835678"/>
              <a:gd name="connsiteX1" fmla="*/ 313403 w 1402481"/>
              <a:gd name="connsiteY1" fmla="*/ 1649161 h 1835678"/>
              <a:gd name="connsiteX2" fmla="*/ 278648 w 1402481"/>
              <a:gd name="connsiteY2" fmla="*/ 1543348 h 1835678"/>
              <a:gd name="connsiteX3" fmla="*/ 111481 w 1402481"/>
              <a:gd name="connsiteY3" fmla="*/ 1505608 h 1835678"/>
              <a:gd name="connsiteX4" fmla="*/ 0 w 1402481"/>
              <a:gd name="connsiteY4" fmla="*/ 1456800 h 1835678"/>
              <a:gd name="connsiteX5" fmla="*/ 6202 w 1402481"/>
              <a:gd name="connsiteY5" fmla="*/ 1381639 h 1835678"/>
              <a:gd name="connsiteX6" fmla="*/ 127008 w 1402481"/>
              <a:gd name="connsiteY6" fmla="*/ 1218576 h 1835678"/>
              <a:gd name="connsiteX7" fmla="*/ 545732 w 1402481"/>
              <a:gd name="connsiteY7" fmla="*/ 1183066 h 1835678"/>
              <a:gd name="connsiteX8" fmla="*/ 643387 w 1402481"/>
              <a:gd name="connsiteY8" fmla="*/ 1129800 h 1835678"/>
              <a:gd name="connsiteX9" fmla="*/ 714408 w 1402481"/>
              <a:gd name="connsiteY9" fmla="*/ 1023268 h 1835678"/>
              <a:gd name="connsiteX10" fmla="*/ 755130 w 1402481"/>
              <a:gd name="connsiteY10" fmla="*/ 881225 h 1835678"/>
              <a:gd name="connsiteX11" fmla="*/ 725514 w 1402481"/>
              <a:gd name="connsiteY11" fmla="*/ 697777 h 1835678"/>
              <a:gd name="connsiteX12" fmla="*/ 732164 w 1402481"/>
              <a:gd name="connsiteY12" fmla="*/ 588262 h 1835678"/>
              <a:gd name="connsiteX13" fmla="*/ 767639 w 1402481"/>
              <a:gd name="connsiteY13" fmla="*/ 497257 h 1835678"/>
              <a:gd name="connsiteX14" fmla="*/ 1069515 w 1402481"/>
              <a:gd name="connsiteY14" fmla="*/ 481730 h 1835678"/>
              <a:gd name="connsiteX15" fmla="*/ 1069515 w 1402481"/>
              <a:gd name="connsiteY15" fmla="*/ 481730 h 1835678"/>
              <a:gd name="connsiteX16" fmla="*/ 1164222 w 1402481"/>
              <a:gd name="connsiteY16" fmla="*/ 418867 h 1835678"/>
              <a:gd name="connsiteX17" fmla="*/ 1176047 w 1402481"/>
              <a:gd name="connsiteY17" fmla="*/ 242033 h 1835678"/>
              <a:gd name="connsiteX18" fmla="*/ 1250016 w 1402481"/>
              <a:gd name="connsiteY18" fmla="*/ 122166 h 1835678"/>
              <a:gd name="connsiteX19" fmla="*/ 1402481 w 1402481"/>
              <a:gd name="connsiteY19" fmla="*/ 0 h 1835678"/>
              <a:gd name="connsiteX0" fmla="*/ 285934 w 1402481"/>
              <a:gd name="connsiteY0" fmla="*/ 1835678 h 1835678"/>
              <a:gd name="connsiteX1" fmla="*/ 313403 w 1402481"/>
              <a:gd name="connsiteY1" fmla="*/ 1649161 h 1835678"/>
              <a:gd name="connsiteX2" fmla="*/ 278648 w 1402481"/>
              <a:gd name="connsiteY2" fmla="*/ 1543348 h 1835678"/>
              <a:gd name="connsiteX3" fmla="*/ 111481 w 1402481"/>
              <a:gd name="connsiteY3" fmla="*/ 1505608 h 1835678"/>
              <a:gd name="connsiteX4" fmla="*/ 0 w 1402481"/>
              <a:gd name="connsiteY4" fmla="*/ 1456800 h 1835678"/>
              <a:gd name="connsiteX5" fmla="*/ 52375 w 1402481"/>
              <a:gd name="connsiteY5" fmla="*/ 1347866 h 1835678"/>
              <a:gd name="connsiteX6" fmla="*/ 127008 w 1402481"/>
              <a:gd name="connsiteY6" fmla="*/ 1218576 h 1835678"/>
              <a:gd name="connsiteX7" fmla="*/ 545732 w 1402481"/>
              <a:gd name="connsiteY7" fmla="*/ 1183066 h 1835678"/>
              <a:gd name="connsiteX8" fmla="*/ 643387 w 1402481"/>
              <a:gd name="connsiteY8" fmla="*/ 1129800 h 1835678"/>
              <a:gd name="connsiteX9" fmla="*/ 714408 w 1402481"/>
              <a:gd name="connsiteY9" fmla="*/ 1023268 h 1835678"/>
              <a:gd name="connsiteX10" fmla="*/ 755130 w 1402481"/>
              <a:gd name="connsiteY10" fmla="*/ 881225 h 1835678"/>
              <a:gd name="connsiteX11" fmla="*/ 725514 w 1402481"/>
              <a:gd name="connsiteY11" fmla="*/ 697777 h 1835678"/>
              <a:gd name="connsiteX12" fmla="*/ 732164 w 1402481"/>
              <a:gd name="connsiteY12" fmla="*/ 588262 h 1835678"/>
              <a:gd name="connsiteX13" fmla="*/ 767639 w 1402481"/>
              <a:gd name="connsiteY13" fmla="*/ 497257 h 1835678"/>
              <a:gd name="connsiteX14" fmla="*/ 1069515 w 1402481"/>
              <a:gd name="connsiteY14" fmla="*/ 481730 h 1835678"/>
              <a:gd name="connsiteX15" fmla="*/ 1069515 w 1402481"/>
              <a:gd name="connsiteY15" fmla="*/ 481730 h 1835678"/>
              <a:gd name="connsiteX16" fmla="*/ 1164222 w 1402481"/>
              <a:gd name="connsiteY16" fmla="*/ 418867 h 1835678"/>
              <a:gd name="connsiteX17" fmla="*/ 1176047 w 1402481"/>
              <a:gd name="connsiteY17" fmla="*/ 242033 h 1835678"/>
              <a:gd name="connsiteX18" fmla="*/ 1250016 w 1402481"/>
              <a:gd name="connsiteY18" fmla="*/ 122166 h 1835678"/>
              <a:gd name="connsiteX19" fmla="*/ 1402481 w 1402481"/>
              <a:gd name="connsiteY19" fmla="*/ 0 h 1835678"/>
              <a:gd name="connsiteX0" fmla="*/ 285934 w 1402481"/>
              <a:gd name="connsiteY0" fmla="*/ 1835678 h 1835678"/>
              <a:gd name="connsiteX1" fmla="*/ 313403 w 1402481"/>
              <a:gd name="connsiteY1" fmla="*/ 1649161 h 1835678"/>
              <a:gd name="connsiteX2" fmla="*/ 278648 w 1402481"/>
              <a:gd name="connsiteY2" fmla="*/ 1543348 h 1835678"/>
              <a:gd name="connsiteX3" fmla="*/ 111481 w 1402481"/>
              <a:gd name="connsiteY3" fmla="*/ 1505608 h 1835678"/>
              <a:gd name="connsiteX4" fmla="*/ 0 w 1402481"/>
              <a:gd name="connsiteY4" fmla="*/ 1408553 h 1835678"/>
              <a:gd name="connsiteX5" fmla="*/ 52375 w 1402481"/>
              <a:gd name="connsiteY5" fmla="*/ 1347866 h 1835678"/>
              <a:gd name="connsiteX6" fmla="*/ 127008 w 1402481"/>
              <a:gd name="connsiteY6" fmla="*/ 1218576 h 1835678"/>
              <a:gd name="connsiteX7" fmla="*/ 545732 w 1402481"/>
              <a:gd name="connsiteY7" fmla="*/ 1183066 h 1835678"/>
              <a:gd name="connsiteX8" fmla="*/ 643387 w 1402481"/>
              <a:gd name="connsiteY8" fmla="*/ 1129800 h 1835678"/>
              <a:gd name="connsiteX9" fmla="*/ 714408 w 1402481"/>
              <a:gd name="connsiteY9" fmla="*/ 1023268 h 1835678"/>
              <a:gd name="connsiteX10" fmla="*/ 755130 w 1402481"/>
              <a:gd name="connsiteY10" fmla="*/ 881225 h 1835678"/>
              <a:gd name="connsiteX11" fmla="*/ 725514 w 1402481"/>
              <a:gd name="connsiteY11" fmla="*/ 697777 h 1835678"/>
              <a:gd name="connsiteX12" fmla="*/ 732164 w 1402481"/>
              <a:gd name="connsiteY12" fmla="*/ 588262 h 1835678"/>
              <a:gd name="connsiteX13" fmla="*/ 767639 w 1402481"/>
              <a:gd name="connsiteY13" fmla="*/ 497257 h 1835678"/>
              <a:gd name="connsiteX14" fmla="*/ 1069515 w 1402481"/>
              <a:gd name="connsiteY14" fmla="*/ 481730 h 1835678"/>
              <a:gd name="connsiteX15" fmla="*/ 1069515 w 1402481"/>
              <a:gd name="connsiteY15" fmla="*/ 481730 h 1835678"/>
              <a:gd name="connsiteX16" fmla="*/ 1164222 w 1402481"/>
              <a:gd name="connsiteY16" fmla="*/ 418867 h 1835678"/>
              <a:gd name="connsiteX17" fmla="*/ 1176047 w 1402481"/>
              <a:gd name="connsiteY17" fmla="*/ 242033 h 1835678"/>
              <a:gd name="connsiteX18" fmla="*/ 1250016 w 1402481"/>
              <a:gd name="connsiteY18" fmla="*/ 122166 h 1835678"/>
              <a:gd name="connsiteX19" fmla="*/ 1402481 w 1402481"/>
              <a:gd name="connsiteY19" fmla="*/ 0 h 1835678"/>
              <a:gd name="connsiteX0" fmla="*/ 285934 w 1402481"/>
              <a:gd name="connsiteY0" fmla="*/ 1835678 h 1835678"/>
              <a:gd name="connsiteX1" fmla="*/ 313403 w 1402481"/>
              <a:gd name="connsiteY1" fmla="*/ 1649161 h 1835678"/>
              <a:gd name="connsiteX2" fmla="*/ 278648 w 1402481"/>
              <a:gd name="connsiteY2" fmla="*/ 1543348 h 1835678"/>
              <a:gd name="connsiteX3" fmla="*/ 111481 w 1402481"/>
              <a:gd name="connsiteY3" fmla="*/ 1505608 h 1835678"/>
              <a:gd name="connsiteX4" fmla="*/ 0 w 1402481"/>
              <a:gd name="connsiteY4" fmla="*/ 1408553 h 1835678"/>
              <a:gd name="connsiteX5" fmla="*/ 52375 w 1402481"/>
              <a:gd name="connsiteY5" fmla="*/ 1347866 h 1835678"/>
              <a:gd name="connsiteX6" fmla="*/ 127008 w 1402481"/>
              <a:gd name="connsiteY6" fmla="*/ 1218576 h 1835678"/>
              <a:gd name="connsiteX7" fmla="*/ 545732 w 1402481"/>
              <a:gd name="connsiteY7" fmla="*/ 1183066 h 1835678"/>
              <a:gd name="connsiteX8" fmla="*/ 643387 w 1402481"/>
              <a:gd name="connsiteY8" fmla="*/ 1129800 h 1835678"/>
              <a:gd name="connsiteX9" fmla="*/ 714408 w 1402481"/>
              <a:gd name="connsiteY9" fmla="*/ 1023268 h 1835678"/>
              <a:gd name="connsiteX10" fmla="*/ 755130 w 1402481"/>
              <a:gd name="connsiteY10" fmla="*/ 881225 h 1835678"/>
              <a:gd name="connsiteX11" fmla="*/ 725514 w 1402481"/>
              <a:gd name="connsiteY11" fmla="*/ 697777 h 1835678"/>
              <a:gd name="connsiteX12" fmla="*/ 732164 w 1402481"/>
              <a:gd name="connsiteY12" fmla="*/ 588262 h 1835678"/>
              <a:gd name="connsiteX13" fmla="*/ 767639 w 1402481"/>
              <a:gd name="connsiteY13" fmla="*/ 497257 h 1835678"/>
              <a:gd name="connsiteX14" fmla="*/ 1069515 w 1402481"/>
              <a:gd name="connsiteY14" fmla="*/ 481730 h 1835678"/>
              <a:gd name="connsiteX15" fmla="*/ 1069515 w 1402481"/>
              <a:gd name="connsiteY15" fmla="*/ 481730 h 1835678"/>
              <a:gd name="connsiteX16" fmla="*/ 1164222 w 1402481"/>
              <a:gd name="connsiteY16" fmla="*/ 418867 h 1835678"/>
              <a:gd name="connsiteX17" fmla="*/ 1176047 w 1402481"/>
              <a:gd name="connsiteY17" fmla="*/ 242033 h 1835678"/>
              <a:gd name="connsiteX18" fmla="*/ 1250016 w 1402481"/>
              <a:gd name="connsiteY18" fmla="*/ 122166 h 1835678"/>
              <a:gd name="connsiteX19" fmla="*/ 1402481 w 1402481"/>
              <a:gd name="connsiteY19" fmla="*/ 0 h 1835678"/>
              <a:gd name="connsiteX0" fmla="*/ 291791 w 1408338"/>
              <a:gd name="connsiteY0" fmla="*/ 1835678 h 1835678"/>
              <a:gd name="connsiteX1" fmla="*/ 319260 w 1408338"/>
              <a:gd name="connsiteY1" fmla="*/ 1649161 h 1835678"/>
              <a:gd name="connsiteX2" fmla="*/ 284505 w 1408338"/>
              <a:gd name="connsiteY2" fmla="*/ 1543348 h 1835678"/>
              <a:gd name="connsiteX3" fmla="*/ 117338 w 1408338"/>
              <a:gd name="connsiteY3" fmla="*/ 1505608 h 1835678"/>
              <a:gd name="connsiteX4" fmla="*/ 0 w 1408338"/>
              <a:gd name="connsiteY4" fmla="*/ 1447108 h 1835678"/>
              <a:gd name="connsiteX5" fmla="*/ 58232 w 1408338"/>
              <a:gd name="connsiteY5" fmla="*/ 1347866 h 1835678"/>
              <a:gd name="connsiteX6" fmla="*/ 132865 w 1408338"/>
              <a:gd name="connsiteY6" fmla="*/ 1218576 h 1835678"/>
              <a:gd name="connsiteX7" fmla="*/ 551589 w 1408338"/>
              <a:gd name="connsiteY7" fmla="*/ 1183066 h 1835678"/>
              <a:gd name="connsiteX8" fmla="*/ 649244 w 1408338"/>
              <a:gd name="connsiteY8" fmla="*/ 1129800 h 1835678"/>
              <a:gd name="connsiteX9" fmla="*/ 720265 w 1408338"/>
              <a:gd name="connsiteY9" fmla="*/ 1023268 h 1835678"/>
              <a:gd name="connsiteX10" fmla="*/ 760987 w 1408338"/>
              <a:gd name="connsiteY10" fmla="*/ 881225 h 1835678"/>
              <a:gd name="connsiteX11" fmla="*/ 731371 w 1408338"/>
              <a:gd name="connsiteY11" fmla="*/ 697777 h 1835678"/>
              <a:gd name="connsiteX12" fmla="*/ 738021 w 1408338"/>
              <a:gd name="connsiteY12" fmla="*/ 588262 h 1835678"/>
              <a:gd name="connsiteX13" fmla="*/ 773496 w 1408338"/>
              <a:gd name="connsiteY13" fmla="*/ 497257 h 1835678"/>
              <a:gd name="connsiteX14" fmla="*/ 1075372 w 1408338"/>
              <a:gd name="connsiteY14" fmla="*/ 481730 h 1835678"/>
              <a:gd name="connsiteX15" fmla="*/ 1075372 w 1408338"/>
              <a:gd name="connsiteY15" fmla="*/ 481730 h 1835678"/>
              <a:gd name="connsiteX16" fmla="*/ 1170079 w 1408338"/>
              <a:gd name="connsiteY16" fmla="*/ 418867 h 1835678"/>
              <a:gd name="connsiteX17" fmla="*/ 1181904 w 1408338"/>
              <a:gd name="connsiteY17" fmla="*/ 242033 h 1835678"/>
              <a:gd name="connsiteX18" fmla="*/ 1255873 w 1408338"/>
              <a:gd name="connsiteY18" fmla="*/ 122166 h 1835678"/>
              <a:gd name="connsiteX19" fmla="*/ 1408338 w 1408338"/>
              <a:gd name="connsiteY19" fmla="*/ 0 h 1835678"/>
              <a:gd name="connsiteX0" fmla="*/ 292054 w 1408601"/>
              <a:gd name="connsiteY0" fmla="*/ 1835678 h 1835678"/>
              <a:gd name="connsiteX1" fmla="*/ 319523 w 1408601"/>
              <a:gd name="connsiteY1" fmla="*/ 1649161 h 1835678"/>
              <a:gd name="connsiteX2" fmla="*/ 284768 w 1408601"/>
              <a:gd name="connsiteY2" fmla="*/ 1543348 h 1835678"/>
              <a:gd name="connsiteX3" fmla="*/ 117601 w 1408601"/>
              <a:gd name="connsiteY3" fmla="*/ 1505608 h 1835678"/>
              <a:gd name="connsiteX4" fmla="*/ 263 w 1408601"/>
              <a:gd name="connsiteY4" fmla="*/ 1447108 h 1835678"/>
              <a:gd name="connsiteX5" fmla="*/ 58495 w 1408601"/>
              <a:gd name="connsiteY5" fmla="*/ 1347866 h 1835678"/>
              <a:gd name="connsiteX6" fmla="*/ 133128 w 1408601"/>
              <a:gd name="connsiteY6" fmla="*/ 1218576 h 1835678"/>
              <a:gd name="connsiteX7" fmla="*/ 551852 w 1408601"/>
              <a:gd name="connsiteY7" fmla="*/ 1183066 h 1835678"/>
              <a:gd name="connsiteX8" fmla="*/ 649507 w 1408601"/>
              <a:gd name="connsiteY8" fmla="*/ 1129800 h 1835678"/>
              <a:gd name="connsiteX9" fmla="*/ 720528 w 1408601"/>
              <a:gd name="connsiteY9" fmla="*/ 1023268 h 1835678"/>
              <a:gd name="connsiteX10" fmla="*/ 761250 w 1408601"/>
              <a:gd name="connsiteY10" fmla="*/ 881225 h 1835678"/>
              <a:gd name="connsiteX11" fmla="*/ 731634 w 1408601"/>
              <a:gd name="connsiteY11" fmla="*/ 697777 h 1835678"/>
              <a:gd name="connsiteX12" fmla="*/ 738284 w 1408601"/>
              <a:gd name="connsiteY12" fmla="*/ 588262 h 1835678"/>
              <a:gd name="connsiteX13" fmla="*/ 773759 w 1408601"/>
              <a:gd name="connsiteY13" fmla="*/ 497257 h 1835678"/>
              <a:gd name="connsiteX14" fmla="*/ 1075635 w 1408601"/>
              <a:gd name="connsiteY14" fmla="*/ 481730 h 1835678"/>
              <a:gd name="connsiteX15" fmla="*/ 1075635 w 1408601"/>
              <a:gd name="connsiteY15" fmla="*/ 481730 h 1835678"/>
              <a:gd name="connsiteX16" fmla="*/ 1170342 w 1408601"/>
              <a:gd name="connsiteY16" fmla="*/ 418867 h 1835678"/>
              <a:gd name="connsiteX17" fmla="*/ 1182167 w 1408601"/>
              <a:gd name="connsiteY17" fmla="*/ 242033 h 1835678"/>
              <a:gd name="connsiteX18" fmla="*/ 1256136 w 1408601"/>
              <a:gd name="connsiteY18" fmla="*/ 122166 h 1835678"/>
              <a:gd name="connsiteX19" fmla="*/ 1408601 w 1408601"/>
              <a:gd name="connsiteY19" fmla="*/ 0 h 1835678"/>
              <a:gd name="connsiteX0" fmla="*/ 292216 w 1408763"/>
              <a:gd name="connsiteY0" fmla="*/ 1835678 h 1835678"/>
              <a:gd name="connsiteX1" fmla="*/ 319685 w 1408763"/>
              <a:gd name="connsiteY1" fmla="*/ 1649161 h 1835678"/>
              <a:gd name="connsiteX2" fmla="*/ 284930 w 1408763"/>
              <a:gd name="connsiteY2" fmla="*/ 1543348 h 1835678"/>
              <a:gd name="connsiteX3" fmla="*/ 117763 w 1408763"/>
              <a:gd name="connsiteY3" fmla="*/ 1505608 h 1835678"/>
              <a:gd name="connsiteX4" fmla="*/ 425 w 1408763"/>
              <a:gd name="connsiteY4" fmla="*/ 1447108 h 1835678"/>
              <a:gd name="connsiteX5" fmla="*/ 41086 w 1408763"/>
              <a:gd name="connsiteY5" fmla="*/ 1349702 h 1835678"/>
              <a:gd name="connsiteX6" fmla="*/ 133290 w 1408763"/>
              <a:gd name="connsiteY6" fmla="*/ 1218576 h 1835678"/>
              <a:gd name="connsiteX7" fmla="*/ 552014 w 1408763"/>
              <a:gd name="connsiteY7" fmla="*/ 1183066 h 1835678"/>
              <a:gd name="connsiteX8" fmla="*/ 649669 w 1408763"/>
              <a:gd name="connsiteY8" fmla="*/ 1129800 h 1835678"/>
              <a:gd name="connsiteX9" fmla="*/ 720690 w 1408763"/>
              <a:gd name="connsiteY9" fmla="*/ 1023268 h 1835678"/>
              <a:gd name="connsiteX10" fmla="*/ 761412 w 1408763"/>
              <a:gd name="connsiteY10" fmla="*/ 881225 h 1835678"/>
              <a:gd name="connsiteX11" fmla="*/ 731796 w 1408763"/>
              <a:gd name="connsiteY11" fmla="*/ 697777 h 1835678"/>
              <a:gd name="connsiteX12" fmla="*/ 738446 w 1408763"/>
              <a:gd name="connsiteY12" fmla="*/ 588262 h 1835678"/>
              <a:gd name="connsiteX13" fmla="*/ 773921 w 1408763"/>
              <a:gd name="connsiteY13" fmla="*/ 497257 h 1835678"/>
              <a:gd name="connsiteX14" fmla="*/ 1075797 w 1408763"/>
              <a:gd name="connsiteY14" fmla="*/ 481730 h 1835678"/>
              <a:gd name="connsiteX15" fmla="*/ 1075797 w 1408763"/>
              <a:gd name="connsiteY15" fmla="*/ 481730 h 1835678"/>
              <a:gd name="connsiteX16" fmla="*/ 1170504 w 1408763"/>
              <a:gd name="connsiteY16" fmla="*/ 418867 h 1835678"/>
              <a:gd name="connsiteX17" fmla="*/ 1182329 w 1408763"/>
              <a:gd name="connsiteY17" fmla="*/ 242033 h 1835678"/>
              <a:gd name="connsiteX18" fmla="*/ 1256298 w 1408763"/>
              <a:gd name="connsiteY18" fmla="*/ 122166 h 1835678"/>
              <a:gd name="connsiteX19" fmla="*/ 1408763 w 1408763"/>
              <a:gd name="connsiteY19" fmla="*/ 0 h 1835678"/>
              <a:gd name="connsiteX0" fmla="*/ 292216 w 1408763"/>
              <a:gd name="connsiteY0" fmla="*/ 1835678 h 1835678"/>
              <a:gd name="connsiteX1" fmla="*/ 319685 w 1408763"/>
              <a:gd name="connsiteY1" fmla="*/ 1649161 h 1835678"/>
              <a:gd name="connsiteX2" fmla="*/ 284930 w 1408763"/>
              <a:gd name="connsiteY2" fmla="*/ 1543348 h 1835678"/>
              <a:gd name="connsiteX3" fmla="*/ 117763 w 1408763"/>
              <a:gd name="connsiteY3" fmla="*/ 1505608 h 1835678"/>
              <a:gd name="connsiteX4" fmla="*/ 425 w 1408763"/>
              <a:gd name="connsiteY4" fmla="*/ 1447108 h 1835678"/>
              <a:gd name="connsiteX5" fmla="*/ 41086 w 1408763"/>
              <a:gd name="connsiteY5" fmla="*/ 1349702 h 1835678"/>
              <a:gd name="connsiteX6" fmla="*/ 133290 w 1408763"/>
              <a:gd name="connsiteY6" fmla="*/ 1218576 h 1835678"/>
              <a:gd name="connsiteX7" fmla="*/ 552014 w 1408763"/>
              <a:gd name="connsiteY7" fmla="*/ 1183066 h 1835678"/>
              <a:gd name="connsiteX8" fmla="*/ 649669 w 1408763"/>
              <a:gd name="connsiteY8" fmla="*/ 1129800 h 1835678"/>
              <a:gd name="connsiteX9" fmla="*/ 720690 w 1408763"/>
              <a:gd name="connsiteY9" fmla="*/ 1023268 h 1835678"/>
              <a:gd name="connsiteX10" fmla="*/ 761412 w 1408763"/>
              <a:gd name="connsiteY10" fmla="*/ 881225 h 1835678"/>
              <a:gd name="connsiteX11" fmla="*/ 731796 w 1408763"/>
              <a:gd name="connsiteY11" fmla="*/ 697777 h 1835678"/>
              <a:gd name="connsiteX12" fmla="*/ 738446 w 1408763"/>
              <a:gd name="connsiteY12" fmla="*/ 588262 h 1835678"/>
              <a:gd name="connsiteX13" fmla="*/ 773921 w 1408763"/>
              <a:gd name="connsiteY13" fmla="*/ 497257 h 1835678"/>
              <a:gd name="connsiteX14" fmla="*/ 1075797 w 1408763"/>
              <a:gd name="connsiteY14" fmla="*/ 481730 h 1835678"/>
              <a:gd name="connsiteX15" fmla="*/ 1075797 w 1408763"/>
              <a:gd name="connsiteY15" fmla="*/ 481730 h 1835678"/>
              <a:gd name="connsiteX16" fmla="*/ 1170504 w 1408763"/>
              <a:gd name="connsiteY16" fmla="*/ 418867 h 1835678"/>
              <a:gd name="connsiteX17" fmla="*/ 1182329 w 1408763"/>
              <a:gd name="connsiteY17" fmla="*/ 242033 h 1835678"/>
              <a:gd name="connsiteX18" fmla="*/ 1256298 w 1408763"/>
              <a:gd name="connsiteY18" fmla="*/ 122166 h 1835678"/>
              <a:gd name="connsiteX19" fmla="*/ 1408763 w 1408763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33141 w 1408614"/>
              <a:gd name="connsiteY6" fmla="*/ 1218576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61263 w 1408614"/>
              <a:gd name="connsiteY10" fmla="*/ 881225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15570 w 1408614"/>
              <a:gd name="connsiteY6" fmla="*/ 1198381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61263 w 1408614"/>
              <a:gd name="connsiteY10" fmla="*/ 881225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33140 w 1408614"/>
              <a:gd name="connsiteY6" fmla="*/ 1207561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61263 w 1408614"/>
              <a:gd name="connsiteY10" fmla="*/ 881225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61263 w 1408614"/>
              <a:gd name="connsiteY10" fmla="*/ 881225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61263 w 1408614"/>
              <a:gd name="connsiteY10" fmla="*/ 881225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47597 w 1408614"/>
              <a:gd name="connsiteY10" fmla="*/ 884897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47597 w 1408614"/>
              <a:gd name="connsiteY10" fmla="*/ 884897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75648 w 1408614"/>
              <a:gd name="connsiteY14" fmla="*/ 481730 h 1835678"/>
              <a:gd name="connsiteX15" fmla="*/ 1081505 w 1408614"/>
              <a:gd name="connsiteY15" fmla="*/ 492745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75648 w 1408614"/>
              <a:gd name="connsiteY14" fmla="*/ 481730 h 1835678"/>
              <a:gd name="connsiteX15" fmla="*/ 1149835 w 1408614"/>
              <a:gd name="connsiteY15" fmla="*/ 474386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60030 w 1408614"/>
              <a:gd name="connsiteY14" fmla="*/ 501925 h 1835678"/>
              <a:gd name="connsiteX15" fmla="*/ 1149835 w 1408614"/>
              <a:gd name="connsiteY15" fmla="*/ 474386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60030 w 1408614"/>
              <a:gd name="connsiteY14" fmla="*/ 501925 h 1835678"/>
              <a:gd name="connsiteX15" fmla="*/ 1149835 w 1408614"/>
              <a:gd name="connsiteY15" fmla="*/ 474386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60030 w 1408614"/>
              <a:gd name="connsiteY14" fmla="*/ 501925 h 1835678"/>
              <a:gd name="connsiteX15" fmla="*/ 1126407 w 1408614"/>
              <a:gd name="connsiteY15" fmla="*/ 478058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74259 w 1408614"/>
              <a:gd name="connsiteY16" fmla="*/ 424375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84020 w 1408614"/>
              <a:gd name="connsiteY16" fmla="*/ 426211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84020 w 1408614"/>
              <a:gd name="connsiteY16" fmla="*/ 426211 h 1835678"/>
              <a:gd name="connsiteX17" fmla="*/ 1191941 w 1408614"/>
              <a:gd name="connsiteY17" fmla="*/ 249377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91941 w 1408614"/>
              <a:gd name="connsiteY17" fmla="*/ 249377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72418 w 1408614"/>
              <a:gd name="connsiteY17" fmla="*/ 295275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89989 w 1408614"/>
              <a:gd name="connsiteY17" fmla="*/ 297111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89989 w 1408614"/>
              <a:gd name="connsiteY17" fmla="*/ 297111 h 1835678"/>
              <a:gd name="connsiteX18" fmla="*/ 1256149 w 1408614"/>
              <a:gd name="connsiteY18" fmla="*/ 166228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89989 w 1408614"/>
              <a:gd name="connsiteY17" fmla="*/ 297111 h 1835678"/>
              <a:gd name="connsiteX18" fmla="*/ 1256149 w 1408614"/>
              <a:gd name="connsiteY18" fmla="*/ 166228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89989 w 1408614"/>
              <a:gd name="connsiteY17" fmla="*/ 297111 h 1835678"/>
              <a:gd name="connsiteX18" fmla="*/ 1256149 w 1408614"/>
              <a:gd name="connsiteY18" fmla="*/ 166228 h 1835678"/>
              <a:gd name="connsiteX19" fmla="*/ 1408614 w 1408614"/>
              <a:gd name="connsiteY19" fmla="*/ 0 h 1835678"/>
              <a:gd name="connsiteX0" fmla="*/ 292067 w 1389091"/>
              <a:gd name="connsiteY0" fmla="*/ 1688802 h 1688802"/>
              <a:gd name="connsiteX1" fmla="*/ 319536 w 1389091"/>
              <a:gd name="connsiteY1" fmla="*/ 1502285 h 1688802"/>
              <a:gd name="connsiteX2" fmla="*/ 284781 w 1389091"/>
              <a:gd name="connsiteY2" fmla="*/ 1396472 h 1688802"/>
              <a:gd name="connsiteX3" fmla="*/ 117614 w 1389091"/>
              <a:gd name="connsiteY3" fmla="*/ 1358732 h 1688802"/>
              <a:gd name="connsiteX4" fmla="*/ 276 w 1389091"/>
              <a:gd name="connsiteY4" fmla="*/ 1300232 h 1688802"/>
              <a:gd name="connsiteX5" fmla="*/ 56555 w 1389091"/>
              <a:gd name="connsiteY5" fmla="*/ 1206498 h 1688802"/>
              <a:gd name="connsiteX6" fmla="*/ 129235 w 1389091"/>
              <a:gd name="connsiteY6" fmla="*/ 1051506 h 1688802"/>
              <a:gd name="connsiteX7" fmla="*/ 551865 w 1389091"/>
              <a:gd name="connsiteY7" fmla="*/ 1036190 h 1688802"/>
              <a:gd name="connsiteX8" fmla="*/ 649520 w 1389091"/>
              <a:gd name="connsiteY8" fmla="*/ 982924 h 1688802"/>
              <a:gd name="connsiteX9" fmla="*/ 720541 w 1389091"/>
              <a:gd name="connsiteY9" fmla="*/ 876392 h 1688802"/>
              <a:gd name="connsiteX10" fmla="*/ 753454 w 1389091"/>
              <a:gd name="connsiteY10" fmla="*/ 750873 h 1688802"/>
              <a:gd name="connsiteX11" fmla="*/ 731647 w 1389091"/>
              <a:gd name="connsiteY11" fmla="*/ 550901 h 1688802"/>
              <a:gd name="connsiteX12" fmla="*/ 738297 w 1389091"/>
              <a:gd name="connsiteY12" fmla="*/ 441386 h 1688802"/>
              <a:gd name="connsiteX13" fmla="*/ 773772 w 1389091"/>
              <a:gd name="connsiteY13" fmla="*/ 363233 h 1688802"/>
              <a:gd name="connsiteX14" fmla="*/ 1052221 w 1389091"/>
              <a:gd name="connsiteY14" fmla="*/ 345869 h 1688802"/>
              <a:gd name="connsiteX15" fmla="*/ 1126407 w 1389091"/>
              <a:gd name="connsiteY15" fmla="*/ 331182 h 1688802"/>
              <a:gd name="connsiteX16" fmla="*/ 1197686 w 1389091"/>
              <a:gd name="connsiteY16" fmla="*/ 264648 h 1688802"/>
              <a:gd name="connsiteX17" fmla="*/ 1189989 w 1389091"/>
              <a:gd name="connsiteY17" fmla="*/ 150235 h 1688802"/>
              <a:gd name="connsiteX18" fmla="*/ 1256149 w 1389091"/>
              <a:gd name="connsiteY18" fmla="*/ 19352 h 1688802"/>
              <a:gd name="connsiteX19" fmla="*/ 1389091 w 1389091"/>
              <a:gd name="connsiteY19" fmla="*/ 0 h 1688802"/>
              <a:gd name="connsiteX0" fmla="*/ 292067 w 1389091"/>
              <a:gd name="connsiteY0" fmla="*/ 1689093 h 1689093"/>
              <a:gd name="connsiteX1" fmla="*/ 319536 w 1389091"/>
              <a:gd name="connsiteY1" fmla="*/ 1502576 h 1689093"/>
              <a:gd name="connsiteX2" fmla="*/ 284781 w 1389091"/>
              <a:gd name="connsiteY2" fmla="*/ 1396763 h 1689093"/>
              <a:gd name="connsiteX3" fmla="*/ 117614 w 1389091"/>
              <a:gd name="connsiteY3" fmla="*/ 1359023 h 1689093"/>
              <a:gd name="connsiteX4" fmla="*/ 276 w 1389091"/>
              <a:gd name="connsiteY4" fmla="*/ 1300523 h 1689093"/>
              <a:gd name="connsiteX5" fmla="*/ 56555 w 1389091"/>
              <a:gd name="connsiteY5" fmla="*/ 1206789 h 1689093"/>
              <a:gd name="connsiteX6" fmla="*/ 129235 w 1389091"/>
              <a:gd name="connsiteY6" fmla="*/ 1051797 h 1689093"/>
              <a:gd name="connsiteX7" fmla="*/ 551865 w 1389091"/>
              <a:gd name="connsiteY7" fmla="*/ 1036481 h 1689093"/>
              <a:gd name="connsiteX8" fmla="*/ 649520 w 1389091"/>
              <a:gd name="connsiteY8" fmla="*/ 983215 h 1689093"/>
              <a:gd name="connsiteX9" fmla="*/ 720541 w 1389091"/>
              <a:gd name="connsiteY9" fmla="*/ 876683 h 1689093"/>
              <a:gd name="connsiteX10" fmla="*/ 753454 w 1389091"/>
              <a:gd name="connsiteY10" fmla="*/ 751164 h 1689093"/>
              <a:gd name="connsiteX11" fmla="*/ 731647 w 1389091"/>
              <a:gd name="connsiteY11" fmla="*/ 551192 h 1689093"/>
              <a:gd name="connsiteX12" fmla="*/ 738297 w 1389091"/>
              <a:gd name="connsiteY12" fmla="*/ 441677 h 1689093"/>
              <a:gd name="connsiteX13" fmla="*/ 773772 w 1389091"/>
              <a:gd name="connsiteY13" fmla="*/ 363524 h 1689093"/>
              <a:gd name="connsiteX14" fmla="*/ 1052221 w 1389091"/>
              <a:gd name="connsiteY14" fmla="*/ 346160 h 1689093"/>
              <a:gd name="connsiteX15" fmla="*/ 1126407 w 1389091"/>
              <a:gd name="connsiteY15" fmla="*/ 331473 h 1689093"/>
              <a:gd name="connsiteX16" fmla="*/ 1197686 w 1389091"/>
              <a:gd name="connsiteY16" fmla="*/ 264939 h 1689093"/>
              <a:gd name="connsiteX17" fmla="*/ 1189989 w 1389091"/>
              <a:gd name="connsiteY17" fmla="*/ 150526 h 1689093"/>
              <a:gd name="connsiteX18" fmla="*/ 1256149 w 1389091"/>
              <a:gd name="connsiteY18" fmla="*/ 19643 h 1689093"/>
              <a:gd name="connsiteX19" fmla="*/ 1389091 w 1389091"/>
              <a:gd name="connsiteY19" fmla="*/ 291 h 1689093"/>
              <a:gd name="connsiteX0" fmla="*/ 292067 w 1377377"/>
              <a:gd name="connsiteY0" fmla="*/ 1684156 h 1684156"/>
              <a:gd name="connsiteX1" fmla="*/ 319536 w 1377377"/>
              <a:gd name="connsiteY1" fmla="*/ 1497639 h 1684156"/>
              <a:gd name="connsiteX2" fmla="*/ 284781 w 1377377"/>
              <a:gd name="connsiteY2" fmla="*/ 1391826 h 1684156"/>
              <a:gd name="connsiteX3" fmla="*/ 117614 w 1377377"/>
              <a:gd name="connsiteY3" fmla="*/ 1354086 h 1684156"/>
              <a:gd name="connsiteX4" fmla="*/ 276 w 1377377"/>
              <a:gd name="connsiteY4" fmla="*/ 1295586 h 1684156"/>
              <a:gd name="connsiteX5" fmla="*/ 56555 w 1377377"/>
              <a:gd name="connsiteY5" fmla="*/ 1201852 h 1684156"/>
              <a:gd name="connsiteX6" fmla="*/ 129235 w 1377377"/>
              <a:gd name="connsiteY6" fmla="*/ 1046860 h 1684156"/>
              <a:gd name="connsiteX7" fmla="*/ 551865 w 1377377"/>
              <a:gd name="connsiteY7" fmla="*/ 1031544 h 1684156"/>
              <a:gd name="connsiteX8" fmla="*/ 649520 w 1377377"/>
              <a:gd name="connsiteY8" fmla="*/ 978278 h 1684156"/>
              <a:gd name="connsiteX9" fmla="*/ 720541 w 1377377"/>
              <a:gd name="connsiteY9" fmla="*/ 871746 h 1684156"/>
              <a:gd name="connsiteX10" fmla="*/ 753454 w 1377377"/>
              <a:gd name="connsiteY10" fmla="*/ 746227 h 1684156"/>
              <a:gd name="connsiteX11" fmla="*/ 731647 w 1377377"/>
              <a:gd name="connsiteY11" fmla="*/ 546255 h 1684156"/>
              <a:gd name="connsiteX12" fmla="*/ 738297 w 1377377"/>
              <a:gd name="connsiteY12" fmla="*/ 436740 h 1684156"/>
              <a:gd name="connsiteX13" fmla="*/ 773772 w 1377377"/>
              <a:gd name="connsiteY13" fmla="*/ 358587 h 1684156"/>
              <a:gd name="connsiteX14" fmla="*/ 1052221 w 1377377"/>
              <a:gd name="connsiteY14" fmla="*/ 341223 h 1684156"/>
              <a:gd name="connsiteX15" fmla="*/ 1126407 w 1377377"/>
              <a:gd name="connsiteY15" fmla="*/ 326536 h 1684156"/>
              <a:gd name="connsiteX16" fmla="*/ 1197686 w 1377377"/>
              <a:gd name="connsiteY16" fmla="*/ 260002 h 1684156"/>
              <a:gd name="connsiteX17" fmla="*/ 1189989 w 1377377"/>
              <a:gd name="connsiteY17" fmla="*/ 145589 h 1684156"/>
              <a:gd name="connsiteX18" fmla="*/ 1256149 w 1377377"/>
              <a:gd name="connsiteY18" fmla="*/ 14706 h 1684156"/>
              <a:gd name="connsiteX19" fmla="*/ 1377377 w 1377377"/>
              <a:gd name="connsiteY19" fmla="*/ 862 h 1684156"/>
              <a:gd name="connsiteX0" fmla="*/ 292067 w 1392995"/>
              <a:gd name="connsiteY0" fmla="*/ 1676601 h 1676601"/>
              <a:gd name="connsiteX1" fmla="*/ 319536 w 1392995"/>
              <a:gd name="connsiteY1" fmla="*/ 1490084 h 1676601"/>
              <a:gd name="connsiteX2" fmla="*/ 284781 w 1392995"/>
              <a:gd name="connsiteY2" fmla="*/ 1384271 h 1676601"/>
              <a:gd name="connsiteX3" fmla="*/ 117614 w 1392995"/>
              <a:gd name="connsiteY3" fmla="*/ 1346531 h 1676601"/>
              <a:gd name="connsiteX4" fmla="*/ 276 w 1392995"/>
              <a:gd name="connsiteY4" fmla="*/ 1288031 h 1676601"/>
              <a:gd name="connsiteX5" fmla="*/ 56555 w 1392995"/>
              <a:gd name="connsiteY5" fmla="*/ 1194297 h 1676601"/>
              <a:gd name="connsiteX6" fmla="*/ 129235 w 1392995"/>
              <a:gd name="connsiteY6" fmla="*/ 1039305 h 1676601"/>
              <a:gd name="connsiteX7" fmla="*/ 551865 w 1392995"/>
              <a:gd name="connsiteY7" fmla="*/ 1023989 h 1676601"/>
              <a:gd name="connsiteX8" fmla="*/ 649520 w 1392995"/>
              <a:gd name="connsiteY8" fmla="*/ 970723 h 1676601"/>
              <a:gd name="connsiteX9" fmla="*/ 720541 w 1392995"/>
              <a:gd name="connsiteY9" fmla="*/ 864191 h 1676601"/>
              <a:gd name="connsiteX10" fmla="*/ 753454 w 1392995"/>
              <a:gd name="connsiteY10" fmla="*/ 738672 h 1676601"/>
              <a:gd name="connsiteX11" fmla="*/ 731647 w 1392995"/>
              <a:gd name="connsiteY11" fmla="*/ 538700 h 1676601"/>
              <a:gd name="connsiteX12" fmla="*/ 738297 w 1392995"/>
              <a:gd name="connsiteY12" fmla="*/ 429185 h 1676601"/>
              <a:gd name="connsiteX13" fmla="*/ 773772 w 1392995"/>
              <a:gd name="connsiteY13" fmla="*/ 351032 h 1676601"/>
              <a:gd name="connsiteX14" fmla="*/ 1052221 w 1392995"/>
              <a:gd name="connsiteY14" fmla="*/ 333668 h 1676601"/>
              <a:gd name="connsiteX15" fmla="*/ 1126407 w 1392995"/>
              <a:gd name="connsiteY15" fmla="*/ 318981 h 1676601"/>
              <a:gd name="connsiteX16" fmla="*/ 1197686 w 1392995"/>
              <a:gd name="connsiteY16" fmla="*/ 252447 h 1676601"/>
              <a:gd name="connsiteX17" fmla="*/ 1189989 w 1392995"/>
              <a:gd name="connsiteY17" fmla="*/ 138034 h 1676601"/>
              <a:gd name="connsiteX18" fmla="*/ 1256149 w 1392995"/>
              <a:gd name="connsiteY18" fmla="*/ 7151 h 1676601"/>
              <a:gd name="connsiteX19" fmla="*/ 1392995 w 1392995"/>
              <a:gd name="connsiteY19" fmla="*/ 9831 h 1676601"/>
              <a:gd name="connsiteX0" fmla="*/ 292067 w 1392995"/>
              <a:gd name="connsiteY0" fmla="*/ 1682568 h 1682568"/>
              <a:gd name="connsiteX1" fmla="*/ 319536 w 1392995"/>
              <a:gd name="connsiteY1" fmla="*/ 1496051 h 1682568"/>
              <a:gd name="connsiteX2" fmla="*/ 284781 w 1392995"/>
              <a:gd name="connsiteY2" fmla="*/ 1390238 h 1682568"/>
              <a:gd name="connsiteX3" fmla="*/ 117614 w 1392995"/>
              <a:gd name="connsiteY3" fmla="*/ 1352498 h 1682568"/>
              <a:gd name="connsiteX4" fmla="*/ 276 w 1392995"/>
              <a:gd name="connsiteY4" fmla="*/ 1293998 h 1682568"/>
              <a:gd name="connsiteX5" fmla="*/ 56555 w 1392995"/>
              <a:gd name="connsiteY5" fmla="*/ 1200264 h 1682568"/>
              <a:gd name="connsiteX6" fmla="*/ 129235 w 1392995"/>
              <a:gd name="connsiteY6" fmla="*/ 1045272 h 1682568"/>
              <a:gd name="connsiteX7" fmla="*/ 551865 w 1392995"/>
              <a:gd name="connsiteY7" fmla="*/ 1029956 h 1682568"/>
              <a:gd name="connsiteX8" fmla="*/ 649520 w 1392995"/>
              <a:gd name="connsiteY8" fmla="*/ 976690 h 1682568"/>
              <a:gd name="connsiteX9" fmla="*/ 720541 w 1392995"/>
              <a:gd name="connsiteY9" fmla="*/ 870158 h 1682568"/>
              <a:gd name="connsiteX10" fmla="*/ 753454 w 1392995"/>
              <a:gd name="connsiteY10" fmla="*/ 744639 h 1682568"/>
              <a:gd name="connsiteX11" fmla="*/ 731647 w 1392995"/>
              <a:gd name="connsiteY11" fmla="*/ 544667 h 1682568"/>
              <a:gd name="connsiteX12" fmla="*/ 738297 w 1392995"/>
              <a:gd name="connsiteY12" fmla="*/ 435152 h 1682568"/>
              <a:gd name="connsiteX13" fmla="*/ 773772 w 1392995"/>
              <a:gd name="connsiteY13" fmla="*/ 356999 h 1682568"/>
              <a:gd name="connsiteX14" fmla="*/ 1052221 w 1392995"/>
              <a:gd name="connsiteY14" fmla="*/ 339635 h 1682568"/>
              <a:gd name="connsiteX15" fmla="*/ 1126407 w 1392995"/>
              <a:gd name="connsiteY15" fmla="*/ 324948 h 1682568"/>
              <a:gd name="connsiteX16" fmla="*/ 1197686 w 1392995"/>
              <a:gd name="connsiteY16" fmla="*/ 258414 h 1682568"/>
              <a:gd name="connsiteX17" fmla="*/ 1189989 w 1392995"/>
              <a:gd name="connsiteY17" fmla="*/ 144001 h 1682568"/>
              <a:gd name="connsiteX18" fmla="*/ 1256149 w 1392995"/>
              <a:gd name="connsiteY18" fmla="*/ 13118 h 1682568"/>
              <a:gd name="connsiteX19" fmla="*/ 1392995 w 1392995"/>
              <a:gd name="connsiteY19" fmla="*/ 15798 h 1682568"/>
              <a:gd name="connsiteX0" fmla="*/ 292067 w 1392995"/>
              <a:gd name="connsiteY0" fmla="*/ 1688415 h 1688415"/>
              <a:gd name="connsiteX1" fmla="*/ 319536 w 1392995"/>
              <a:gd name="connsiteY1" fmla="*/ 1501898 h 1688415"/>
              <a:gd name="connsiteX2" fmla="*/ 284781 w 1392995"/>
              <a:gd name="connsiteY2" fmla="*/ 1396085 h 1688415"/>
              <a:gd name="connsiteX3" fmla="*/ 117614 w 1392995"/>
              <a:gd name="connsiteY3" fmla="*/ 1358345 h 1688415"/>
              <a:gd name="connsiteX4" fmla="*/ 276 w 1392995"/>
              <a:gd name="connsiteY4" fmla="*/ 1299845 h 1688415"/>
              <a:gd name="connsiteX5" fmla="*/ 56555 w 1392995"/>
              <a:gd name="connsiteY5" fmla="*/ 1206111 h 1688415"/>
              <a:gd name="connsiteX6" fmla="*/ 129235 w 1392995"/>
              <a:gd name="connsiteY6" fmla="*/ 1051119 h 1688415"/>
              <a:gd name="connsiteX7" fmla="*/ 551865 w 1392995"/>
              <a:gd name="connsiteY7" fmla="*/ 1035803 h 1688415"/>
              <a:gd name="connsiteX8" fmla="*/ 649520 w 1392995"/>
              <a:gd name="connsiteY8" fmla="*/ 982537 h 1688415"/>
              <a:gd name="connsiteX9" fmla="*/ 720541 w 1392995"/>
              <a:gd name="connsiteY9" fmla="*/ 876005 h 1688415"/>
              <a:gd name="connsiteX10" fmla="*/ 753454 w 1392995"/>
              <a:gd name="connsiteY10" fmla="*/ 750486 h 1688415"/>
              <a:gd name="connsiteX11" fmla="*/ 731647 w 1392995"/>
              <a:gd name="connsiteY11" fmla="*/ 550514 h 1688415"/>
              <a:gd name="connsiteX12" fmla="*/ 738297 w 1392995"/>
              <a:gd name="connsiteY12" fmla="*/ 440999 h 1688415"/>
              <a:gd name="connsiteX13" fmla="*/ 773772 w 1392995"/>
              <a:gd name="connsiteY13" fmla="*/ 362846 h 1688415"/>
              <a:gd name="connsiteX14" fmla="*/ 1052221 w 1392995"/>
              <a:gd name="connsiteY14" fmla="*/ 345482 h 1688415"/>
              <a:gd name="connsiteX15" fmla="*/ 1126407 w 1392995"/>
              <a:gd name="connsiteY15" fmla="*/ 330795 h 1688415"/>
              <a:gd name="connsiteX16" fmla="*/ 1197686 w 1392995"/>
              <a:gd name="connsiteY16" fmla="*/ 264261 h 1688415"/>
              <a:gd name="connsiteX17" fmla="*/ 1189989 w 1392995"/>
              <a:gd name="connsiteY17" fmla="*/ 149848 h 1688415"/>
              <a:gd name="connsiteX18" fmla="*/ 1256149 w 1392995"/>
              <a:gd name="connsiteY18" fmla="*/ 18965 h 1688415"/>
              <a:gd name="connsiteX19" fmla="*/ 1392995 w 1392995"/>
              <a:gd name="connsiteY19" fmla="*/ 21645 h 1688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92995" h="1688415">
                <a:moveTo>
                  <a:pt x="292067" y="1688415"/>
                </a:moveTo>
                <a:lnTo>
                  <a:pt x="319536" y="1501898"/>
                </a:lnTo>
                <a:cubicBezTo>
                  <a:pt x="307951" y="1466627"/>
                  <a:pt x="314876" y="1420250"/>
                  <a:pt x="284781" y="1396085"/>
                </a:cubicBezTo>
                <a:cubicBezTo>
                  <a:pt x="237697" y="1344016"/>
                  <a:pt x="179506" y="1365989"/>
                  <a:pt x="117614" y="1358345"/>
                </a:cubicBezTo>
                <a:cubicBezTo>
                  <a:pt x="80454" y="1325993"/>
                  <a:pt x="25722" y="1368916"/>
                  <a:pt x="276" y="1299845"/>
                </a:cubicBezTo>
                <a:cubicBezTo>
                  <a:pt x="-3740" y="1241061"/>
                  <a:pt x="37144" y="1239192"/>
                  <a:pt x="56555" y="1206111"/>
                </a:cubicBezTo>
                <a:cubicBezTo>
                  <a:pt x="99004" y="1177089"/>
                  <a:pt x="98500" y="1094828"/>
                  <a:pt x="129235" y="1051119"/>
                </a:cubicBezTo>
                <a:cubicBezTo>
                  <a:pt x="233135" y="1051983"/>
                  <a:pt x="412290" y="1047640"/>
                  <a:pt x="551865" y="1035803"/>
                </a:cubicBezTo>
                <a:lnTo>
                  <a:pt x="649520" y="982537"/>
                </a:lnTo>
                <a:lnTo>
                  <a:pt x="720541" y="876005"/>
                </a:lnTo>
                <a:cubicBezTo>
                  <a:pt x="734115" y="828657"/>
                  <a:pt x="744652" y="804047"/>
                  <a:pt x="753454" y="750486"/>
                </a:cubicBezTo>
                <a:cubicBezTo>
                  <a:pt x="761162" y="703582"/>
                  <a:pt x="741519" y="611663"/>
                  <a:pt x="731647" y="550514"/>
                </a:cubicBezTo>
                <a:lnTo>
                  <a:pt x="738297" y="440999"/>
                </a:lnTo>
                <a:lnTo>
                  <a:pt x="773772" y="362846"/>
                </a:lnTo>
                <a:cubicBezTo>
                  <a:pt x="869191" y="360118"/>
                  <a:pt x="993449" y="350824"/>
                  <a:pt x="1052221" y="345482"/>
                </a:cubicBezTo>
                <a:cubicBezTo>
                  <a:pt x="1110994" y="340140"/>
                  <a:pt x="1102163" y="344332"/>
                  <a:pt x="1126407" y="330795"/>
                </a:cubicBezTo>
                <a:cubicBezTo>
                  <a:pt x="1150651" y="317258"/>
                  <a:pt x="1190846" y="282767"/>
                  <a:pt x="1197686" y="264261"/>
                </a:cubicBezTo>
                <a:cubicBezTo>
                  <a:pt x="1197073" y="202868"/>
                  <a:pt x="1190602" y="211241"/>
                  <a:pt x="1189989" y="149848"/>
                </a:cubicBezTo>
                <a:cubicBezTo>
                  <a:pt x="1212042" y="106220"/>
                  <a:pt x="1202860" y="71773"/>
                  <a:pt x="1256149" y="18965"/>
                </a:cubicBezTo>
                <a:cubicBezTo>
                  <a:pt x="1316732" y="2111"/>
                  <a:pt x="1342173" y="-14743"/>
                  <a:pt x="1392995" y="21645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/>
          </a:p>
        </p:txBody>
      </p:sp>
      <p:pic>
        <p:nvPicPr>
          <p:cNvPr id="18" name="Picture 8" descr="S V DENIS SULLIVAN"/>
          <p:cNvPicPr>
            <a:picLocks noChangeAspect="1" noChangeArrowheads="1"/>
          </p:cNvPicPr>
          <p:nvPr/>
        </p:nvPicPr>
        <p:blipFill rotWithShape="1">
          <a:blip r:embed="rId4" cstate="print">
            <a:lum bright="7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73" t="20499" r="12704" b="7911"/>
          <a:stretch/>
        </p:blipFill>
        <p:spPr bwMode="auto">
          <a:xfrm flipH="1">
            <a:off x="8046084" y="4075042"/>
            <a:ext cx="3763674" cy="278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946864" y="3728755"/>
            <a:ext cx="2988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Schooner</a:t>
            </a:r>
            <a:endParaRPr lang="en-US" sz="4000" b="1" dirty="0"/>
          </a:p>
        </p:txBody>
      </p:sp>
      <p:pic>
        <p:nvPicPr>
          <p:cNvPr id="20" name="~PP673.WAV">
            <a:hlinkClick r:id="" action="ppaction://media"/>
          </p:cNvPr>
          <p:cNvPicPr>
            <a:picLocks noRot="1" noChangeAspect="1"/>
          </p:cNvPicPr>
          <p:nvPr>
            <a:wavAudioFile r:embed="rId1" name="~PP673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4742566"/>
      </p:ext>
    </p:extLst>
  </p:cSld>
  <p:clrMapOvr>
    <a:masterClrMapping/>
  </p:clrMapOvr>
  <p:transition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5045" t="13281" r="8301" b="-223"/>
          <a:stretch/>
        </p:blipFill>
        <p:spPr>
          <a:xfrm>
            <a:off x="20097" y="0"/>
            <a:ext cx="12171904" cy="6869396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10771833" y="-10048"/>
            <a:ext cx="1436914" cy="2291024"/>
          </a:xfrm>
          <a:custGeom>
            <a:avLst/>
            <a:gdLst>
              <a:gd name="connsiteX0" fmla="*/ 0 w 1436914"/>
              <a:gd name="connsiteY0" fmla="*/ 0 h 2291024"/>
              <a:gd name="connsiteX1" fmla="*/ 1436914 w 1436914"/>
              <a:gd name="connsiteY1" fmla="*/ 2291024 h 2291024"/>
              <a:gd name="connsiteX2" fmla="*/ 1436914 w 1436914"/>
              <a:gd name="connsiteY2" fmla="*/ 0 h 2291024"/>
              <a:gd name="connsiteX3" fmla="*/ 291402 w 1436914"/>
              <a:gd name="connsiteY3" fmla="*/ 20096 h 229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6914" h="2291024">
                <a:moveTo>
                  <a:pt x="0" y="0"/>
                </a:moveTo>
                <a:lnTo>
                  <a:pt x="1436914" y="2291024"/>
                </a:lnTo>
                <a:lnTo>
                  <a:pt x="1436914" y="0"/>
                </a:lnTo>
                <a:lnTo>
                  <a:pt x="291402" y="20096"/>
                </a:lnTo>
              </a:path>
            </a:pathLst>
          </a:custGeom>
          <a:solidFill>
            <a:srgbClr val="E8DA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7812" y="-10048"/>
            <a:ext cx="4873450" cy="1323439"/>
          </a:xfrm>
          <a:prstGeom prst="rect">
            <a:avLst/>
          </a:prstGeom>
          <a:solidFill>
            <a:srgbClr val="EBD7A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Southern Milwaukee</a:t>
            </a:r>
          </a:p>
          <a:p>
            <a:pPr algn="ctr"/>
            <a:r>
              <a:rPr lang="en-US" sz="4000" b="1" dirty="0" smtClean="0"/>
              <a:t>&amp; Waukesha Counties</a:t>
            </a:r>
            <a:endParaRPr lang="en-US" sz="4000" b="1" dirty="0"/>
          </a:p>
        </p:txBody>
      </p:sp>
      <p:sp>
        <p:nvSpPr>
          <p:cNvPr id="8" name="Oval 7"/>
          <p:cNvSpPr/>
          <p:nvPr/>
        </p:nvSpPr>
        <p:spPr>
          <a:xfrm>
            <a:off x="6511332" y="170821"/>
            <a:ext cx="733529" cy="78377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87851" y="843076"/>
            <a:ext cx="251208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Honey Creek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1689" y="4771982"/>
            <a:ext cx="2512088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Muskego Lake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02427" y="-121567"/>
            <a:ext cx="207665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Milwaukie</a:t>
            </a:r>
            <a:endParaRPr lang="en-US" sz="3200" b="1" dirty="0"/>
          </a:p>
        </p:txBody>
      </p:sp>
      <p:pic>
        <p:nvPicPr>
          <p:cNvPr id="12" name="~PP41.WAV">
            <a:hlinkClick r:id="" action="ppaction://media"/>
          </p:cNvPr>
          <p:cNvPicPr>
            <a:picLocks noRot="1" noChangeAspect="1"/>
          </p:cNvPicPr>
          <p:nvPr>
            <a:wavAudioFile r:embed="rId1" name="~PP41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3632476"/>
      </p:ext>
    </p:extLst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45958" t="23831" r="31510" b="54749"/>
          <a:stretch/>
        </p:blipFill>
        <p:spPr>
          <a:xfrm>
            <a:off x="-148110" y="0"/>
            <a:ext cx="12250955" cy="6551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55520" y="1316736"/>
            <a:ext cx="2889504" cy="1085088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76656" y="4828032"/>
            <a:ext cx="8991600" cy="68275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~PP3833.WAV">
            <a:hlinkClick r:id="" action="ppaction://media"/>
          </p:cNvPr>
          <p:cNvPicPr>
            <a:picLocks noRot="1" noChangeAspect="1"/>
          </p:cNvPicPr>
          <p:nvPr>
            <a:wavAudioFile r:embed="rId1" name="~PP3833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606161"/>
      </p:ext>
    </p:extLst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45034" t="53215" r="31424" b="12321"/>
          <a:stretch/>
        </p:blipFill>
        <p:spPr>
          <a:xfrm>
            <a:off x="1979525" y="0"/>
            <a:ext cx="8325797" cy="68559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69664" y="5681472"/>
            <a:ext cx="3608832" cy="390144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~PP2985.WAV">
            <a:hlinkClick r:id="" action="ppaction://media"/>
          </p:cNvPr>
          <p:cNvPicPr>
            <a:picLocks noRot="1" noChangeAspect="1"/>
          </p:cNvPicPr>
          <p:nvPr>
            <a:wavAudioFile r:embed="rId1" name="~PP2985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7850477"/>
      </p:ext>
    </p:extLst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26738" t="39194" r="31236" b="9210"/>
          <a:stretch/>
        </p:blipFill>
        <p:spPr>
          <a:xfrm>
            <a:off x="0" y="8798"/>
            <a:ext cx="9917723" cy="68492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67543" y="4912137"/>
            <a:ext cx="391886" cy="3617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652387" y="3123029"/>
            <a:ext cx="401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567543" y="1105319"/>
            <a:ext cx="0" cy="4168558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693336" y="3064747"/>
            <a:ext cx="4029389" cy="3396343"/>
          </a:xfrm>
          <a:custGeom>
            <a:avLst/>
            <a:gdLst>
              <a:gd name="connsiteX0" fmla="*/ 4029389 w 4029389"/>
              <a:gd name="connsiteY0" fmla="*/ 0 h 3396343"/>
              <a:gd name="connsiteX1" fmla="*/ 2381460 w 4029389"/>
              <a:gd name="connsiteY1" fmla="*/ 1316334 h 3396343"/>
              <a:gd name="connsiteX2" fmla="*/ 0 w 4029389"/>
              <a:gd name="connsiteY2" fmla="*/ 3396343 h 3396343"/>
              <a:gd name="connsiteX3" fmla="*/ 0 w 4029389"/>
              <a:gd name="connsiteY3" fmla="*/ 3396343 h 339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9389" h="3396343">
                <a:moveTo>
                  <a:pt x="4029389" y="0"/>
                </a:moveTo>
                <a:lnTo>
                  <a:pt x="2381460" y="1316334"/>
                </a:lnTo>
                <a:lnTo>
                  <a:pt x="0" y="3396343"/>
                </a:lnTo>
                <a:lnTo>
                  <a:pt x="0" y="3396343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567543" y="2664321"/>
            <a:ext cx="391886" cy="3617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462224" y="2029767"/>
            <a:ext cx="4149969" cy="1738365"/>
          </a:xfrm>
          <a:custGeom>
            <a:avLst/>
            <a:gdLst>
              <a:gd name="connsiteX0" fmla="*/ 4149969 w 4149969"/>
              <a:gd name="connsiteY0" fmla="*/ 0 h 1738365"/>
              <a:gd name="connsiteX1" fmla="*/ 3597310 w 4149969"/>
              <a:gd name="connsiteY1" fmla="*/ 70338 h 1738365"/>
              <a:gd name="connsiteX2" fmla="*/ 3114989 w 4149969"/>
              <a:gd name="connsiteY2" fmla="*/ 170822 h 1738365"/>
              <a:gd name="connsiteX3" fmla="*/ 2240783 w 4149969"/>
              <a:gd name="connsiteY3" fmla="*/ 422031 h 1738365"/>
              <a:gd name="connsiteX4" fmla="*/ 1517301 w 4149969"/>
              <a:gd name="connsiteY4" fmla="*/ 643095 h 1738365"/>
              <a:gd name="connsiteX5" fmla="*/ 1004835 w 4149969"/>
              <a:gd name="connsiteY5" fmla="*/ 1014884 h 1738365"/>
              <a:gd name="connsiteX6" fmla="*/ 0 w 4149969"/>
              <a:gd name="connsiteY6" fmla="*/ 1738365 h 1738365"/>
              <a:gd name="connsiteX7" fmla="*/ 10049 w 4149969"/>
              <a:gd name="connsiteY7" fmla="*/ 1728317 h 1738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9969" h="1738365">
                <a:moveTo>
                  <a:pt x="4149969" y="0"/>
                </a:moveTo>
                <a:lnTo>
                  <a:pt x="3597310" y="70338"/>
                </a:lnTo>
                <a:lnTo>
                  <a:pt x="3114989" y="170822"/>
                </a:lnTo>
                <a:lnTo>
                  <a:pt x="2240783" y="422031"/>
                </a:lnTo>
                <a:lnTo>
                  <a:pt x="1517301" y="643095"/>
                </a:lnTo>
                <a:lnTo>
                  <a:pt x="1004835" y="1014884"/>
                </a:lnTo>
                <a:lnTo>
                  <a:pt x="0" y="1738365"/>
                </a:lnTo>
                <a:lnTo>
                  <a:pt x="10049" y="1728317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720780" y="2428185"/>
            <a:ext cx="477297" cy="47227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~PP1440.WAV">
            <a:hlinkClick r:id="" action="ppaction://media"/>
          </p:cNvPr>
          <p:cNvPicPr>
            <a:picLocks noRot="1" noChangeAspect="1"/>
          </p:cNvPicPr>
          <p:nvPr>
            <a:wavAudioFile r:embed="rId1" name="~PP1440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8458658"/>
      </p:ext>
    </p:extLst>
  </p:cSld>
  <p:clrMapOvr>
    <a:masterClrMapping/>
  </p:clrMapOvr>
  <p:transition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226346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19234" t="9845" r="33638" b="9311"/>
          <a:stretch/>
        </p:blipFill>
        <p:spPr>
          <a:xfrm>
            <a:off x="6133086" y="995423"/>
            <a:ext cx="6093260" cy="58795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/>
          <a:srcRect l="22061" t="38867" r="60952" b="31020"/>
          <a:stretch/>
        </p:blipFill>
        <p:spPr>
          <a:xfrm>
            <a:off x="0" y="1015118"/>
            <a:ext cx="5876366" cy="58598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1118" y="453243"/>
            <a:ext cx="1828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1858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614557" y="453243"/>
            <a:ext cx="1828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2016</a:t>
            </a:r>
            <a:endParaRPr lang="en-US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030045" y="3849283"/>
            <a:ext cx="276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I-894 &amp; I-41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8893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/>
              <a:t>Township 6 North (Greenfield) Section 21 SW</a:t>
            </a:r>
            <a:endParaRPr lang="en-US" sz="4000" b="1" u="sng" dirty="0"/>
          </a:p>
        </p:txBody>
      </p:sp>
      <p:pic>
        <p:nvPicPr>
          <p:cNvPr id="9" name="~PP931.WAV">
            <a:hlinkClick r:id="" action="ppaction://media"/>
          </p:cNvPr>
          <p:cNvPicPr>
            <a:picLocks noRot="1" noChangeAspect="1"/>
          </p:cNvPicPr>
          <p:nvPr>
            <a:wavAudioFile r:embed="rId1" name="~PP931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3190392"/>
      </p:ext>
    </p:extLst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168</Words>
  <Application>Microsoft Office PowerPoint</Application>
  <PresentationFormat>Custom</PresentationFormat>
  <Paragraphs>44</Paragraphs>
  <Slides>22</Slides>
  <Notes>0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Wothe</dc:creator>
  <cp:lastModifiedBy> </cp:lastModifiedBy>
  <cp:revision>3</cp:revision>
  <dcterms:created xsi:type="dcterms:W3CDTF">2016-02-16T18:32:33Z</dcterms:created>
  <dcterms:modified xsi:type="dcterms:W3CDTF">2016-02-17T03:29:47Z</dcterms:modified>
</cp:coreProperties>
</file>