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8"/>
  </p:notesMasterIdLst>
  <p:sldIdLst>
    <p:sldId id="767" r:id="rId2"/>
    <p:sldId id="451" r:id="rId3"/>
    <p:sldId id="293" r:id="rId4"/>
    <p:sldId id="437" r:id="rId5"/>
    <p:sldId id="438" r:id="rId6"/>
    <p:sldId id="436" r:id="rId7"/>
    <p:sldId id="769" r:id="rId8"/>
    <p:sldId id="362" r:id="rId9"/>
    <p:sldId id="381" r:id="rId10"/>
    <p:sldId id="562" r:id="rId11"/>
    <p:sldId id="565" r:id="rId12"/>
    <p:sldId id="563" r:id="rId13"/>
    <p:sldId id="364" r:id="rId14"/>
    <p:sldId id="768" r:id="rId15"/>
    <p:sldId id="439" r:id="rId16"/>
    <p:sldId id="445" r:id="rId17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F78609"/>
    <a:srgbClr val="FB35D5"/>
    <a:srgbClr val="996600"/>
    <a:srgbClr val="BE7972"/>
    <a:srgbClr val="DAF6FA"/>
    <a:srgbClr val="454957"/>
    <a:srgbClr val="C6E2B4"/>
    <a:srgbClr val="777777"/>
    <a:srgbClr val="3E404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02" autoAdjust="0"/>
    <p:restoredTop sz="96340" autoAdjust="0"/>
  </p:normalViewPr>
  <p:slideViewPr>
    <p:cSldViewPr snapToGrid="0">
      <p:cViewPr varScale="1">
        <p:scale>
          <a:sx n="85" d="100"/>
          <a:sy n="85" d="100"/>
        </p:scale>
        <p:origin x="-21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2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42753E2E-57BC-4D86-ABB3-FFAD6797AF0C}" type="datetimeFigureOut">
              <a:rPr lang="en-US" smtClean="0"/>
              <a:pPr/>
              <a:t>1/5/2016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32A4C38-A81F-447A-8B26-F86B000777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6847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2F55-66C3-407A-9DA0-8C86B903C5F1}" type="datetimeFigureOut">
              <a:rPr lang="en-US" smtClean="0"/>
              <a:pPr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FDCCE-4A1B-49AF-8AF5-F029CFB8F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41418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2F55-66C3-407A-9DA0-8C86B903C5F1}" type="datetimeFigureOut">
              <a:rPr lang="en-US" smtClean="0"/>
              <a:pPr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FDCCE-4A1B-49AF-8AF5-F029CFB8F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9033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2F55-66C3-407A-9DA0-8C86B903C5F1}" type="datetimeFigureOut">
              <a:rPr lang="en-US" smtClean="0"/>
              <a:pPr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FDCCE-4A1B-49AF-8AF5-F029CFB8F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6229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2F55-66C3-407A-9DA0-8C86B903C5F1}" type="datetimeFigureOut">
              <a:rPr lang="en-US" smtClean="0"/>
              <a:pPr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FDCCE-4A1B-49AF-8AF5-F029CFB8F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3882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2F55-66C3-407A-9DA0-8C86B903C5F1}" type="datetimeFigureOut">
              <a:rPr lang="en-US" smtClean="0"/>
              <a:pPr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FDCCE-4A1B-49AF-8AF5-F029CFB8F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8590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2F55-66C3-407A-9DA0-8C86B903C5F1}" type="datetimeFigureOut">
              <a:rPr lang="en-US" smtClean="0"/>
              <a:pPr/>
              <a:t>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FDCCE-4A1B-49AF-8AF5-F029CFB8F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611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2F55-66C3-407A-9DA0-8C86B903C5F1}" type="datetimeFigureOut">
              <a:rPr lang="en-US" smtClean="0"/>
              <a:pPr/>
              <a:t>1/5/2016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FDCCE-4A1B-49AF-8AF5-F029CFB8F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8911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2F55-66C3-407A-9DA0-8C86B903C5F1}" type="datetimeFigureOut">
              <a:rPr lang="en-US" smtClean="0"/>
              <a:pPr/>
              <a:t>1/5/2016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FDCCE-4A1B-49AF-8AF5-F029CFB8F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849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2F55-66C3-407A-9DA0-8C86B903C5F1}" type="datetimeFigureOut">
              <a:rPr lang="en-US" smtClean="0"/>
              <a:pPr/>
              <a:t>1/5/2016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FDCCE-4A1B-49AF-8AF5-F029CFB8F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5787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2F55-66C3-407A-9DA0-8C86B903C5F1}" type="datetimeFigureOut">
              <a:rPr lang="en-US" smtClean="0"/>
              <a:pPr/>
              <a:t>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FDCCE-4A1B-49AF-8AF5-F029CFB8F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7891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2F55-66C3-407A-9DA0-8C86B903C5F1}" type="datetimeFigureOut">
              <a:rPr lang="en-US" smtClean="0"/>
              <a:pPr/>
              <a:t>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FDCCE-4A1B-49AF-8AF5-F029CFB8F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8063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12F55-66C3-407A-9DA0-8C86B903C5F1}" type="datetimeFigureOut">
              <a:rPr lang="en-US" smtClean="0"/>
              <a:pPr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FDCCE-4A1B-49AF-8AF5-F029CFB8F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499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6" Type="http://schemas.openxmlformats.org/officeDocument/2006/relationships/image" Target="../media/image24.jpeg"/><Relationship Id="rId11" Type="http://schemas.openxmlformats.org/officeDocument/2006/relationships/image" Target="../media/image3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6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</a:rPr>
              <a:t>1.   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</a:rPr>
              <a:t>Settling in Wisconsin </a:t>
            </a:r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</a:rPr>
              <a:t>Territory in 1830s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/>
          <a:srcRect l="2347" t="13787" r="10459" b="25276"/>
          <a:stretch/>
        </p:blipFill>
        <p:spPr>
          <a:xfrm>
            <a:off x="2785068" y="202119"/>
            <a:ext cx="6621864" cy="2603124"/>
          </a:xfrm>
          <a:prstGeom prst="rect">
            <a:avLst/>
          </a:prstGeom>
        </p:spPr>
      </p:pic>
      <p:pic>
        <p:nvPicPr>
          <p:cNvPr id="8" name="~PP2346.WAV">
            <a:hlinkClick r:id="" action="ppaction://media"/>
          </p:cNvPr>
          <p:cNvPicPr>
            <a:picLocks noRot="1" noChangeAspect="1"/>
          </p:cNvPicPr>
          <p:nvPr>
            <a:wavAudioFile r:embed="rId1" name="~PP2346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2255294"/>
      </p:ext>
    </p:extLst>
  </p:cSld>
  <p:clrMapOvr>
    <a:masterClrMapping/>
  </p:clrMapOvr>
  <p:transition spd="slow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ock River Canal, 1860s. Photo courtesy of Jeff Beutner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941" b="26134"/>
          <a:stretch/>
        </p:blipFill>
        <p:spPr bwMode="auto">
          <a:xfrm>
            <a:off x="0" y="0"/>
            <a:ext cx="12215726" cy="687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10653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/>
              <a:t>Canal in Milwaukee in 1860s looking Northeast</a:t>
            </a:r>
            <a:endParaRPr lang="en-US" sz="4000" b="1" u="sng" dirty="0"/>
          </a:p>
        </p:txBody>
      </p:sp>
      <p:pic>
        <p:nvPicPr>
          <p:cNvPr id="5" name="~PP3568.WAV">
            <a:hlinkClick r:id="" action="ppaction://media"/>
          </p:cNvPr>
          <p:cNvPicPr>
            <a:picLocks noRot="1" noChangeAspect="1"/>
          </p:cNvPicPr>
          <p:nvPr>
            <a:wavAudioFile r:embed="rId1" name="~PP3568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5833421"/>
      </p:ext>
    </p:extLst>
  </p:cSld>
  <p:clrMapOvr>
    <a:masterClrMapping/>
  </p:clrMapOvr>
  <p:transition spd="slow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4247" t="9515" r="16348" b="11316"/>
          <a:stretch/>
        </p:blipFill>
        <p:spPr>
          <a:xfrm>
            <a:off x="-21266" y="1"/>
            <a:ext cx="12228333" cy="6858000"/>
          </a:xfrm>
          <a:prstGeom prst="rect">
            <a:avLst/>
          </a:prstGeom>
        </p:spPr>
      </p:pic>
      <p:pic>
        <p:nvPicPr>
          <p:cNvPr id="4" name="~PP3095.WAV">
            <a:hlinkClick r:id="" action="ppaction://media"/>
          </p:cNvPr>
          <p:cNvPicPr>
            <a:picLocks noRot="1" noChangeAspect="1"/>
          </p:cNvPicPr>
          <p:nvPr>
            <a:wavAudioFile r:embed="rId1" name="~PP3095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4880123"/>
      </p:ext>
    </p:extLst>
  </p:cSld>
  <p:clrMapOvr>
    <a:masterClrMapping/>
  </p:clrMapOvr>
  <p:transition spd="slow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0043"/>
            <a:ext cx="12192000" cy="88332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23271" t="29133" r="10537" b="10098"/>
          <a:stretch/>
        </p:blipFill>
        <p:spPr>
          <a:xfrm>
            <a:off x="0" y="562009"/>
            <a:ext cx="12192000" cy="62959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443" y="-72488"/>
            <a:ext cx="12186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/>
              <a:t>Plat of the Milwaukee and Rock River Canal (1838)</a:t>
            </a:r>
            <a:endParaRPr lang="en-US" sz="3600" b="1" u="sng" dirty="0"/>
          </a:p>
        </p:txBody>
      </p:sp>
      <p:sp>
        <p:nvSpPr>
          <p:cNvPr id="5" name="Freeform 4"/>
          <p:cNvSpPr/>
          <p:nvPr/>
        </p:nvSpPr>
        <p:spPr>
          <a:xfrm>
            <a:off x="786982" y="3117832"/>
            <a:ext cx="10530591" cy="2735705"/>
          </a:xfrm>
          <a:custGeom>
            <a:avLst/>
            <a:gdLst>
              <a:gd name="connsiteX0" fmla="*/ 10320728 w 10320728"/>
              <a:gd name="connsiteY0" fmla="*/ 1041816 h 2615784"/>
              <a:gd name="connsiteX1" fmla="*/ 10275757 w 10320728"/>
              <a:gd name="connsiteY1" fmla="*/ 1071797 h 2615784"/>
              <a:gd name="connsiteX2" fmla="*/ 10200806 w 10320728"/>
              <a:gd name="connsiteY2" fmla="*/ 1064302 h 2615784"/>
              <a:gd name="connsiteX3" fmla="*/ 10125856 w 10320728"/>
              <a:gd name="connsiteY3" fmla="*/ 1026826 h 2615784"/>
              <a:gd name="connsiteX4" fmla="*/ 10050905 w 10320728"/>
              <a:gd name="connsiteY4" fmla="*/ 1004341 h 2615784"/>
              <a:gd name="connsiteX5" fmla="*/ 9983449 w 10320728"/>
              <a:gd name="connsiteY5" fmla="*/ 1019331 h 2615784"/>
              <a:gd name="connsiteX6" fmla="*/ 9901003 w 10320728"/>
              <a:gd name="connsiteY6" fmla="*/ 1056807 h 2615784"/>
              <a:gd name="connsiteX7" fmla="*/ 9841043 w 10320728"/>
              <a:gd name="connsiteY7" fmla="*/ 1094282 h 2615784"/>
              <a:gd name="connsiteX8" fmla="*/ 9781082 w 10320728"/>
              <a:gd name="connsiteY8" fmla="*/ 1094282 h 2615784"/>
              <a:gd name="connsiteX9" fmla="*/ 9736111 w 10320728"/>
              <a:gd name="connsiteY9" fmla="*/ 1071797 h 2615784"/>
              <a:gd name="connsiteX10" fmla="*/ 9736111 w 10320728"/>
              <a:gd name="connsiteY10" fmla="*/ 981856 h 2615784"/>
              <a:gd name="connsiteX11" fmla="*/ 9661161 w 10320728"/>
              <a:gd name="connsiteY11" fmla="*/ 951875 h 2615784"/>
              <a:gd name="connsiteX12" fmla="*/ 9518754 w 10320728"/>
              <a:gd name="connsiteY12" fmla="*/ 891915 h 2615784"/>
              <a:gd name="connsiteX13" fmla="*/ 9338872 w 10320728"/>
              <a:gd name="connsiteY13" fmla="*/ 891915 h 2615784"/>
              <a:gd name="connsiteX14" fmla="*/ 9293902 w 10320728"/>
              <a:gd name="connsiteY14" fmla="*/ 891915 h 2615784"/>
              <a:gd name="connsiteX15" fmla="*/ 9218951 w 10320728"/>
              <a:gd name="connsiteY15" fmla="*/ 861934 h 2615784"/>
              <a:gd name="connsiteX16" fmla="*/ 9129010 w 10320728"/>
              <a:gd name="connsiteY16" fmla="*/ 831954 h 2615784"/>
              <a:gd name="connsiteX17" fmla="*/ 9031574 w 10320728"/>
              <a:gd name="connsiteY17" fmla="*/ 816964 h 2615784"/>
              <a:gd name="connsiteX18" fmla="*/ 8941633 w 10320728"/>
              <a:gd name="connsiteY18" fmla="*/ 764498 h 2615784"/>
              <a:gd name="connsiteX19" fmla="*/ 8881672 w 10320728"/>
              <a:gd name="connsiteY19" fmla="*/ 757003 h 2615784"/>
              <a:gd name="connsiteX20" fmla="*/ 8791731 w 10320728"/>
              <a:gd name="connsiteY20" fmla="*/ 809469 h 2615784"/>
              <a:gd name="connsiteX21" fmla="*/ 8716780 w 10320728"/>
              <a:gd name="connsiteY21" fmla="*/ 809469 h 2615784"/>
              <a:gd name="connsiteX22" fmla="*/ 8521908 w 10320728"/>
              <a:gd name="connsiteY22" fmla="*/ 876925 h 2615784"/>
              <a:gd name="connsiteX23" fmla="*/ 8499423 w 10320728"/>
              <a:gd name="connsiteY23" fmla="*/ 884420 h 2615784"/>
              <a:gd name="connsiteX24" fmla="*/ 8379502 w 10320728"/>
              <a:gd name="connsiteY24" fmla="*/ 899410 h 2615784"/>
              <a:gd name="connsiteX25" fmla="*/ 8214610 w 10320728"/>
              <a:gd name="connsiteY25" fmla="*/ 951875 h 2615784"/>
              <a:gd name="connsiteX26" fmla="*/ 8087193 w 10320728"/>
              <a:gd name="connsiteY26" fmla="*/ 951875 h 2615784"/>
              <a:gd name="connsiteX27" fmla="*/ 7967272 w 10320728"/>
              <a:gd name="connsiteY27" fmla="*/ 959370 h 2615784"/>
              <a:gd name="connsiteX28" fmla="*/ 7832361 w 10320728"/>
              <a:gd name="connsiteY28" fmla="*/ 906905 h 2615784"/>
              <a:gd name="connsiteX29" fmla="*/ 7667469 w 10320728"/>
              <a:gd name="connsiteY29" fmla="*/ 921895 h 2615784"/>
              <a:gd name="connsiteX30" fmla="*/ 7540052 w 10320728"/>
              <a:gd name="connsiteY30" fmla="*/ 906905 h 2615784"/>
              <a:gd name="connsiteX31" fmla="*/ 7457606 w 10320728"/>
              <a:gd name="connsiteY31" fmla="*/ 884420 h 2615784"/>
              <a:gd name="connsiteX32" fmla="*/ 7412636 w 10320728"/>
              <a:gd name="connsiteY32" fmla="*/ 831954 h 2615784"/>
              <a:gd name="connsiteX33" fmla="*/ 7397646 w 10320728"/>
              <a:gd name="connsiteY33" fmla="*/ 727023 h 2615784"/>
              <a:gd name="connsiteX34" fmla="*/ 7292715 w 10320728"/>
              <a:gd name="connsiteY34" fmla="*/ 637082 h 2615784"/>
              <a:gd name="connsiteX35" fmla="*/ 7202774 w 10320728"/>
              <a:gd name="connsiteY35" fmla="*/ 622092 h 2615784"/>
              <a:gd name="connsiteX36" fmla="*/ 7082852 w 10320728"/>
              <a:gd name="connsiteY36" fmla="*/ 674557 h 2615784"/>
              <a:gd name="connsiteX37" fmla="*/ 6947941 w 10320728"/>
              <a:gd name="connsiteY37" fmla="*/ 734518 h 2615784"/>
              <a:gd name="connsiteX38" fmla="*/ 6805534 w 10320728"/>
              <a:gd name="connsiteY38" fmla="*/ 727023 h 2615784"/>
              <a:gd name="connsiteX39" fmla="*/ 6663128 w 10320728"/>
              <a:gd name="connsiteY39" fmla="*/ 667062 h 2615784"/>
              <a:gd name="connsiteX40" fmla="*/ 6603167 w 10320728"/>
              <a:gd name="connsiteY40" fmla="*/ 607102 h 2615784"/>
              <a:gd name="connsiteX41" fmla="*/ 6558197 w 10320728"/>
              <a:gd name="connsiteY41" fmla="*/ 517161 h 2615784"/>
              <a:gd name="connsiteX42" fmla="*/ 6513226 w 10320728"/>
              <a:gd name="connsiteY42" fmla="*/ 397239 h 2615784"/>
              <a:gd name="connsiteX43" fmla="*/ 6415790 w 10320728"/>
              <a:gd name="connsiteY43" fmla="*/ 314793 h 2615784"/>
              <a:gd name="connsiteX44" fmla="*/ 6295869 w 10320728"/>
              <a:gd name="connsiteY44" fmla="*/ 269823 h 2615784"/>
              <a:gd name="connsiteX45" fmla="*/ 6145967 w 10320728"/>
              <a:gd name="connsiteY45" fmla="*/ 217357 h 2615784"/>
              <a:gd name="connsiteX46" fmla="*/ 6033541 w 10320728"/>
              <a:gd name="connsiteY46" fmla="*/ 142407 h 2615784"/>
              <a:gd name="connsiteX47" fmla="*/ 5876144 w 10320728"/>
              <a:gd name="connsiteY47" fmla="*/ 29980 h 2615784"/>
              <a:gd name="connsiteX48" fmla="*/ 5741233 w 10320728"/>
              <a:gd name="connsiteY48" fmla="*/ 7495 h 2615784"/>
              <a:gd name="connsiteX49" fmla="*/ 5613816 w 10320728"/>
              <a:gd name="connsiteY49" fmla="*/ 0 h 2615784"/>
              <a:gd name="connsiteX50" fmla="*/ 5456420 w 10320728"/>
              <a:gd name="connsiteY50" fmla="*/ 44970 h 2615784"/>
              <a:gd name="connsiteX51" fmla="*/ 5336498 w 10320728"/>
              <a:gd name="connsiteY51" fmla="*/ 74951 h 2615784"/>
              <a:gd name="connsiteX52" fmla="*/ 5209082 w 10320728"/>
              <a:gd name="connsiteY52" fmla="*/ 187377 h 2615784"/>
              <a:gd name="connsiteX53" fmla="*/ 5111646 w 10320728"/>
              <a:gd name="connsiteY53" fmla="*/ 314793 h 2615784"/>
              <a:gd name="connsiteX54" fmla="*/ 4961744 w 10320728"/>
              <a:gd name="connsiteY54" fmla="*/ 442210 h 2615784"/>
              <a:gd name="connsiteX55" fmla="*/ 4676931 w 10320728"/>
              <a:gd name="connsiteY55" fmla="*/ 562131 h 2615784"/>
              <a:gd name="connsiteX56" fmla="*/ 4609475 w 10320728"/>
              <a:gd name="connsiteY56" fmla="*/ 637082 h 2615784"/>
              <a:gd name="connsiteX57" fmla="*/ 4534524 w 10320728"/>
              <a:gd name="connsiteY57" fmla="*/ 704538 h 2615784"/>
              <a:gd name="connsiteX58" fmla="*/ 4377128 w 10320728"/>
              <a:gd name="connsiteY58" fmla="*/ 727023 h 2615784"/>
              <a:gd name="connsiteX59" fmla="*/ 4129790 w 10320728"/>
              <a:gd name="connsiteY59" fmla="*/ 689547 h 2615784"/>
              <a:gd name="connsiteX60" fmla="*/ 3964898 w 10320728"/>
              <a:gd name="connsiteY60" fmla="*/ 749508 h 2615784"/>
              <a:gd name="connsiteX61" fmla="*/ 3904938 w 10320728"/>
              <a:gd name="connsiteY61" fmla="*/ 861934 h 2615784"/>
              <a:gd name="connsiteX62" fmla="*/ 3867462 w 10320728"/>
              <a:gd name="connsiteY62" fmla="*/ 974361 h 2615784"/>
              <a:gd name="connsiteX63" fmla="*/ 3792511 w 10320728"/>
              <a:gd name="connsiteY63" fmla="*/ 1079292 h 2615784"/>
              <a:gd name="connsiteX64" fmla="*/ 3710065 w 10320728"/>
              <a:gd name="connsiteY64" fmla="*/ 1154243 h 2615784"/>
              <a:gd name="connsiteX65" fmla="*/ 3447738 w 10320728"/>
              <a:gd name="connsiteY65" fmla="*/ 1311639 h 2615784"/>
              <a:gd name="connsiteX66" fmla="*/ 3357797 w 10320728"/>
              <a:gd name="connsiteY66" fmla="*/ 1386590 h 2615784"/>
              <a:gd name="connsiteX67" fmla="*/ 3245370 w 10320728"/>
              <a:gd name="connsiteY67" fmla="*/ 1446551 h 2615784"/>
              <a:gd name="connsiteX68" fmla="*/ 3155429 w 10320728"/>
              <a:gd name="connsiteY68" fmla="*/ 1469036 h 2615784"/>
              <a:gd name="connsiteX69" fmla="*/ 2968052 w 10320728"/>
              <a:gd name="connsiteY69" fmla="*/ 1461541 h 2615784"/>
              <a:gd name="connsiteX70" fmla="*/ 2833141 w 10320728"/>
              <a:gd name="connsiteY70" fmla="*/ 1521502 h 2615784"/>
              <a:gd name="connsiteX71" fmla="*/ 2735705 w 10320728"/>
              <a:gd name="connsiteY71" fmla="*/ 1581462 h 2615784"/>
              <a:gd name="connsiteX72" fmla="*/ 2638269 w 10320728"/>
              <a:gd name="connsiteY72" fmla="*/ 1686393 h 2615784"/>
              <a:gd name="connsiteX73" fmla="*/ 2525843 w 10320728"/>
              <a:gd name="connsiteY73" fmla="*/ 1783829 h 2615784"/>
              <a:gd name="connsiteX74" fmla="*/ 2338465 w 10320728"/>
              <a:gd name="connsiteY74" fmla="*/ 1851285 h 2615784"/>
              <a:gd name="connsiteX75" fmla="*/ 2173574 w 10320728"/>
              <a:gd name="connsiteY75" fmla="*/ 1858780 h 2615784"/>
              <a:gd name="connsiteX76" fmla="*/ 2053652 w 10320728"/>
              <a:gd name="connsiteY76" fmla="*/ 1836295 h 2615784"/>
              <a:gd name="connsiteX77" fmla="*/ 1821305 w 10320728"/>
              <a:gd name="connsiteY77" fmla="*/ 1926236 h 2615784"/>
              <a:gd name="connsiteX78" fmla="*/ 1596452 w 10320728"/>
              <a:gd name="connsiteY78" fmla="*/ 2016177 h 2615784"/>
              <a:gd name="connsiteX79" fmla="*/ 1506511 w 10320728"/>
              <a:gd name="connsiteY79" fmla="*/ 2038662 h 2615784"/>
              <a:gd name="connsiteX80" fmla="*/ 1431561 w 10320728"/>
              <a:gd name="connsiteY80" fmla="*/ 1986197 h 2615784"/>
              <a:gd name="connsiteX81" fmla="*/ 1379095 w 10320728"/>
              <a:gd name="connsiteY81" fmla="*/ 1978702 h 2615784"/>
              <a:gd name="connsiteX82" fmla="*/ 1281659 w 10320728"/>
              <a:gd name="connsiteY82" fmla="*/ 2106118 h 2615784"/>
              <a:gd name="connsiteX83" fmla="*/ 1236688 w 10320728"/>
              <a:gd name="connsiteY83" fmla="*/ 2128603 h 2615784"/>
              <a:gd name="connsiteX84" fmla="*/ 1109272 w 10320728"/>
              <a:gd name="connsiteY84" fmla="*/ 2181069 h 2615784"/>
              <a:gd name="connsiteX85" fmla="*/ 374754 w 10320728"/>
              <a:gd name="connsiteY85" fmla="*/ 2600793 h 2615784"/>
              <a:gd name="connsiteX86" fmla="*/ 322288 w 10320728"/>
              <a:gd name="connsiteY86" fmla="*/ 2615784 h 2615784"/>
              <a:gd name="connsiteX87" fmla="*/ 104931 w 10320728"/>
              <a:gd name="connsiteY87" fmla="*/ 2570813 h 2615784"/>
              <a:gd name="connsiteX88" fmla="*/ 0 w 10320728"/>
              <a:gd name="connsiteY88" fmla="*/ 2570813 h 2615784"/>
              <a:gd name="connsiteX89" fmla="*/ 82446 w 10320728"/>
              <a:gd name="connsiteY89" fmla="*/ 2428407 h 2615784"/>
              <a:gd name="connsiteX90" fmla="*/ 89941 w 10320728"/>
              <a:gd name="connsiteY90" fmla="*/ 2128603 h 2615784"/>
              <a:gd name="connsiteX91" fmla="*/ 44970 w 10320728"/>
              <a:gd name="connsiteY91" fmla="*/ 1993692 h 2615784"/>
              <a:gd name="connsiteX0" fmla="*/ 10418164 w 10418164"/>
              <a:gd name="connsiteY0" fmla="*/ 1041816 h 2645765"/>
              <a:gd name="connsiteX1" fmla="*/ 10373193 w 10418164"/>
              <a:gd name="connsiteY1" fmla="*/ 1071797 h 2645765"/>
              <a:gd name="connsiteX2" fmla="*/ 10298242 w 10418164"/>
              <a:gd name="connsiteY2" fmla="*/ 1064302 h 2645765"/>
              <a:gd name="connsiteX3" fmla="*/ 10223292 w 10418164"/>
              <a:gd name="connsiteY3" fmla="*/ 1026826 h 2645765"/>
              <a:gd name="connsiteX4" fmla="*/ 10148341 w 10418164"/>
              <a:gd name="connsiteY4" fmla="*/ 1004341 h 2645765"/>
              <a:gd name="connsiteX5" fmla="*/ 10080885 w 10418164"/>
              <a:gd name="connsiteY5" fmla="*/ 1019331 h 2645765"/>
              <a:gd name="connsiteX6" fmla="*/ 9998439 w 10418164"/>
              <a:gd name="connsiteY6" fmla="*/ 1056807 h 2645765"/>
              <a:gd name="connsiteX7" fmla="*/ 9938479 w 10418164"/>
              <a:gd name="connsiteY7" fmla="*/ 1094282 h 2645765"/>
              <a:gd name="connsiteX8" fmla="*/ 9878518 w 10418164"/>
              <a:gd name="connsiteY8" fmla="*/ 1094282 h 2645765"/>
              <a:gd name="connsiteX9" fmla="*/ 9833547 w 10418164"/>
              <a:gd name="connsiteY9" fmla="*/ 1071797 h 2645765"/>
              <a:gd name="connsiteX10" fmla="*/ 9833547 w 10418164"/>
              <a:gd name="connsiteY10" fmla="*/ 981856 h 2645765"/>
              <a:gd name="connsiteX11" fmla="*/ 9758597 w 10418164"/>
              <a:gd name="connsiteY11" fmla="*/ 951875 h 2645765"/>
              <a:gd name="connsiteX12" fmla="*/ 9616190 w 10418164"/>
              <a:gd name="connsiteY12" fmla="*/ 891915 h 2645765"/>
              <a:gd name="connsiteX13" fmla="*/ 9436308 w 10418164"/>
              <a:gd name="connsiteY13" fmla="*/ 891915 h 2645765"/>
              <a:gd name="connsiteX14" fmla="*/ 9391338 w 10418164"/>
              <a:gd name="connsiteY14" fmla="*/ 891915 h 2645765"/>
              <a:gd name="connsiteX15" fmla="*/ 9316387 w 10418164"/>
              <a:gd name="connsiteY15" fmla="*/ 861934 h 2645765"/>
              <a:gd name="connsiteX16" fmla="*/ 9226446 w 10418164"/>
              <a:gd name="connsiteY16" fmla="*/ 831954 h 2645765"/>
              <a:gd name="connsiteX17" fmla="*/ 9129010 w 10418164"/>
              <a:gd name="connsiteY17" fmla="*/ 816964 h 2645765"/>
              <a:gd name="connsiteX18" fmla="*/ 9039069 w 10418164"/>
              <a:gd name="connsiteY18" fmla="*/ 764498 h 2645765"/>
              <a:gd name="connsiteX19" fmla="*/ 8979108 w 10418164"/>
              <a:gd name="connsiteY19" fmla="*/ 757003 h 2645765"/>
              <a:gd name="connsiteX20" fmla="*/ 8889167 w 10418164"/>
              <a:gd name="connsiteY20" fmla="*/ 809469 h 2645765"/>
              <a:gd name="connsiteX21" fmla="*/ 8814216 w 10418164"/>
              <a:gd name="connsiteY21" fmla="*/ 809469 h 2645765"/>
              <a:gd name="connsiteX22" fmla="*/ 8619344 w 10418164"/>
              <a:gd name="connsiteY22" fmla="*/ 876925 h 2645765"/>
              <a:gd name="connsiteX23" fmla="*/ 8596859 w 10418164"/>
              <a:gd name="connsiteY23" fmla="*/ 884420 h 2645765"/>
              <a:gd name="connsiteX24" fmla="*/ 8476938 w 10418164"/>
              <a:gd name="connsiteY24" fmla="*/ 899410 h 2645765"/>
              <a:gd name="connsiteX25" fmla="*/ 8312046 w 10418164"/>
              <a:gd name="connsiteY25" fmla="*/ 951875 h 2645765"/>
              <a:gd name="connsiteX26" fmla="*/ 8184629 w 10418164"/>
              <a:gd name="connsiteY26" fmla="*/ 951875 h 2645765"/>
              <a:gd name="connsiteX27" fmla="*/ 8064708 w 10418164"/>
              <a:gd name="connsiteY27" fmla="*/ 959370 h 2645765"/>
              <a:gd name="connsiteX28" fmla="*/ 7929797 w 10418164"/>
              <a:gd name="connsiteY28" fmla="*/ 906905 h 2645765"/>
              <a:gd name="connsiteX29" fmla="*/ 7764905 w 10418164"/>
              <a:gd name="connsiteY29" fmla="*/ 921895 h 2645765"/>
              <a:gd name="connsiteX30" fmla="*/ 7637488 w 10418164"/>
              <a:gd name="connsiteY30" fmla="*/ 906905 h 2645765"/>
              <a:gd name="connsiteX31" fmla="*/ 7555042 w 10418164"/>
              <a:gd name="connsiteY31" fmla="*/ 884420 h 2645765"/>
              <a:gd name="connsiteX32" fmla="*/ 7510072 w 10418164"/>
              <a:gd name="connsiteY32" fmla="*/ 831954 h 2645765"/>
              <a:gd name="connsiteX33" fmla="*/ 7495082 w 10418164"/>
              <a:gd name="connsiteY33" fmla="*/ 727023 h 2645765"/>
              <a:gd name="connsiteX34" fmla="*/ 7390151 w 10418164"/>
              <a:gd name="connsiteY34" fmla="*/ 637082 h 2645765"/>
              <a:gd name="connsiteX35" fmla="*/ 7300210 w 10418164"/>
              <a:gd name="connsiteY35" fmla="*/ 622092 h 2645765"/>
              <a:gd name="connsiteX36" fmla="*/ 7180288 w 10418164"/>
              <a:gd name="connsiteY36" fmla="*/ 674557 h 2645765"/>
              <a:gd name="connsiteX37" fmla="*/ 7045377 w 10418164"/>
              <a:gd name="connsiteY37" fmla="*/ 734518 h 2645765"/>
              <a:gd name="connsiteX38" fmla="*/ 6902970 w 10418164"/>
              <a:gd name="connsiteY38" fmla="*/ 727023 h 2645765"/>
              <a:gd name="connsiteX39" fmla="*/ 6760564 w 10418164"/>
              <a:gd name="connsiteY39" fmla="*/ 667062 h 2645765"/>
              <a:gd name="connsiteX40" fmla="*/ 6700603 w 10418164"/>
              <a:gd name="connsiteY40" fmla="*/ 607102 h 2645765"/>
              <a:gd name="connsiteX41" fmla="*/ 6655633 w 10418164"/>
              <a:gd name="connsiteY41" fmla="*/ 517161 h 2645765"/>
              <a:gd name="connsiteX42" fmla="*/ 6610662 w 10418164"/>
              <a:gd name="connsiteY42" fmla="*/ 397239 h 2645765"/>
              <a:gd name="connsiteX43" fmla="*/ 6513226 w 10418164"/>
              <a:gd name="connsiteY43" fmla="*/ 314793 h 2645765"/>
              <a:gd name="connsiteX44" fmla="*/ 6393305 w 10418164"/>
              <a:gd name="connsiteY44" fmla="*/ 269823 h 2645765"/>
              <a:gd name="connsiteX45" fmla="*/ 6243403 w 10418164"/>
              <a:gd name="connsiteY45" fmla="*/ 217357 h 2645765"/>
              <a:gd name="connsiteX46" fmla="*/ 6130977 w 10418164"/>
              <a:gd name="connsiteY46" fmla="*/ 142407 h 2645765"/>
              <a:gd name="connsiteX47" fmla="*/ 5973580 w 10418164"/>
              <a:gd name="connsiteY47" fmla="*/ 29980 h 2645765"/>
              <a:gd name="connsiteX48" fmla="*/ 5838669 w 10418164"/>
              <a:gd name="connsiteY48" fmla="*/ 7495 h 2645765"/>
              <a:gd name="connsiteX49" fmla="*/ 5711252 w 10418164"/>
              <a:gd name="connsiteY49" fmla="*/ 0 h 2645765"/>
              <a:gd name="connsiteX50" fmla="*/ 5553856 w 10418164"/>
              <a:gd name="connsiteY50" fmla="*/ 44970 h 2645765"/>
              <a:gd name="connsiteX51" fmla="*/ 5433934 w 10418164"/>
              <a:gd name="connsiteY51" fmla="*/ 74951 h 2645765"/>
              <a:gd name="connsiteX52" fmla="*/ 5306518 w 10418164"/>
              <a:gd name="connsiteY52" fmla="*/ 187377 h 2645765"/>
              <a:gd name="connsiteX53" fmla="*/ 5209082 w 10418164"/>
              <a:gd name="connsiteY53" fmla="*/ 314793 h 2645765"/>
              <a:gd name="connsiteX54" fmla="*/ 5059180 w 10418164"/>
              <a:gd name="connsiteY54" fmla="*/ 442210 h 2645765"/>
              <a:gd name="connsiteX55" fmla="*/ 4774367 w 10418164"/>
              <a:gd name="connsiteY55" fmla="*/ 562131 h 2645765"/>
              <a:gd name="connsiteX56" fmla="*/ 4706911 w 10418164"/>
              <a:gd name="connsiteY56" fmla="*/ 637082 h 2645765"/>
              <a:gd name="connsiteX57" fmla="*/ 4631960 w 10418164"/>
              <a:gd name="connsiteY57" fmla="*/ 704538 h 2645765"/>
              <a:gd name="connsiteX58" fmla="*/ 4474564 w 10418164"/>
              <a:gd name="connsiteY58" fmla="*/ 727023 h 2645765"/>
              <a:gd name="connsiteX59" fmla="*/ 4227226 w 10418164"/>
              <a:gd name="connsiteY59" fmla="*/ 689547 h 2645765"/>
              <a:gd name="connsiteX60" fmla="*/ 4062334 w 10418164"/>
              <a:gd name="connsiteY60" fmla="*/ 749508 h 2645765"/>
              <a:gd name="connsiteX61" fmla="*/ 4002374 w 10418164"/>
              <a:gd name="connsiteY61" fmla="*/ 861934 h 2645765"/>
              <a:gd name="connsiteX62" fmla="*/ 3964898 w 10418164"/>
              <a:gd name="connsiteY62" fmla="*/ 974361 h 2645765"/>
              <a:gd name="connsiteX63" fmla="*/ 3889947 w 10418164"/>
              <a:gd name="connsiteY63" fmla="*/ 1079292 h 2645765"/>
              <a:gd name="connsiteX64" fmla="*/ 3807501 w 10418164"/>
              <a:gd name="connsiteY64" fmla="*/ 1154243 h 2645765"/>
              <a:gd name="connsiteX65" fmla="*/ 3545174 w 10418164"/>
              <a:gd name="connsiteY65" fmla="*/ 1311639 h 2645765"/>
              <a:gd name="connsiteX66" fmla="*/ 3455233 w 10418164"/>
              <a:gd name="connsiteY66" fmla="*/ 1386590 h 2645765"/>
              <a:gd name="connsiteX67" fmla="*/ 3342806 w 10418164"/>
              <a:gd name="connsiteY67" fmla="*/ 1446551 h 2645765"/>
              <a:gd name="connsiteX68" fmla="*/ 3252865 w 10418164"/>
              <a:gd name="connsiteY68" fmla="*/ 1469036 h 2645765"/>
              <a:gd name="connsiteX69" fmla="*/ 3065488 w 10418164"/>
              <a:gd name="connsiteY69" fmla="*/ 1461541 h 2645765"/>
              <a:gd name="connsiteX70" fmla="*/ 2930577 w 10418164"/>
              <a:gd name="connsiteY70" fmla="*/ 1521502 h 2645765"/>
              <a:gd name="connsiteX71" fmla="*/ 2833141 w 10418164"/>
              <a:gd name="connsiteY71" fmla="*/ 1581462 h 2645765"/>
              <a:gd name="connsiteX72" fmla="*/ 2735705 w 10418164"/>
              <a:gd name="connsiteY72" fmla="*/ 1686393 h 2645765"/>
              <a:gd name="connsiteX73" fmla="*/ 2623279 w 10418164"/>
              <a:gd name="connsiteY73" fmla="*/ 1783829 h 2645765"/>
              <a:gd name="connsiteX74" fmla="*/ 2435901 w 10418164"/>
              <a:gd name="connsiteY74" fmla="*/ 1851285 h 2645765"/>
              <a:gd name="connsiteX75" fmla="*/ 2271010 w 10418164"/>
              <a:gd name="connsiteY75" fmla="*/ 1858780 h 2645765"/>
              <a:gd name="connsiteX76" fmla="*/ 2151088 w 10418164"/>
              <a:gd name="connsiteY76" fmla="*/ 1836295 h 2645765"/>
              <a:gd name="connsiteX77" fmla="*/ 1918741 w 10418164"/>
              <a:gd name="connsiteY77" fmla="*/ 1926236 h 2645765"/>
              <a:gd name="connsiteX78" fmla="*/ 1693888 w 10418164"/>
              <a:gd name="connsiteY78" fmla="*/ 2016177 h 2645765"/>
              <a:gd name="connsiteX79" fmla="*/ 1603947 w 10418164"/>
              <a:gd name="connsiteY79" fmla="*/ 2038662 h 2645765"/>
              <a:gd name="connsiteX80" fmla="*/ 1528997 w 10418164"/>
              <a:gd name="connsiteY80" fmla="*/ 1986197 h 2645765"/>
              <a:gd name="connsiteX81" fmla="*/ 1476531 w 10418164"/>
              <a:gd name="connsiteY81" fmla="*/ 1978702 h 2645765"/>
              <a:gd name="connsiteX82" fmla="*/ 1379095 w 10418164"/>
              <a:gd name="connsiteY82" fmla="*/ 2106118 h 2645765"/>
              <a:gd name="connsiteX83" fmla="*/ 1334124 w 10418164"/>
              <a:gd name="connsiteY83" fmla="*/ 2128603 h 2645765"/>
              <a:gd name="connsiteX84" fmla="*/ 1206708 w 10418164"/>
              <a:gd name="connsiteY84" fmla="*/ 2181069 h 2645765"/>
              <a:gd name="connsiteX85" fmla="*/ 472190 w 10418164"/>
              <a:gd name="connsiteY85" fmla="*/ 2600793 h 2645765"/>
              <a:gd name="connsiteX86" fmla="*/ 419724 w 10418164"/>
              <a:gd name="connsiteY86" fmla="*/ 2615784 h 2645765"/>
              <a:gd name="connsiteX87" fmla="*/ 202367 w 10418164"/>
              <a:gd name="connsiteY87" fmla="*/ 2570813 h 2645765"/>
              <a:gd name="connsiteX88" fmla="*/ 97436 w 10418164"/>
              <a:gd name="connsiteY88" fmla="*/ 2570813 h 2645765"/>
              <a:gd name="connsiteX89" fmla="*/ 0 w 10418164"/>
              <a:gd name="connsiteY89" fmla="*/ 2645765 h 2645765"/>
              <a:gd name="connsiteX90" fmla="*/ 187377 w 10418164"/>
              <a:gd name="connsiteY90" fmla="*/ 2128603 h 2645765"/>
              <a:gd name="connsiteX91" fmla="*/ 142406 w 10418164"/>
              <a:gd name="connsiteY91" fmla="*/ 1993692 h 2645765"/>
              <a:gd name="connsiteX0" fmla="*/ 10882859 w 10882859"/>
              <a:gd name="connsiteY0" fmla="*/ 1041816 h 2645765"/>
              <a:gd name="connsiteX1" fmla="*/ 10837888 w 10882859"/>
              <a:gd name="connsiteY1" fmla="*/ 1071797 h 2645765"/>
              <a:gd name="connsiteX2" fmla="*/ 10762937 w 10882859"/>
              <a:gd name="connsiteY2" fmla="*/ 1064302 h 2645765"/>
              <a:gd name="connsiteX3" fmla="*/ 10687987 w 10882859"/>
              <a:gd name="connsiteY3" fmla="*/ 1026826 h 2645765"/>
              <a:gd name="connsiteX4" fmla="*/ 10613036 w 10882859"/>
              <a:gd name="connsiteY4" fmla="*/ 1004341 h 2645765"/>
              <a:gd name="connsiteX5" fmla="*/ 10545580 w 10882859"/>
              <a:gd name="connsiteY5" fmla="*/ 1019331 h 2645765"/>
              <a:gd name="connsiteX6" fmla="*/ 10463134 w 10882859"/>
              <a:gd name="connsiteY6" fmla="*/ 1056807 h 2645765"/>
              <a:gd name="connsiteX7" fmla="*/ 10403174 w 10882859"/>
              <a:gd name="connsiteY7" fmla="*/ 1094282 h 2645765"/>
              <a:gd name="connsiteX8" fmla="*/ 10343213 w 10882859"/>
              <a:gd name="connsiteY8" fmla="*/ 1094282 h 2645765"/>
              <a:gd name="connsiteX9" fmla="*/ 10298242 w 10882859"/>
              <a:gd name="connsiteY9" fmla="*/ 1071797 h 2645765"/>
              <a:gd name="connsiteX10" fmla="*/ 10298242 w 10882859"/>
              <a:gd name="connsiteY10" fmla="*/ 981856 h 2645765"/>
              <a:gd name="connsiteX11" fmla="*/ 10223292 w 10882859"/>
              <a:gd name="connsiteY11" fmla="*/ 951875 h 2645765"/>
              <a:gd name="connsiteX12" fmla="*/ 10080885 w 10882859"/>
              <a:gd name="connsiteY12" fmla="*/ 891915 h 2645765"/>
              <a:gd name="connsiteX13" fmla="*/ 9901003 w 10882859"/>
              <a:gd name="connsiteY13" fmla="*/ 891915 h 2645765"/>
              <a:gd name="connsiteX14" fmla="*/ 9856033 w 10882859"/>
              <a:gd name="connsiteY14" fmla="*/ 891915 h 2645765"/>
              <a:gd name="connsiteX15" fmla="*/ 9781082 w 10882859"/>
              <a:gd name="connsiteY15" fmla="*/ 861934 h 2645765"/>
              <a:gd name="connsiteX16" fmla="*/ 9691141 w 10882859"/>
              <a:gd name="connsiteY16" fmla="*/ 831954 h 2645765"/>
              <a:gd name="connsiteX17" fmla="*/ 9593705 w 10882859"/>
              <a:gd name="connsiteY17" fmla="*/ 816964 h 2645765"/>
              <a:gd name="connsiteX18" fmla="*/ 9503764 w 10882859"/>
              <a:gd name="connsiteY18" fmla="*/ 764498 h 2645765"/>
              <a:gd name="connsiteX19" fmla="*/ 9443803 w 10882859"/>
              <a:gd name="connsiteY19" fmla="*/ 757003 h 2645765"/>
              <a:gd name="connsiteX20" fmla="*/ 9353862 w 10882859"/>
              <a:gd name="connsiteY20" fmla="*/ 809469 h 2645765"/>
              <a:gd name="connsiteX21" fmla="*/ 9278911 w 10882859"/>
              <a:gd name="connsiteY21" fmla="*/ 809469 h 2645765"/>
              <a:gd name="connsiteX22" fmla="*/ 9084039 w 10882859"/>
              <a:gd name="connsiteY22" fmla="*/ 876925 h 2645765"/>
              <a:gd name="connsiteX23" fmla="*/ 9061554 w 10882859"/>
              <a:gd name="connsiteY23" fmla="*/ 884420 h 2645765"/>
              <a:gd name="connsiteX24" fmla="*/ 8941633 w 10882859"/>
              <a:gd name="connsiteY24" fmla="*/ 899410 h 2645765"/>
              <a:gd name="connsiteX25" fmla="*/ 8776741 w 10882859"/>
              <a:gd name="connsiteY25" fmla="*/ 951875 h 2645765"/>
              <a:gd name="connsiteX26" fmla="*/ 8649324 w 10882859"/>
              <a:gd name="connsiteY26" fmla="*/ 951875 h 2645765"/>
              <a:gd name="connsiteX27" fmla="*/ 8529403 w 10882859"/>
              <a:gd name="connsiteY27" fmla="*/ 959370 h 2645765"/>
              <a:gd name="connsiteX28" fmla="*/ 8394492 w 10882859"/>
              <a:gd name="connsiteY28" fmla="*/ 906905 h 2645765"/>
              <a:gd name="connsiteX29" fmla="*/ 8229600 w 10882859"/>
              <a:gd name="connsiteY29" fmla="*/ 921895 h 2645765"/>
              <a:gd name="connsiteX30" fmla="*/ 8102183 w 10882859"/>
              <a:gd name="connsiteY30" fmla="*/ 906905 h 2645765"/>
              <a:gd name="connsiteX31" fmla="*/ 8019737 w 10882859"/>
              <a:gd name="connsiteY31" fmla="*/ 884420 h 2645765"/>
              <a:gd name="connsiteX32" fmla="*/ 7974767 w 10882859"/>
              <a:gd name="connsiteY32" fmla="*/ 831954 h 2645765"/>
              <a:gd name="connsiteX33" fmla="*/ 7959777 w 10882859"/>
              <a:gd name="connsiteY33" fmla="*/ 727023 h 2645765"/>
              <a:gd name="connsiteX34" fmla="*/ 7854846 w 10882859"/>
              <a:gd name="connsiteY34" fmla="*/ 637082 h 2645765"/>
              <a:gd name="connsiteX35" fmla="*/ 7764905 w 10882859"/>
              <a:gd name="connsiteY35" fmla="*/ 622092 h 2645765"/>
              <a:gd name="connsiteX36" fmla="*/ 7644983 w 10882859"/>
              <a:gd name="connsiteY36" fmla="*/ 674557 h 2645765"/>
              <a:gd name="connsiteX37" fmla="*/ 7510072 w 10882859"/>
              <a:gd name="connsiteY37" fmla="*/ 734518 h 2645765"/>
              <a:gd name="connsiteX38" fmla="*/ 7367665 w 10882859"/>
              <a:gd name="connsiteY38" fmla="*/ 727023 h 2645765"/>
              <a:gd name="connsiteX39" fmla="*/ 7225259 w 10882859"/>
              <a:gd name="connsiteY39" fmla="*/ 667062 h 2645765"/>
              <a:gd name="connsiteX40" fmla="*/ 7165298 w 10882859"/>
              <a:gd name="connsiteY40" fmla="*/ 607102 h 2645765"/>
              <a:gd name="connsiteX41" fmla="*/ 7120328 w 10882859"/>
              <a:gd name="connsiteY41" fmla="*/ 517161 h 2645765"/>
              <a:gd name="connsiteX42" fmla="*/ 7075357 w 10882859"/>
              <a:gd name="connsiteY42" fmla="*/ 397239 h 2645765"/>
              <a:gd name="connsiteX43" fmla="*/ 6977921 w 10882859"/>
              <a:gd name="connsiteY43" fmla="*/ 314793 h 2645765"/>
              <a:gd name="connsiteX44" fmla="*/ 6858000 w 10882859"/>
              <a:gd name="connsiteY44" fmla="*/ 269823 h 2645765"/>
              <a:gd name="connsiteX45" fmla="*/ 6708098 w 10882859"/>
              <a:gd name="connsiteY45" fmla="*/ 217357 h 2645765"/>
              <a:gd name="connsiteX46" fmla="*/ 6595672 w 10882859"/>
              <a:gd name="connsiteY46" fmla="*/ 142407 h 2645765"/>
              <a:gd name="connsiteX47" fmla="*/ 6438275 w 10882859"/>
              <a:gd name="connsiteY47" fmla="*/ 29980 h 2645765"/>
              <a:gd name="connsiteX48" fmla="*/ 6303364 w 10882859"/>
              <a:gd name="connsiteY48" fmla="*/ 7495 h 2645765"/>
              <a:gd name="connsiteX49" fmla="*/ 6175947 w 10882859"/>
              <a:gd name="connsiteY49" fmla="*/ 0 h 2645765"/>
              <a:gd name="connsiteX50" fmla="*/ 6018551 w 10882859"/>
              <a:gd name="connsiteY50" fmla="*/ 44970 h 2645765"/>
              <a:gd name="connsiteX51" fmla="*/ 5898629 w 10882859"/>
              <a:gd name="connsiteY51" fmla="*/ 74951 h 2645765"/>
              <a:gd name="connsiteX52" fmla="*/ 5771213 w 10882859"/>
              <a:gd name="connsiteY52" fmla="*/ 187377 h 2645765"/>
              <a:gd name="connsiteX53" fmla="*/ 5673777 w 10882859"/>
              <a:gd name="connsiteY53" fmla="*/ 314793 h 2645765"/>
              <a:gd name="connsiteX54" fmla="*/ 5523875 w 10882859"/>
              <a:gd name="connsiteY54" fmla="*/ 442210 h 2645765"/>
              <a:gd name="connsiteX55" fmla="*/ 5239062 w 10882859"/>
              <a:gd name="connsiteY55" fmla="*/ 562131 h 2645765"/>
              <a:gd name="connsiteX56" fmla="*/ 5171606 w 10882859"/>
              <a:gd name="connsiteY56" fmla="*/ 637082 h 2645765"/>
              <a:gd name="connsiteX57" fmla="*/ 5096655 w 10882859"/>
              <a:gd name="connsiteY57" fmla="*/ 704538 h 2645765"/>
              <a:gd name="connsiteX58" fmla="*/ 4939259 w 10882859"/>
              <a:gd name="connsiteY58" fmla="*/ 727023 h 2645765"/>
              <a:gd name="connsiteX59" fmla="*/ 4691921 w 10882859"/>
              <a:gd name="connsiteY59" fmla="*/ 689547 h 2645765"/>
              <a:gd name="connsiteX60" fmla="*/ 4527029 w 10882859"/>
              <a:gd name="connsiteY60" fmla="*/ 749508 h 2645765"/>
              <a:gd name="connsiteX61" fmla="*/ 4467069 w 10882859"/>
              <a:gd name="connsiteY61" fmla="*/ 861934 h 2645765"/>
              <a:gd name="connsiteX62" fmla="*/ 4429593 w 10882859"/>
              <a:gd name="connsiteY62" fmla="*/ 974361 h 2645765"/>
              <a:gd name="connsiteX63" fmla="*/ 4354642 w 10882859"/>
              <a:gd name="connsiteY63" fmla="*/ 1079292 h 2645765"/>
              <a:gd name="connsiteX64" fmla="*/ 4272196 w 10882859"/>
              <a:gd name="connsiteY64" fmla="*/ 1154243 h 2645765"/>
              <a:gd name="connsiteX65" fmla="*/ 4009869 w 10882859"/>
              <a:gd name="connsiteY65" fmla="*/ 1311639 h 2645765"/>
              <a:gd name="connsiteX66" fmla="*/ 3919928 w 10882859"/>
              <a:gd name="connsiteY66" fmla="*/ 1386590 h 2645765"/>
              <a:gd name="connsiteX67" fmla="*/ 3807501 w 10882859"/>
              <a:gd name="connsiteY67" fmla="*/ 1446551 h 2645765"/>
              <a:gd name="connsiteX68" fmla="*/ 3717560 w 10882859"/>
              <a:gd name="connsiteY68" fmla="*/ 1469036 h 2645765"/>
              <a:gd name="connsiteX69" fmla="*/ 3530183 w 10882859"/>
              <a:gd name="connsiteY69" fmla="*/ 1461541 h 2645765"/>
              <a:gd name="connsiteX70" fmla="*/ 3395272 w 10882859"/>
              <a:gd name="connsiteY70" fmla="*/ 1521502 h 2645765"/>
              <a:gd name="connsiteX71" fmla="*/ 3297836 w 10882859"/>
              <a:gd name="connsiteY71" fmla="*/ 1581462 h 2645765"/>
              <a:gd name="connsiteX72" fmla="*/ 3200400 w 10882859"/>
              <a:gd name="connsiteY72" fmla="*/ 1686393 h 2645765"/>
              <a:gd name="connsiteX73" fmla="*/ 3087974 w 10882859"/>
              <a:gd name="connsiteY73" fmla="*/ 1783829 h 2645765"/>
              <a:gd name="connsiteX74" fmla="*/ 2900596 w 10882859"/>
              <a:gd name="connsiteY74" fmla="*/ 1851285 h 2645765"/>
              <a:gd name="connsiteX75" fmla="*/ 2735705 w 10882859"/>
              <a:gd name="connsiteY75" fmla="*/ 1858780 h 2645765"/>
              <a:gd name="connsiteX76" fmla="*/ 2615783 w 10882859"/>
              <a:gd name="connsiteY76" fmla="*/ 1836295 h 2645765"/>
              <a:gd name="connsiteX77" fmla="*/ 2383436 w 10882859"/>
              <a:gd name="connsiteY77" fmla="*/ 1926236 h 2645765"/>
              <a:gd name="connsiteX78" fmla="*/ 2158583 w 10882859"/>
              <a:gd name="connsiteY78" fmla="*/ 2016177 h 2645765"/>
              <a:gd name="connsiteX79" fmla="*/ 2068642 w 10882859"/>
              <a:gd name="connsiteY79" fmla="*/ 2038662 h 2645765"/>
              <a:gd name="connsiteX80" fmla="*/ 1993692 w 10882859"/>
              <a:gd name="connsiteY80" fmla="*/ 1986197 h 2645765"/>
              <a:gd name="connsiteX81" fmla="*/ 1941226 w 10882859"/>
              <a:gd name="connsiteY81" fmla="*/ 1978702 h 2645765"/>
              <a:gd name="connsiteX82" fmla="*/ 1843790 w 10882859"/>
              <a:gd name="connsiteY82" fmla="*/ 2106118 h 2645765"/>
              <a:gd name="connsiteX83" fmla="*/ 1798819 w 10882859"/>
              <a:gd name="connsiteY83" fmla="*/ 2128603 h 2645765"/>
              <a:gd name="connsiteX84" fmla="*/ 1671403 w 10882859"/>
              <a:gd name="connsiteY84" fmla="*/ 2181069 h 2645765"/>
              <a:gd name="connsiteX85" fmla="*/ 936885 w 10882859"/>
              <a:gd name="connsiteY85" fmla="*/ 2600793 h 2645765"/>
              <a:gd name="connsiteX86" fmla="*/ 884419 w 10882859"/>
              <a:gd name="connsiteY86" fmla="*/ 2615784 h 2645765"/>
              <a:gd name="connsiteX87" fmla="*/ 667062 w 10882859"/>
              <a:gd name="connsiteY87" fmla="*/ 2570813 h 2645765"/>
              <a:gd name="connsiteX88" fmla="*/ 562131 w 10882859"/>
              <a:gd name="connsiteY88" fmla="*/ 2570813 h 2645765"/>
              <a:gd name="connsiteX89" fmla="*/ 464695 w 10882859"/>
              <a:gd name="connsiteY89" fmla="*/ 2645765 h 2645765"/>
              <a:gd name="connsiteX90" fmla="*/ 0 w 10882859"/>
              <a:gd name="connsiteY90" fmla="*/ 2450892 h 2645765"/>
              <a:gd name="connsiteX91" fmla="*/ 607101 w 10882859"/>
              <a:gd name="connsiteY91" fmla="*/ 1993692 h 2645765"/>
              <a:gd name="connsiteX0" fmla="*/ 10890354 w 10890354"/>
              <a:gd name="connsiteY0" fmla="*/ 1041816 h 2645765"/>
              <a:gd name="connsiteX1" fmla="*/ 10845383 w 10890354"/>
              <a:gd name="connsiteY1" fmla="*/ 1071797 h 2645765"/>
              <a:gd name="connsiteX2" fmla="*/ 10770432 w 10890354"/>
              <a:gd name="connsiteY2" fmla="*/ 1064302 h 2645765"/>
              <a:gd name="connsiteX3" fmla="*/ 10695482 w 10890354"/>
              <a:gd name="connsiteY3" fmla="*/ 1026826 h 2645765"/>
              <a:gd name="connsiteX4" fmla="*/ 10620531 w 10890354"/>
              <a:gd name="connsiteY4" fmla="*/ 1004341 h 2645765"/>
              <a:gd name="connsiteX5" fmla="*/ 10553075 w 10890354"/>
              <a:gd name="connsiteY5" fmla="*/ 1019331 h 2645765"/>
              <a:gd name="connsiteX6" fmla="*/ 10470629 w 10890354"/>
              <a:gd name="connsiteY6" fmla="*/ 1056807 h 2645765"/>
              <a:gd name="connsiteX7" fmla="*/ 10410669 w 10890354"/>
              <a:gd name="connsiteY7" fmla="*/ 1094282 h 2645765"/>
              <a:gd name="connsiteX8" fmla="*/ 10350708 w 10890354"/>
              <a:gd name="connsiteY8" fmla="*/ 1094282 h 2645765"/>
              <a:gd name="connsiteX9" fmla="*/ 10305737 w 10890354"/>
              <a:gd name="connsiteY9" fmla="*/ 1071797 h 2645765"/>
              <a:gd name="connsiteX10" fmla="*/ 10305737 w 10890354"/>
              <a:gd name="connsiteY10" fmla="*/ 981856 h 2645765"/>
              <a:gd name="connsiteX11" fmla="*/ 10230787 w 10890354"/>
              <a:gd name="connsiteY11" fmla="*/ 951875 h 2645765"/>
              <a:gd name="connsiteX12" fmla="*/ 10088380 w 10890354"/>
              <a:gd name="connsiteY12" fmla="*/ 891915 h 2645765"/>
              <a:gd name="connsiteX13" fmla="*/ 9908498 w 10890354"/>
              <a:gd name="connsiteY13" fmla="*/ 891915 h 2645765"/>
              <a:gd name="connsiteX14" fmla="*/ 9863528 w 10890354"/>
              <a:gd name="connsiteY14" fmla="*/ 891915 h 2645765"/>
              <a:gd name="connsiteX15" fmla="*/ 9788577 w 10890354"/>
              <a:gd name="connsiteY15" fmla="*/ 861934 h 2645765"/>
              <a:gd name="connsiteX16" fmla="*/ 9698636 w 10890354"/>
              <a:gd name="connsiteY16" fmla="*/ 831954 h 2645765"/>
              <a:gd name="connsiteX17" fmla="*/ 9601200 w 10890354"/>
              <a:gd name="connsiteY17" fmla="*/ 816964 h 2645765"/>
              <a:gd name="connsiteX18" fmla="*/ 9511259 w 10890354"/>
              <a:gd name="connsiteY18" fmla="*/ 764498 h 2645765"/>
              <a:gd name="connsiteX19" fmla="*/ 9451298 w 10890354"/>
              <a:gd name="connsiteY19" fmla="*/ 757003 h 2645765"/>
              <a:gd name="connsiteX20" fmla="*/ 9361357 w 10890354"/>
              <a:gd name="connsiteY20" fmla="*/ 809469 h 2645765"/>
              <a:gd name="connsiteX21" fmla="*/ 9286406 w 10890354"/>
              <a:gd name="connsiteY21" fmla="*/ 809469 h 2645765"/>
              <a:gd name="connsiteX22" fmla="*/ 9091534 w 10890354"/>
              <a:gd name="connsiteY22" fmla="*/ 876925 h 2645765"/>
              <a:gd name="connsiteX23" fmla="*/ 9069049 w 10890354"/>
              <a:gd name="connsiteY23" fmla="*/ 884420 h 2645765"/>
              <a:gd name="connsiteX24" fmla="*/ 8949128 w 10890354"/>
              <a:gd name="connsiteY24" fmla="*/ 899410 h 2645765"/>
              <a:gd name="connsiteX25" fmla="*/ 8784236 w 10890354"/>
              <a:gd name="connsiteY25" fmla="*/ 951875 h 2645765"/>
              <a:gd name="connsiteX26" fmla="*/ 8656819 w 10890354"/>
              <a:gd name="connsiteY26" fmla="*/ 951875 h 2645765"/>
              <a:gd name="connsiteX27" fmla="*/ 8536898 w 10890354"/>
              <a:gd name="connsiteY27" fmla="*/ 959370 h 2645765"/>
              <a:gd name="connsiteX28" fmla="*/ 8401987 w 10890354"/>
              <a:gd name="connsiteY28" fmla="*/ 906905 h 2645765"/>
              <a:gd name="connsiteX29" fmla="*/ 8237095 w 10890354"/>
              <a:gd name="connsiteY29" fmla="*/ 921895 h 2645765"/>
              <a:gd name="connsiteX30" fmla="*/ 8109678 w 10890354"/>
              <a:gd name="connsiteY30" fmla="*/ 906905 h 2645765"/>
              <a:gd name="connsiteX31" fmla="*/ 8027232 w 10890354"/>
              <a:gd name="connsiteY31" fmla="*/ 884420 h 2645765"/>
              <a:gd name="connsiteX32" fmla="*/ 7982262 w 10890354"/>
              <a:gd name="connsiteY32" fmla="*/ 831954 h 2645765"/>
              <a:gd name="connsiteX33" fmla="*/ 7967272 w 10890354"/>
              <a:gd name="connsiteY33" fmla="*/ 727023 h 2645765"/>
              <a:gd name="connsiteX34" fmla="*/ 7862341 w 10890354"/>
              <a:gd name="connsiteY34" fmla="*/ 637082 h 2645765"/>
              <a:gd name="connsiteX35" fmla="*/ 7772400 w 10890354"/>
              <a:gd name="connsiteY35" fmla="*/ 622092 h 2645765"/>
              <a:gd name="connsiteX36" fmla="*/ 7652478 w 10890354"/>
              <a:gd name="connsiteY36" fmla="*/ 674557 h 2645765"/>
              <a:gd name="connsiteX37" fmla="*/ 7517567 w 10890354"/>
              <a:gd name="connsiteY37" fmla="*/ 734518 h 2645765"/>
              <a:gd name="connsiteX38" fmla="*/ 7375160 w 10890354"/>
              <a:gd name="connsiteY38" fmla="*/ 727023 h 2645765"/>
              <a:gd name="connsiteX39" fmla="*/ 7232754 w 10890354"/>
              <a:gd name="connsiteY39" fmla="*/ 667062 h 2645765"/>
              <a:gd name="connsiteX40" fmla="*/ 7172793 w 10890354"/>
              <a:gd name="connsiteY40" fmla="*/ 607102 h 2645765"/>
              <a:gd name="connsiteX41" fmla="*/ 7127823 w 10890354"/>
              <a:gd name="connsiteY41" fmla="*/ 517161 h 2645765"/>
              <a:gd name="connsiteX42" fmla="*/ 7082852 w 10890354"/>
              <a:gd name="connsiteY42" fmla="*/ 397239 h 2645765"/>
              <a:gd name="connsiteX43" fmla="*/ 6985416 w 10890354"/>
              <a:gd name="connsiteY43" fmla="*/ 314793 h 2645765"/>
              <a:gd name="connsiteX44" fmla="*/ 6865495 w 10890354"/>
              <a:gd name="connsiteY44" fmla="*/ 269823 h 2645765"/>
              <a:gd name="connsiteX45" fmla="*/ 6715593 w 10890354"/>
              <a:gd name="connsiteY45" fmla="*/ 217357 h 2645765"/>
              <a:gd name="connsiteX46" fmla="*/ 6603167 w 10890354"/>
              <a:gd name="connsiteY46" fmla="*/ 142407 h 2645765"/>
              <a:gd name="connsiteX47" fmla="*/ 6445770 w 10890354"/>
              <a:gd name="connsiteY47" fmla="*/ 29980 h 2645765"/>
              <a:gd name="connsiteX48" fmla="*/ 6310859 w 10890354"/>
              <a:gd name="connsiteY48" fmla="*/ 7495 h 2645765"/>
              <a:gd name="connsiteX49" fmla="*/ 6183442 w 10890354"/>
              <a:gd name="connsiteY49" fmla="*/ 0 h 2645765"/>
              <a:gd name="connsiteX50" fmla="*/ 6026046 w 10890354"/>
              <a:gd name="connsiteY50" fmla="*/ 44970 h 2645765"/>
              <a:gd name="connsiteX51" fmla="*/ 5906124 w 10890354"/>
              <a:gd name="connsiteY51" fmla="*/ 74951 h 2645765"/>
              <a:gd name="connsiteX52" fmla="*/ 5778708 w 10890354"/>
              <a:gd name="connsiteY52" fmla="*/ 187377 h 2645765"/>
              <a:gd name="connsiteX53" fmla="*/ 5681272 w 10890354"/>
              <a:gd name="connsiteY53" fmla="*/ 314793 h 2645765"/>
              <a:gd name="connsiteX54" fmla="*/ 5531370 w 10890354"/>
              <a:gd name="connsiteY54" fmla="*/ 442210 h 2645765"/>
              <a:gd name="connsiteX55" fmla="*/ 5246557 w 10890354"/>
              <a:gd name="connsiteY55" fmla="*/ 562131 h 2645765"/>
              <a:gd name="connsiteX56" fmla="*/ 5179101 w 10890354"/>
              <a:gd name="connsiteY56" fmla="*/ 637082 h 2645765"/>
              <a:gd name="connsiteX57" fmla="*/ 5104150 w 10890354"/>
              <a:gd name="connsiteY57" fmla="*/ 704538 h 2645765"/>
              <a:gd name="connsiteX58" fmla="*/ 4946754 w 10890354"/>
              <a:gd name="connsiteY58" fmla="*/ 727023 h 2645765"/>
              <a:gd name="connsiteX59" fmla="*/ 4699416 w 10890354"/>
              <a:gd name="connsiteY59" fmla="*/ 689547 h 2645765"/>
              <a:gd name="connsiteX60" fmla="*/ 4534524 w 10890354"/>
              <a:gd name="connsiteY60" fmla="*/ 749508 h 2645765"/>
              <a:gd name="connsiteX61" fmla="*/ 4474564 w 10890354"/>
              <a:gd name="connsiteY61" fmla="*/ 861934 h 2645765"/>
              <a:gd name="connsiteX62" fmla="*/ 4437088 w 10890354"/>
              <a:gd name="connsiteY62" fmla="*/ 974361 h 2645765"/>
              <a:gd name="connsiteX63" fmla="*/ 4362137 w 10890354"/>
              <a:gd name="connsiteY63" fmla="*/ 1079292 h 2645765"/>
              <a:gd name="connsiteX64" fmla="*/ 4279691 w 10890354"/>
              <a:gd name="connsiteY64" fmla="*/ 1154243 h 2645765"/>
              <a:gd name="connsiteX65" fmla="*/ 4017364 w 10890354"/>
              <a:gd name="connsiteY65" fmla="*/ 1311639 h 2645765"/>
              <a:gd name="connsiteX66" fmla="*/ 3927423 w 10890354"/>
              <a:gd name="connsiteY66" fmla="*/ 1386590 h 2645765"/>
              <a:gd name="connsiteX67" fmla="*/ 3814996 w 10890354"/>
              <a:gd name="connsiteY67" fmla="*/ 1446551 h 2645765"/>
              <a:gd name="connsiteX68" fmla="*/ 3725055 w 10890354"/>
              <a:gd name="connsiteY68" fmla="*/ 1469036 h 2645765"/>
              <a:gd name="connsiteX69" fmla="*/ 3537678 w 10890354"/>
              <a:gd name="connsiteY69" fmla="*/ 1461541 h 2645765"/>
              <a:gd name="connsiteX70" fmla="*/ 3402767 w 10890354"/>
              <a:gd name="connsiteY70" fmla="*/ 1521502 h 2645765"/>
              <a:gd name="connsiteX71" fmla="*/ 3305331 w 10890354"/>
              <a:gd name="connsiteY71" fmla="*/ 1581462 h 2645765"/>
              <a:gd name="connsiteX72" fmla="*/ 3207895 w 10890354"/>
              <a:gd name="connsiteY72" fmla="*/ 1686393 h 2645765"/>
              <a:gd name="connsiteX73" fmla="*/ 3095469 w 10890354"/>
              <a:gd name="connsiteY73" fmla="*/ 1783829 h 2645765"/>
              <a:gd name="connsiteX74" fmla="*/ 2908091 w 10890354"/>
              <a:gd name="connsiteY74" fmla="*/ 1851285 h 2645765"/>
              <a:gd name="connsiteX75" fmla="*/ 2743200 w 10890354"/>
              <a:gd name="connsiteY75" fmla="*/ 1858780 h 2645765"/>
              <a:gd name="connsiteX76" fmla="*/ 2623278 w 10890354"/>
              <a:gd name="connsiteY76" fmla="*/ 1836295 h 2645765"/>
              <a:gd name="connsiteX77" fmla="*/ 2390931 w 10890354"/>
              <a:gd name="connsiteY77" fmla="*/ 1926236 h 2645765"/>
              <a:gd name="connsiteX78" fmla="*/ 2166078 w 10890354"/>
              <a:gd name="connsiteY78" fmla="*/ 2016177 h 2645765"/>
              <a:gd name="connsiteX79" fmla="*/ 2076137 w 10890354"/>
              <a:gd name="connsiteY79" fmla="*/ 2038662 h 2645765"/>
              <a:gd name="connsiteX80" fmla="*/ 2001187 w 10890354"/>
              <a:gd name="connsiteY80" fmla="*/ 1986197 h 2645765"/>
              <a:gd name="connsiteX81" fmla="*/ 1948721 w 10890354"/>
              <a:gd name="connsiteY81" fmla="*/ 1978702 h 2645765"/>
              <a:gd name="connsiteX82" fmla="*/ 1851285 w 10890354"/>
              <a:gd name="connsiteY82" fmla="*/ 2106118 h 2645765"/>
              <a:gd name="connsiteX83" fmla="*/ 1806314 w 10890354"/>
              <a:gd name="connsiteY83" fmla="*/ 2128603 h 2645765"/>
              <a:gd name="connsiteX84" fmla="*/ 1678898 w 10890354"/>
              <a:gd name="connsiteY84" fmla="*/ 2181069 h 2645765"/>
              <a:gd name="connsiteX85" fmla="*/ 944380 w 10890354"/>
              <a:gd name="connsiteY85" fmla="*/ 2600793 h 2645765"/>
              <a:gd name="connsiteX86" fmla="*/ 891914 w 10890354"/>
              <a:gd name="connsiteY86" fmla="*/ 2615784 h 2645765"/>
              <a:gd name="connsiteX87" fmla="*/ 674557 w 10890354"/>
              <a:gd name="connsiteY87" fmla="*/ 2570813 h 2645765"/>
              <a:gd name="connsiteX88" fmla="*/ 569626 w 10890354"/>
              <a:gd name="connsiteY88" fmla="*/ 2570813 h 2645765"/>
              <a:gd name="connsiteX89" fmla="*/ 472190 w 10890354"/>
              <a:gd name="connsiteY89" fmla="*/ 2645765 h 2645765"/>
              <a:gd name="connsiteX90" fmla="*/ 7495 w 10890354"/>
              <a:gd name="connsiteY90" fmla="*/ 2450892 h 2645765"/>
              <a:gd name="connsiteX91" fmla="*/ 0 w 10890354"/>
              <a:gd name="connsiteY91" fmla="*/ 1851285 h 2645765"/>
              <a:gd name="connsiteX0" fmla="*/ 10890354 w 10890354"/>
              <a:gd name="connsiteY0" fmla="*/ 1041816 h 2615785"/>
              <a:gd name="connsiteX1" fmla="*/ 10845383 w 10890354"/>
              <a:gd name="connsiteY1" fmla="*/ 1071797 h 2615785"/>
              <a:gd name="connsiteX2" fmla="*/ 10770432 w 10890354"/>
              <a:gd name="connsiteY2" fmla="*/ 1064302 h 2615785"/>
              <a:gd name="connsiteX3" fmla="*/ 10695482 w 10890354"/>
              <a:gd name="connsiteY3" fmla="*/ 1026826 h 2615785"/>
              <a:gd name="connsiteX4" fmla="*/ 10620531 w 10890354"/>
              <a:gd name="connsiteY4" fmla="*/ 1004341 h 2615785"/>
              <a:gd name="connsiteX5" fmla="*/ 10553075 w 10890354"/>
              <a:gd name="connsiteY5" fmla="*/ 1019331 h 2615785"/>
              <a:gd name="connsiteX6" fmla="*/ 10470629 w 10890354"/>
              <a:gd name="connsiteY6" fmla="*/ 1056807 h 2615785"/>
              <a:gd name="connsiteX7" fmla="*/ 10410669 w 10890354"/>
              <a:gd name="connsiteY7" fmla="*/ 1094282 h 2615785"/>
              <a:gd name="connsiteX8" fmla="*/ 10350708 w 10890354"/>
              <a:gd name="connsiteY8" fmla="*/ 1094282 h 2615785"/>
              <a:gd name="connsiteX9" fmla="*/ 10305737 w 10890354"/>
              <a:gd name="connsiteY9" fmla="*/ 1071797 h 2615785"/>
              <a:gd name="connsiteX10" fmla="*/ 10305737 w 10890354"/>
              <a:gd name="connsiteY10" fmla="*/ 981856 h 2615785"/>
              <a:gd name="connsiteX11" fmla="*/ 10230787 w 10890354"/>
              <a:gd name="connsiteY11" fmla="*/ 951875 h 2615785"/>
              <a:gd name="connsiteX12" fmla="*/ 10088380 w 10890354"/>
              <a:gd name="connsiteY12" fmla="*/ 891915 h 2615785"/>
              <a:gd name="connsiteX13" fmla="*/ 9908498 w 10890354"/>
              <a:gd name="connsiteY13" fmla="*/ 891915 h 2615785"/>
              <a:gd name="connsiteX14" fmla="*/ 9863528 w 10890354"/>
              <a:gd name="connsiteY14" fmla="*/ 891915 h 2615785"/>
              <a:gd name="connsiteX15" fmla="*/ 9788577 w 10890354"/>
              <a:gd name="connsiteY15" fmla="*/ 861934 h 2615785"/>
              <a:gd name="connsiteX16" fmla="*/ 9698636 w 10890354"/>
              <a:gd name="connsiteY16" fmla="*/ 831954 h 2615785"/>
              <a:gd name="connsiteX17" fmla="*/ 9601200 w 10890354"/>
              <a:gd name="connsiteY17" fmla="*/ 816964 h 2615785"/>
              <a:gd name="connsiteX18" fmla="*/ 9511259 w 10890354"/>
              <a:gd name="connsiteY18" fmla="*/ 764498 h 2615785"/>
              <a:gd name="connsiteX19" fmla="*/ 9451298 w 10890354"/>
              <a:gd name="connsiteY19" fmla="*/ 757003 h 2615785"/>
              <a:gd name="connsiteX20" fmla="*/ 9361357 w 10890354"/>
              <a:gd name="connsiteY20" fmla="*/ 809469 h 2615785"/>
              <a:gd name="connsiteX21" fmla="*/ 9286406 w 10890354"/>
              <a:gd name="connsiteY21" fmla="*/ 809469 h 2615785"/>
              <a:gd name="connsiteX22" fmla="*/ 9091534 w 10890354"/>
              <a:gd name="connsiteY22" fmla="*/ 876925 h 2615785"/>
              <a:gd name="connsiteX23" fmla="*/ 9069049 w 10890354"/>
              <a:gd name="connsiteY23" fmla="*/ 884420 h 2615785"/>
              <a:gd name="connsiteX24" fmla="*/ 8949128 w 10890354"/>
              <a:gd name="connsiteY24" fmla="*/ 899410 h 2615785"/>
              <a:gd name="connsiteX25" fmla="*/ 8784236 w 10890354"/>
              <a:gd name="connsiteY25" fmla="*/ 951875 h 2615785"/>
              <a:gd name="connsiteX26" fmla="*/ 8656819 w 10890354"/>
              <a:gd name="connsiteY26" fmla="*/ 951875 h 2615785"/>
              <a:gd name="connsiteX27" fmla="*/ 8536898 w 10890354"/>
              <a:gd name="connsiteY27" fmla="*/ 959370 h 2615785"/>
              <a:gd name="connsiteX28" fmla="*/ 8401987 w 10890354"/>
              <a:gd name="connsiteY28" fmla="*/ 906905 h 2615785"/>
              <a:gd name="connsiteX29" fmla="*/ 8237095 w 10890354"/>
              <a:gd name="connsiteY29" fmla="*/ 921895 h 2615785"/>
              <a:gd name="connsiteX30" fmla="*/ 8109678 w 10890354"/>
              <a:gd name="connsiteY30" fmla="*/ 906905 h 2615785"/>
              <a:gd name="connsiteX31" fmla="*/ 8027232 w 10890354"/>
              <a:gd name="connsiteY31" fmla="*/ 884420 h 2615785"/>
              <a:gd name="connsiteX32" fmla="*/ 7982262 w 10890354"/>
              <a:gd name="connsiteY32" fmla="*/ 831954 h 2615785"/>
              <a:gd name="connsiteX33" fmla="*/ 7967272 w 10890354"/>
              <a:gd name="connsiteY33" fmla="*/ 727023 h 2615785"/>
              <a:gd name="connsiteX34" fmla="*/ 7862341 w 10890354"/>
              <a:gd name="connsiteY34" fmla="*/ 637082 h 2615785"/>
              <a:gd name="connsiteX35" fmla="*/ 7772400 w 10890354"/>
              <a:gd name="connsiteY35" fmla="*/ 622092 h 2615785"/>
              <a:gd name="connsiteX36" fmla="*/ 7652478 w 10890354"/>
              <a:gd name="connsiteY36" fmla="*/ 674557 h 2615785"/>
              <a:gd name="connsiteX37" fmla="*/ 7517567 w 10890354"/>
              <a:gd name="connsiteY37" fmla="*/ 734518 h 2615785"/>
              <a:gd name="connsiteX38" fmla="*/ 7375160 w 10890354"/>
              <a:gd name="connsiteY38" fmla="*/ 727023 h 2615785"/>
              <a:gd name="connsiteX39" fmla="*/ 7232754 w 10890354"/>
              <a:gd name="connsiteY39" fmla="*/ 667062 h 2615785"/>
              <a:gd name="connsiteX40" fmla="*/ 7172793 w 10890354"/>
              <a:gd name="connsiteY40" fmla="*/ 607102 h 2615785"/>
              <a:gd name="connsiteX41" fmla="*/ 7127823 w 10890354"/>
              <a:gd name="connsiteY41" fmla="*/ 517161 h 2615785"/>
              <a:gd name="connsiteX42" fmla="*/ 7082852 w 10890354"/>
              <a:gd name="connsiteY42" fmla="*/ 397239 h 2615785"/>
              <a:gd name="connsiteX43" fmla="*/ 6985416 w 10890354"/>
              <a:gd name="connsiteY43" fmla="*/ 314793 h 2615785"/>
              <a:gd name="connsiteX44" fmla="*/ 6865495 w 10890354"/>
              <a:gd name="connsiteY44" fmla="*/ 269823 h 2615785"/>
              <a:gd name="connsiteX45" fmla="*/ 6715593 w 10890354"/>
              <a:gd name="connsiteY45" fmla="*/ 217357 h 2615785"/>
              <a:gd name="connsiteX46" fmla="*/ 6603167 w 10890354"/>
              <a:gd name="connsiteY46" fmla="*/ 142407 h 2615785"/>
              <a:gd name="connsiteX47" fmla="*/ 6445770 w 10890354"/>
              <a:gd name="connsiteY47" fmla="*/ 29980 h 2615785"/>
              <a:gd name="connsiteX48" fmla="*/ 6310859 w 10890354"/>
              <a:gd name="connsiteY48" fmla="*/ 7495 h 2615785"/>
              <a:gd name="connsiteX49" fmla="*/ 6183442 w 10890354"/>
              <a:gd name="connsiteY49" fmla="*/ 0 h 2615785"/>
              <a:gd name="connsiteX50" fmla="*/ 6026046 w 10890354"/>
              <a:gd name="connsiteY50" fmla="*/ 44970 h 2615785"/>
              <a:gd name="connsiteX51" fmla="*/ 5906124 w 10890354"/>
              <a:gd name="connsiteY51" fmla="*/ 74951 h 2615785"/>
              <a:gd name="connsiteX52" fmla="*/ 5778708 w 10890354"/>
              <a:gd name="connsiteY52" fmla="*/ 187377 h 2615785"/>
              <a:gd name="connsiteX53" fmla="*/ 5681272 w 10890354"/>
              <a:gd name="connsiteY53" fmla="*/ 314793 h 2615785"/>
              <a:gd name="connsiteX54" fmla="*/ 5531370 w 10890354"/>
              <a:gd name="connsiteY54" fmla="*/ 442210 h 2615785"/>
              <a:gd name="connsiteX55" fmla="*/ 5246557 w 10890354"/>
              <a:gd name="connsiteY55" fmla="*/ 562131 h 2615785"/>
              <a:gd name="connsiteX56" fmla="*/ 5179101 w 10890354"/>
              <a:gd name="connsiteY56" fmla="*/ 637082 h 2615785"/>
              <a:gd name="connsiteX57" fmla="*/ 5104150 w 10890354"/>
              <a:gd name="connsiteY57" fmla="*/ 704538 h 2615785"/>
              <a:gd name="connsiteX58" fmla="*/ 4946754 w 10890354"/>
              <a:gd name="connsiteY58" fmla="*/ 727023 h 2615785"/>
              <a:gd name="connsiteX59" fmla="*/ 4699416 w 10890354"/>
              <a:gd name="connsiteY59" fmla="*/ 689547 h 2615785"/>
              <a:gd name="connsiteX60" fmla="*/ 4534524 w 10890354"/>
              <a:gd name="connsiteY60" fmla="*/ 749508 h 2615785"/>
              <a:gd name="connsiteX61" fmla="*/ 4474564 w 10890354"/>
              <a:gd name="connsiteY61" fmla="*/ 861934 h 2615785"/>
              <a:gd name="connsiteX62" fmla="*/ 4437088 w 10890354"/>
              <a:gd name="connsiteY62" fmla="*/ 974361 h 2615785"/>
              <a:gd name="connsiteX63" fmla="*/ 4362137 w 10890354"/>
              <a:gd name="connsiteY63" fmla="*/ 1079292 h 2615785"/>
              <a:gd name="connsiteX64" fmla="*/ 4279691 w 10890354"/>
              <a:gd name="connsiteY64" fmla="*/ 1154243 h 2615785"/>
              <a:gd name="connsiteX65" fmla="*/ 4017364 w 10890354"/>
              <a:gd name="connsiteY65" fmla="*/ 1311639 h 2615785"/>
              <a:gd name="connsiteX66" fmla="*/ 3927423 w 10890354"/>
              <a:gd name="connsiteY66" fmla="*/ 1386590 h 2615785"/>
              <a:gd name="connsiteX67" fmla="*/ 3814996 w 10890354"/>
              <a:gd name="connsiteY67" fmla="*/ 1446551 h 2615785"/>
              <a:gd name="connsiteX68" fmla="*/ 3725055 w 10890354"/>
              <a:gd name="connsiteY68" fmla="*/ 1469036 h 2615785"/>
              <a:gd name="connsiteX69" fmla="*/ 3537678 w 10890354"/>
              <a:gd name="connsiteY69" fmla="*/ 1461541 h 2615785"/>
              <a:gd name="connsiteX70" fmla="*/ 3402767 w 10890354"/>
              <a:gd name="connsiteY70" fmla="*/ 1521502 h 2615785"/>
              <a:gd name="connsiteX71" fmla="*/ 3305331 w 10890354"/>
              <a:gd name="connsiteY71" fmla="*/ 1581462 h 2615785"/>
              <a:gd name="connsiteX72" fmla="*/ 3207895 w 10890354"/>
              <a:gd name="connsiteY72" fmla="*/ 1686393 h 2615785"/>
              <a:gd name="connsiteX73" fmla="*/ 3095469 w 10890354"/>
              <a:gd name="connsiteY73" fmla="*/ 1783829 h 2615785"/>
              <a:gd name="connsiteX74" fmla="*/ 2908091 w 10890354"/>
              <a:gd name="connsiteY74" fmla="*/ 1851285 h 2615785"/>
              <a:gd name="connsiteX75" fmla="*/ 2743200 w 10890354"/>
              <a:gd name="connsiteY75" fmla="*/ 1858780 h 2615785"/>
              <a:gd name="connsiteX76" fmla="*/ 2623278 w 10890354"/>
              <a:gd name="connsiteY76" fmla="*/ 1836295 h 2615785"/>
              <a:gd name="connsiteX77" fmla="*/ 2390931 w 10890354"/>
              <a:gd name="connsiteY77" fmla="*/ 1926236 h 2615785"/>
              <a:gd name="connsiteX78" fmla="*/ 2166078 w 10890354"/>
              <a:gd name="connsiteY78" fmla="*/ 2016177 h 2615785"/>
              <a:gd name="connsiteX79" fmla="*/ 2076137 w 10890354"/>
              <a:gd name="connsiteY79" fmla="*/ 2038662 h 2615785"/>
              <a:gd name="connsiteX80" fmla="*/ 2001187 w 10890354"/>
              <a:gd name="connsiteY80" fmla="*/ 1986197 h 2615785"/>
              <a:gd name="connsiteX81" fmla="*/ 1948721 w 10890354"/>
              <a:gd name="connsiteY81" fmla="*/ 1978702 h 2615785"/>
              <a:gd name="connsiteX82" fmla="*/ 1851285 w 10890354"/>
              <a:gd name="connsiteY82" fmla="*/ 2106118 h 2615785"/>
              <a:gd name="connsiteX83" fmla="*/ 1806314 w 10890354"/>
              <a:gd name="connsiteY83" fmla="*/ 2128603 h 2615785"/>
              <a:gd name="connsiteX84" fmla="*/ 1678898 w 10890354"/>
              <a:gd name="connsiteY84" fmla="*/ 2181069 h 2615785"/>
              <a:gd name="connsiteX85" fmla="*/ 944380 w 10890354"/>
              <a:gd name="connsiteY85" fmla="*/ 2600793 h 2615785"/>
              <a:gd name="connsiteX86" fmla="*/ 891914 w 10890354"/>
              <a:gd name="connsiteY86" fmla="*/ 2615784 h 2615785"/>
              <a:gd name="connsiteX87" fmla="*/ 674557 w 10890354"/>
              <a:gd name="connsiteY87" fmla="*/ 2570813 h 2615785"/>
              <a:gd name="connsiteX88" fmla="*/ 569626 w 10890354"/>
              <a:gd name="connsiteY88" fmla="*/ 2570813 h 2615785"/>
              <a:gd name="connsiteX89" fmla="*/ 464695 w 10890354"/>
              <a:gd name="connsiteY89" fmla="*/ 2615785 h 2615785"/>
              <a:gd name="connsiteX90" fmla="*/ 7495 w 10890354"/>
              <a:gd name="connsiteY90" fmla="*/ 2450892 h 2615785"/>
              <a:gd name="connsiteX91" fmla="*/ 0 w 10890354"/>
              <a:gd name="connsiteY91" fmla="*/ 1851285 h 2615785"/>
              <a:gd name="connsiteX0" fmla="*/ 10890354 w 10890354"/>
              <a:gd name="connsiteY0" fmla="*/ 1041816 h 2735705"/>
              <a:gd name="connsiteX1" fmla="*/ 10845383 w 10890354"/>
              <a:gd name="connsiteY1" fmla="*/ 1071797 h 2735705"/>
              <a:gd name="connsiteX2" fmla="*/ 10770432 w 10890354"/>
              <a:gd name="connsiteY2" fmla="*/ 1064302 h 2735705"/>
              <a:gd name="connsiteX3" fmla="*/ 10695482 w 10890354"/>
              <a:gd name="connsiteY3" fmla="*/ 1026826 h 2735705"/>
              <a:gd name="connsiteX4" fmla="*/ 10620531 w 10890354"/>
              <a:gd name="connsiteY4" fmla="*/ 1004341 h 2735705"/>
              <a:gd name="connsiteX5" fmla="*/ 10553075 w 10890354"/>
              <a:gd name="connsiteY5" fmla="*/ 1019331 h 2735705"/>
              <a:gd name="connsiteX6" fmla="*/ 10470629 w 10890354"/>
              <a:gd name="connsiteY6" fmla="*/ 1056807 h 2735705"/>
              <a:gd name="connsiteX7" fmla="*/ 10410669 w 10890354"/>
              <a:gd name="connsiteY7" fmla="*/ 1094282 h 2735705"/>
              <a:gd name="connsiteX8" fmla="*/ 10350708 w 10890354"/>
              <a:gd name="connsiteY8" fmla="*/ 1094282 h 2735705"/>
              <a:gd name="connsiteX9" fmla="*/ 10305737 w 10890354"/>
              <a:gd name="connsiteY9" fmla="*/ 1071797 h 2735705"/>
              <a:gd name="connsiteX10" fmla="*/ 10305737 w 10890354"/>
              <a:gd name="connsiteY10" fmla="*/ 981856 h 2735705"/>
              <a:gd name="connsiteX11" fmla="*/ 10230787 w 10890354"/>
              <a:gd name="connsiteY11" fmla="*/ 951875 h 2735705"/>
              <a:gd name="connsiteX12" fmla="*/ 10088380 w 10890354"/>
              <a:gd name="connsiteY12" fmla="*/ 891915 h 2735705"/>
              <a:gd name="connsiteX13" fmla="*/ 9908498 w 10890354"/>
              <a:gd name="connsiteY13" fmla="*/ 891915 h 2735705"/>
              <a:gd name="connsiteX14" fmla="*/ 9863528 w 10890354"/>
              <a:gd name="connsiteY14" fmla="*/ 891915 h 2735705"/>
              <a:gd name="connsiteX15" fmla="*/ 9788577 w 10890354"/>
              <a:gd name="connsiteY15" fmla="*/ 861934 h 2735705"/>
              <a:gd name="connsiteX16" fmla="*/ 9698636 w 10890354"/>
              <a:gd name="connsiteY16" fmla="*/ 831954 h 2735705"/>
              <a:gd name="connsiteX17" fmla="*/ 9601200 w 10890354"/>
              <a:gd name="connsiteY17" fmla="*/ 816964 h 2735705"/>
              <a:gd name="connsiteX18" fmla="*/ 9511259 w 10890354"/>
              <a:gd name="connsiteY18" fmla="*/ 764498 h 2735705"/>
              <a:gd name="connsiteX19" fmla="*/ 9451298 w 10890354"/>
              <a:gd name="connsiteY19" fmla="*/ 757003 h 2735705"/>
              <a:gd name="connsiteX20" fmla="*/ 9361357 w 10890354"/>
              <a:gd name="connsiteY20" fmla="*/ 809469 h 2735705"/>
              <a:gd name="connsiteX21" fmla="*/ 9286406 w 10890354"/>
              <a:gd name="connsiteY21" fmla="*/ 809469 h 2735705"/>
              <a:gd name="connsiteX22" fmla="*/ 9091534 w 10890354"/>
              <a:gd name="connsiteY22" fmla="*/ 876925 h 2735705"/>
              <a:gd name="connsiteX23" fmla="*/ 9069049 w 10890354"/>
              <a:gd name="connsiteY23" fmla="*/ 884420 h 2735705"/>
              <a:gd name="connsiteX24" fmla="*/ 8949128 w 10890354"/>
              <a:gd name="connsiteY24" fmla="*/ 899410 h 2735705"/>
              <a:gd name="connsiteX25" fmla="*/ 8784236 w 10890354"/>
              <a:gd name="connsiteY25" fmla="*/ 951875 h 2735705"/>
              <a:gd name="connsiteX26" fmla="*/ 8656819 w 10890354"/>
              <a:gd name="connsiteY26" fmla="*/ 951875 h 2735705"/>
              <a:gd name="connsiteX27" fmla="*/ 8536898 w 10890354"/>
              <a:gd name="connsiteY27" fmla="*/ 959370 h 2735705"/>
              <a:gd name="connsiteX28" fmla="*/ 8401987 w 10890354"/>
              <a:gd name="connsiteY28" fmla="*/ 906905 h 2735705"/>
              <a:gd name="connsiteX29" fmla="*/ 8237095 w 10890354"/>
              <a:gd name="connsiteY29" fmla="*/ 921895 h 2735705"/>
              <a:gd name="connsiteX30" fmla="*/ 8109678 w 10890354"/>
              <a:gd name="connsiteY30" fmla="*/ 906905 h 2735705"/>
              <a:gd name="connsiteX31" fmla="*/ 8027232 w 10890354"/>
              <a:gd name="connsiteY31" fmla="*/ 884420 h 2735705"/>
              <a:gd name="connsiteX32" fmla="*/ 7982262 w 10890354"/>
              <a:gd name="connsiteY32" fmla="*/ 831954 h 2735705"/>
              <a:gd name="connsiteX33" fmla="*/ 7967272 w 10890354"/>
              <a:gd name="connsiteY33" fmla="*/ 727023 h 2735705"/>
              <a:gd name="connsiteX34" fmla="*/ 7862341 w 10890354"/>
              <a:gd name="connsiteY34" fmla="*/ 637082 h 2735705"/>
              <a:gd name="connsiteX35" fmla="*/ 7772400 w 10890354"/>
              <a:gd name="connsiteY35" fmla="*/ 622092 h 2735705"/>
              <a:gd name="connsiteX36" fmla="*/ 7652478 w 10890354"/>
              <a:gd name="connsiteY36" fmla="*/ 674557 h 2735705"/>
              <a:gd name="connsiteX37" fmla="*/ 7517567 w 10890354"/>
              <a:gd name="connsiteY37" fmla="*/ 734518 h 2735705"/>
              <a:gd name="connsiteX38" fmla="*/ 7375160 w 10890354"/>
              <a:gd name="connsiteY38" fmla="*/ 727023 h 2735705"/>
              <a:gd name="connsiteX39" fmla="*/ 7232754 w 10890354"/>
              <a:gd name="connsiteY39" fmla="*/ 667062 h 2735705"/>
              <a:gd name="connsiteX40" fmla="*/ 7172793 w 10890354"/>
              <a:gd name="connsiteY40" fmla="*/ 607102 h 2735705"/>
              <a:gd name="connsiteX41" fmla="*/ 7127823 w 10890354"/>
              <a:gd name="connsiteY41" fmla="*/ 517161 h 2735705"/>
              <a:gd name="connsiteX42" fmla="*/ 7082852 w 10890354"/>
              <a:gd name="connsiteY42" fmla="*/ 397239 h 2735705"/>
              <a:gd name="connsiteX43" fmla="*/ 6985416 w 10890354"/>
              <a:gd name="connsiteY43" fmla="*/ 314793 h 2735705"/>
              <a:gd name="connsiteX44" fmla="*/ 6865495 w 10890354"/>
              <a:gd name="connsiteY44" fmla="*/ 269823 h 2735705"/>
              <a:gd name="connsiteX45" fmla="*/ 6715593 w 10890354"/>
              <a:gd name="connsiteY45" fmla="*/ 217357 h 2735705"/>
              <a:gd name="connsiteX46" fmla="*/ 6603167 w 10890354"/>
              <a:gd name="connsiteY46" fmla="*/ 142407 h 2735705"/>
              <a:gd name="connsiteX47" fmla="*/ 6445770 w 10890354"/>
              <a:gd name="connsiteY47" fmla="*/ 29980 h 2735705"/>
              <a:gd name="connsiteX48" fmla="*/ 6310859 w 10890354"/>
              <a:gd name="connsiteY48" fmla="*/ 7495 h 2735705"/>
              <a:gd name="connsiteX49" fmla="*/ 6183442 w 10890354"/>
              <a:gd name="connsiteY49" fmla="*/ 0 h 2735705"/>
              <a:gd name="connsiteX50" fmla="*/ 6026046 w 10890354"/>
              <a:gd name="connsiteY50" fmla="*/ 44970 h 2735705"/>
              <a:gd name="connsiteX51" fmla="*/ 5906124 w 10890354"/>
              <a:gd name="connsiteY51" fmla="*/ 74951 h 2735705"/>
              <a:gd name="connsiteX52" fmla="*/ 5778708 w 10890354"/>
              <a:gd name="connsiteY52" fmla="*/ 187377 h 2735705"/>
              <a:gd name="connsiteX53" fmla="*/ 5681272 w 10890354"/>
              <a:gd name="connsiteY53" fmla="*/ 314793 h 2735705"/>
              <a:gd name="connsiteX54" fmla="*/ 5531370 w 10890354"/>
              <a:gd name="connsiteY54" fmla="*/ 442210 h 2735705"/>
              <a:gd name="connsiteX55" fmla="*/ 5246557 w 10890354"/>
              <a:gd name="connsiteY55" fmla="*/ 562131 h 2735705"/>
              <a:gd name="connsiteX56" fmla="*/ 5179101 w 10890354"/>
              <a:gd name="connsiteY56" fmla="*/ 637082 h 2735705"/>
              <a:gd name="connsiteX57" fmla="*/ 5104150 w 10890354"/>
              <a:gd name="connsiteY57" fmla="*/ 704538 h 2735705"/>
              <a:gd name="connsiteX58" fmla="*/ 4946754 w 10890354"/>
              <a:gd name="connsiteY58" fmla="*/ 727023 h 2735705"/>
              <a:gd name="connsiteX59" fmla="*/ 4699416 w 10890354"/>
              <a:gd name="connsiteY59" fmla="*/ 689547 h 2735705"/>
              <a:gd name="connsiteX60" fmla="*/ 4534524 w 10890354"/>
              <a:gd name="connsiteY60" fmla="*/ 749508 h 2735705"/>
              <a:gd name="connsiteX61" fmla="*/ 4474564 w 10890354"/>
              <a:gd name="connsiteY61" fmla="*/ 861934 h 2735705"/>
              <a:gd name="connsiteX62" fmla="*/ 4437088 w 10890354"/>
              <a:gd name="connsiteY62" fmla="*/ 974361 h 2735705"/>
              <a:gd name="connsiteX63" fmla="*/ 4362137 w 10890354"/>
              <a:gd name="connsiteY63" fmla="*/ 1079292 h 2735705"/>
              <a:gd name="connsiteX64" fmla="*/ 4279691 w 10890354"/>
              <a:gd name="connsiteY64" fmla="*/ 1154243 h 2735705"/>
              <a:gd name="connsiteX65" fmla="*/ 4017364 w 10890354"/>
              <a:gd name="connsiteY65" fmla="*/ 1311639 h 2735705"/>
              <a:gd name="connsiteX66" fmla="*/ 3927423 w 10890354"/>
              <a:gd name="connsiteY66" fmla="*/ 1386590 h 2735705"/>
              <a:gd name="connsiteX67" fmla="*/ 3814996 w 10890354"/>
              <a:gd name="connsiteY67" fmla="*/ 1446551 h 2735705"/>
              <a:gd name="connsiteX68" fmla="*/ 3725055 w 10890354"/>
              <a:gd name="connsiteY68" fmla="*/ 1469036 h 2735705"/>
              <a:gd name="connsiteX69" fmla="*/ 3537678 w 10890354"/>
              <a:gd name="connsiteY69" fmla="*/ 1461541 h 2735705"/>
              <a:gd name="connsiteX70" fmla="*/ 3402767 w 10890354"/>
              <a:gd name="connsiteY70" fmla="*/ 1521502 h 2735705"/>
              <a:gd name="connsiteX71" fmla="*/ 3305331 w 10890354"/>
              <a:gd name="connsiteY71" fmla="*/ 1581462 h 2735705"/>
              <a:gd name="connsiteX72" fmla="*/ 3207895 w 10890354"/>
              <a:gd name="connsiteY72" fmla="*/ 1686393 h 2735705"/>
              <a:gd name="connsiteX73" fmla="*/ 3095469 w 10890354"/>
              <a:gd name="connsiteY73" fmla="*/ 1783829 h 2735705"/>
              <a:gd name="connsiteX74" fmla="*/ 2908091 w 10890354"/>
              <a:gd name="connsiteY74" fmla="*/ 1851285 h 2735705"/>
              <a:gd name="connsiteX75" fmla="*/ 2743200 w 10890354"/>
              <a:gd name="connsiteY75" fmla="*/ 1858780 h 2735705"/>
              <a:gd name="connsiteX76" fmla="*/ 2623278 w 10890354"/>
              <a:gd name="connsiteY76" fmla="*/ 1836295 h 2735705"/>
              <a:gd name="connsiteX77" fmla="*/ 2390931 w 10890354"/>
              <a:gd name="connsiteY77" fmla="*/ 1926236 h 2735705"/>
              <a:gd name="connsiteX78" fmla="*/ 2166078 w 10890354"/>
              <a:gd name="connsiteY78" fmla="*/ 2016177 h 2735705"/>
              <a:gd name="connsiteX79" fmla="*/ 2076137 w 10890354"/>
              <a:gd name="connsiteY79" fmla="*/ 2038662 h 2735705"/>
              <a:gd name="connsiteX80" fmla="*/ 2001187 w 10890354"/>
              <a:gd name="connsiteY80" fmla="*/ 1986197 h 2735705"/>
              <a:gd name="connsiteX81" fmla="*/ 1948721 w 10890354"/>
              <a:gd name="connsiteY81" fmla="*/ 1978702 h 2735705"/>
              <a:gd name="connsiteX82" fmla="*/ 1851285 w 10890354"/>
              <a:gd name="connsiteY82" fmla="*/ 2106118 h 2735705"/>
              <a:gd name="connsiteX83" fmla="*/ 1806314 w 10890354"/>
              <a:gd name="connsiteY83" fmla="*/ 2128603 h 2735705"/>
              <a:gd name="connsiteX84" fmla="*/ 1678898 w 10890354"/>
              <a:gd name="connsiteY84" fmla="*/ 2181069 h 2735705"/>
              <a:gd name="connsiteX85" fmla="*/ 944380 w 10890354"/>
              <a:gd name="connsiteY85" fmla="*/ 2600793 h 2735705"/>
              <a:gd name="connsiteX86" fmla="*/ 891914 w 10890354"/>
              <a:gd name="connsiteY86" fmla="*/ 2615784 h 2735705"/>
              <a:gd name="connsiteX87" fmla="*/ 674557 w 10890354"/>
              <a:gd name="connsiteY87" fmla="*/ 2570813 h 2735705"/>
              <a:gd name="connsiteX88" fmla="*/ 569626 w 10890354"/>
              <a:gd name="connsiteY88" fmla="*/ 2570813 h 2735705"/>
              <a:gd name="connsiteX89" fmla="*/ 464695 w 10890354"/>
              <a:gd name="connsiteY89" fmla="*/ 2615785 h 2735705"/>
              <a:gd name="connsiteX90" fmla="*/ 359763 w 10890354"/>
              <a:gd name="connsiteY90" fmla="*/ 2735705 h 2735705"/>
              <a:gd name="connsiteX91" fmla="*/ 0 w 10890354"/>
              <a:gd name="connsiteY91" fmla="*/ 1851285 h 2735705"/>
              <a:gd name="connsiteX0" fmla="*/ 10530591 w 10530591"/>
              <a:gd name="connsiteY0" fmla="*/ 1041816 h 2735705"/>
              <a:gd name="connsiteX1" fmla="*/ 10485620 w 10530591"/>
              <a:gd name="connsiteY1" fmla="*/ 1071797 h 2735705"/>
              <a:gd name="connsiteX2" fmla="*/ 10410669 w 10530591"/>
              <a:gd name="connsiteY2" fmla="*/ 1064302 h 2735705"/>
              <a:gd name="connsiteX3" fmla="*/ 10335719 w 10530591"/>
              <a:gd name="connsiteY3" fmla="*/ 1026826 h 2735705"/>
              <a:gd name="connsiteX4" fmla="*/ 10260768 w 10530591"/>
              <a:gd name="connsiteY4" fmla="*/ 1004341 h 2735705"/>
              <a:gd name="connsiteX5" fmla="*/ 10193312 w 10530591"/>
              <a:gd name="connsiteY5" fmla="*/ 1019331 h 2735705"/>
              <a:gd name="connsiteX6" fmla="*/ 10110866 w 10530591"/>
              <a:gd name="connsiteY6" fmla="*/ 1056807 h 2735705"/>
              <a:gd name="connsiteX7" fmla="*/ 10050906 w 10530591"/>
              <a:gd name="connsiteY7" fmla="*/ 1094282 h 2735705"/>
              <a:gd name="connsiteX8" fmla="*/ 9990945 w 10530591"/>
              <a:gd name="connsiteY8" fmla="*/ 1094282 h 2735705"/>
              <a:gd name="connsiteX9" fmla="*/ 9945974 w 10530591"/>
              <a:gd name="connsiteY9" fmla="*/ 1071797 h 2735705"/>
              <a:gd name="connsiteX10" fmla="*/ 9945974 w 10530591"/>
              <a:gd name="connsiteY10" fmla="*/ 981856 h 2735705"/>
              <a:gd name="connsiteX11" fmla="*/ 9871024 w 10530591"/>
              <a:gd name="connsiteY11" fmla="*/ 951875 h 2735705"/>
              <a:gd name="connsiteX12" fmla="*/ 9728617 w 10530591"/>
              <a:gd name="connsiteY12" fmla="*/ 891915 h 2735705"/>
              <a:gd name="connsiteX13" fmla="*/ 9548735 w 10530591"/>
              <a:gd name="connsiteY13" fmla="*/ 891915 h 2735705"/>
              <a:gd name="connsiteX14" fmla="*/ 9503765 w 10530591"/>
              <a:gd name="connsiteY14" fmla="*/ 891915 h 2735705"/>
              <a:gd name="connsiteX15" fmla="*/ 9428814 w 10530591"/>
              <a:gd name="connsiteY15" fmla="*/ 861934 h 2735705"/>
              <a:gd name="connsiteX16" fmla="*/ 9338873 w 10530591"/>
              <a:gd name="connsiteY16" fmla="*/ 831954 h 2735705"/>
              <a:gd name="connsiteX17" fmla="*/ 9241437 w 10530591"/>
              <a:gd name="connsiteY17" fmla="*/ 816964 h 2735705"/>
              <a:gd name="connsiteX18" fmla="*/ 9151496 w 10530591"/>
              <a:gd name="connsiteY18" fmla="*/ 764498 h 2735705"/>
              <a:gd name="connsiteX19" fmla="*/ 9091535 w 10530591"/>
              <a:gd name="connsiteY19" fmla="*/ 757003 h 2735705"/>
              <a:gd name="connsiteX20" fmla="*/ 9001594 w 10530591"/>
              <a:gd name="connsiteY20" fmla="*/ 809469 h 2735705"/>
              <a:gd name="connsiteX21" fmla="*/ 8926643 w 10530591"/>
              <a:gd name="connsiteY21" fmla="*/ 809469 h 2735705"/>
              <a:gd name="connsiteX22" fmla="*/ 8731771 w 10530591"/>
              <a:gd name="connsiteY22" fmla="*/ 876925 h 2735705"/>
              <a:gd name="connsiteX23" fmla="*/ 8709286 w 10530591"/>
              <a:gd name="connsiteY23" fmla="*/ 884420 h 2735705"/>
              <a:gd name="connsiteX24" fmla="*/ 8589365 w 10530591"/>
              <a:gd name="connsiteY24" fmla="*/ 899410 h 2735705"/>
              <a:gd name="connsiteX25" fmla="*/ 8424473 w 10530591"/>
              <a:gd name="connsiteY25" fmla="*/ 951875 h 2735705"/>
              <a:gd name="connsiteX26" fmla="*/ 8297056 w 10530591"/>
              <a:gd name="connsiteY26" fmla="*/ 951875 h 2735705"/>
              <a:gd name="connsiteX27" fmla="*/ 8177135 w 10530591"/>
              <a:gd name="connsiteY27" fmla="*/ 959370 h 2735705"/>
              <a:gd name="connsiteX28" fmla="*/ 8042224 w 10530591"/>
              <a:gd name="connsiteY28" fmla="*/ 906905 h 2735705"/>
              <a:gd name="connsiteX29" fmla="*/ 7877332 w 10530591"/>
              <a:gd name="connsiteY29" fmla="*/ 921895 h 2735705"/>
              <a:gd name="connsiteX30" fmla="*/ 7749915 w 10530591"/>
              <a:gd name="connsiteY30" fmla="*/ 906905 h 2735705"/>
              <a:gd name="connsiteX31" fmla="*/ 7667469 w 10530591"/>
              <a:gd name="connsiteY31" fmla="*/ 884420 h 2735705"/>
              <a:gd name="connsiteX32" fmla="*/ 7622499 w 10530591"/>
              <a:gd name="connsiteY32" fmla="*/ 831954 h 2735705"/>
              <a:gd name="connsiteX33" fmla="*/ 7607509 w 10530591"/>
              <a:gd name="connsiteY33" fmla="*/ 727023 h 2735705"/>
              <a:gd name="connsiteX34" fmla="*/ 7502578 w 10530591"/>
              <a:gd name="connsiteY34" fmla="*/ 637082 h 2735705"/>
              <a:gd name="connsiteX35" fmla="*/ 7412637 w 10530591"/>
              <a:gd name="connsiteY35" fmla="*/ 622092 h 2735705"/>
              <a:gd name="connsiteX36" fmla="*/ 7292715 w 10530591"/>
              <a:gd name="connsiteY36" fmla="*/ 674557 h 2735705"/>
              <a:gd name="connsiteX37" fmla="*/ 7157804 w 10530591"/>
              <a:gd name="connsiteY37" fmla="*/ 734518 h 2735705"/>
              <a:gd name="connsiteX38" fmla="*/ 7015397 w 10530591"/>
              <a:gd name="connsiteY38" fmla="*/ 727023 h 2735705"/>
              <a:gd name="connsiteX39" fmla="*/ 6872991 w 10530591"/>
              <a:gd name="connsiteY39" fmla="*/ 667062 h 2735705"/>
              <a:gd name="connsiteX40" fmla="*/ 6813030 w 10530591"/>
              <a:gd name="connsiteY40" fmla="*/ 607102 h 2735705"/>
              <a:gd name="connsiteX41" fmla="*/ 6768060 w 10530591"/>
              <a:gd name="connsiteY41" fmla="*/ 517161 h 2735705"/>
              <a:gd name="connsiteX42" fmla="*/ 6723089 w 10530591"/>
              <a:gd name="connsiteY42" fmla="*/ 397239 h 2735705"/>
              <a:gd name="connsiteX43" fmla="*/ 6625653 w 10530591"/>
              <a:gd name="connsiteY43" fmla="*/ 314793 h 2735705"/>
              <a:gd name="connsiteX44" fmla="*/ 6505732 w 10530591"/>
              <a:gd name="connsiteY44" fmla="*/ 269823 h 2735705"/>
              <a:gd name="connsiteX45" fmla="*/ 6355830 w 10530591"/>
              <a:gd name="connsiteY45" fmla="*/ 217357 h 2735705"/>
              <a:gd name="connsiteX46" fmla="*/ 6243404 w 10530591"/>
              <a:gd name="connsiteY46" fmla="*/ 142407 h 2735705"/>
              <a:gd name="connsiteX47" fmla="*/ 6086007 w 10530591"/>
              <a:gd name="connsiteY47" fmla="*/ 29980 h 2735705"/>
              <a:gd name="connsiteX48" fmla="*/ 5951096 w 10530591"/>
              <a:gd name="connsiteY48" fmla="*/ 7495 h 2735705"/>
              <a:gd name="connsiteX49" fmla="*/ 5823679 w 10530591"/>
              <a:gd name="connsiteY49" fmla="*/ 0 h 2735705"/>
              <a:gd name="connsiteX50" fmla="*/ 5666283 w 10530591"/>
              <a:gd name="connsiteY50" fmla="*/ 44970 h 2735705"/>
              <a:gd name="connsiteX51" fmla="*/ 5546361 w 10530591"/>
              <a:gd name="connsiteY51" fmla="*/ 74951 h 2735705"/>
              <a:gd name="connsiteX52" fmla="*/ 5418945 w 10530591"/>
              <a:gd name="connsiteY52" fmla="*/ 187377 h 2735705"/>
              <a:gd name="connsiteX53" fmla="*/ 5321509 w 10530591"/>
              <a:gd name="connsiteY53" fmla="*/ 314793 h 2735705"/>
              <a:gd name="connsiteX54" fmla="*/ 5171607 w 10530591"/>
              <a:gd name="connsiteY54" fmla="*/ 442210 h 2735705"/>
              <a:gd name="connsiteX55" fmla="*/ 4886794 w 10530591"/>
              <a:gd name="connsiteY55" fmla="*/ 562131 h 2735705"/>
              <a:gd name="connsiteX56" fmla="*/ 4819338 w 10530591"/>
              <a:gd name="connsiteY56" fmla="*/ 637082 h 2735705"/>
              <a:gd name="connsiteX57" fmla="*/ 4744387 w 10530591"/>
              <a:gd name="connsiteY57" fmla="*/ 704538 h 2735705"/>
              <a:gd name="connsiteX58" fmla="*/ 4586991 w 10530591"/>
              <a:gd name="connsiteY58" fmla="*/ 727023 h 2735705"/>
              <a:gd name="connsiteX59" fmla="*/ 4339653 w 10530591"/>
              <a:gd name="connsiteY59" fmla="*/ 689547 h 2735705"/>
              <a:gd name="connsiteX60" fmla="*/ 4174761 w 10530591"/>
              <a:gd name="connsiteY60" fmla="*/ 749508 h 2735705"/>
              <a:gd name="connsiteX61" fmla="*/ 4114801 w 10530591"/>
              <a:gd name="connsiteY61" fmla="*/ 861934 h 2735705"/>
              <a:gd name="connsiteX62" fmla="*/ 4077325 w 10530591"/>
              <a:gd name="connsiteY62" fmla="*/ 974361 h 2735705"/>
              <a:gd name="connsiteX63" fmla="*/ 4002374 w 10530591"/>
              <a:gd name="connsiteY63" fmla="*/ 1079292 h 2735705"/>
              <a:gd name="connsiteX64" fmla="*/ 3919928 w 10530591"/>
              <a:gd name="connsiteY64" fmla="*/ 1154243 h 2735705"/>
              <a:gd name="connsiteX65" fmla="*/ 3657601 w 10530591"/>
              <a:gd name="connsiteY65" fmla="*/ 1311639 h 2735705"/>
              <a:gd name="connsiteX66" fmla="*/ 3567660 w 10530591"/>
              <a:gd name="connsiteY66" fmla="*/ 1386590 h 2735705"/>
              <a:gd name="connsiteX67" fmla="*/ 3455233 w 10530591"/>
              <a:gd name="connsiteY67" fmla="*/ 1446551 h 2735705"/>
              <a:gd name="connsiteX68" fmla="*/ 3365292 w 10530591"/>
              <a:gd name="connsiteY68" fmla="*/ 1469036 h 2735705"/>
              <a:gd name="connsiteX69" fmla="*/ 3177915 w 10530591"/>
              <a:gd name="connsiteY69" fmla="*/ 1461541 h 2735705"/>
              <a:gd name="connsiteX70" fmla="*/ 3043004 w 10530591"/>
              <a:gd name="connsiteY70" fmla="*/ 1521502 h 2735705"/>
              <a:gd name="connsiteX71" fmla="*/ 2945568 w 10530591"/>
              <a:gd name="connsiteY71" fmla="*/ 1581462 h 2735705"/>
              <a:gd name="connsiteX72" fmla="*/ 2848132 w 10530591"/>
              <a:gd name="connsiteY72" fmla="*/ 1686393 h 2735705"/>
              <a:gd name="connsiteX73" fmla="*/ 2735706 w 10530591"/>
              <a:gd name="connsiteY73" fmla="*/ 1783829 h 2735705"/>
              <a:gd name="connsiteX74" fmla="*/ 2548328 w 10530591"/>
              <a:gd name="connsiteY74" fmla="*/ 1851285 h 2735705"/>
              <a:gd name="connsiteX75" fmla="*/ 2383437 w 10530591"/>
              <a:gd name="connsiteY75" fmla="*/ 1858780 h 2735705"/>
              <a:gd name="connsiteX76" fmla="*/ 2263515 w 10530591"/>
              <a:gd name="connsiteY76" fmla="*/ 1836295 h 2735705"/>
              <a:gd name="connsiteX77" fmla="*/ 2031168 w 10530591"/>
              <a:gd name="connsiteY77" fmla="*/ 1926236 h 2735705"/>
              <a:gd name="connsiteX78" fmla="*/ 1806315 w 10530591"/>
              <a:gd name="connsiteY78" fmla="*/ 2016177 h 2735705"/>
              <a:gd name="connsiteX79" fmla="*/ 1716374 w 10530591"/>
              <a:gd name="connsiteY79" fmla="*/ 2038662 h 2735705"/>
              <a:gd name="connsiteX80" fmla="*/ 1641424 w 10530591"/>
              <a:gd name="connsiteY80" fmla="*/ 1986197 h 2735705"/>
              <a:gd name="connsiteX81" fmla="*/ 1588958 w 10530591"/>
              <a:gd name="connsiteY81" fmla="*/ 1978702 h 2735705"/>
              <a:gd name="connsiteX82" fmla="*/ 1491522 w 10530591"/>
              <a:gd name="connsiteY82" fmla="*/ 2106118 h 2735705"/>
              <a:gd name="connsiteX83" fmla="*/ 1446551 w 10530591"/>
              <a:gd name="connsiteY83" fmla="*/ 2128603 h 2735705"/>
              <a:gd name="connsiteX84" fmla="*/ 1319135 w 10530591"/>
              <a:gd name="connsiteY84" fmla="*/ 2181069 h 2735705"/>
              <a:gd name="connsiteX85" fmla="*/ 584617 w 10530591"/>
              <a:gd name="connsiteY85" fmla="*/ 2600793 h 2735705"/>
              <a:gd name="connsiteX86" fmla="*/ 532151 w 10530591"/>
              <a:gd name="connsiteY86" fmla="*/ 2615784 h 2735705"/>
              <a:gd name="connsiteX87" fmla="*/ 314794 w 10530591"/>
              <a:gd name="connsiteY87" fmla="*/ 2570813 h 2735705"/>
              <a:gd name="connsiteX88" fmla="*/ 209863 w 10530591"/>
              <a:gd name="connsiteY88" fmla="*/ 2570813 h 2735705"/>
              <a:gd name="connsiteX89" fmla="*/ 104932 w 10530591"/>
              <a:gd name="connsiteY89" fmla="*/ 2615785 h 2735705"/>
              <a:gd name="connsiteX90" fmla="*/ 0 w 10530591"/>
              <a:gd name="connsiteY90" fmla="*/ 2735705 h 2735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0530591" h="2735705">
                <a:moveTo>
                  <a:pt x="10530591" y="1041816"/>
                </a:moveTo>
                <a:lnTo>
                  <a:pt x="10485620" y="1071797"/>
                </a:lnTo>
                <a:lnTo>
                  <a:pt x="10410669" y="1064302"/>
                </a:lnTo>
                <a:lnTo>
                  <a:pt x="10335719" y="1026826"/>
                </a:lnTo>
                <a:lnTo>
                  <a:pt x="10260768" y="1004341"/>
                </a:lnTo>
                <a:lnTo>
                  <a:pt x="10193312" y="1019331"/>
                </a:lnTo>
                <a:lnTo>
                  <a:pt x="10110866" y="1056807"/>
                </a:lnTo>
                <a:lnTo>
                  <a:pt x="10050906" y="1094282"/>
                </a:lnTo>
                <a:lnTo>
                  <a:pt x="9990945" y="1094282"/>
                </a:lnTo>
                <a:lnTo>
                  <a:pt x="9945974" y="1071797"/>
                </a:lnTo>
                <a:lnTo>
                  <a:pt x="9945974" y="981856"/>
                </a:lnTo>
                <a:lnTo>
                  <a:pt x="9871024" y="951875"/>
                </a:lnTo>
                <a:lnTo>
                  <a:pt x="9728617" y="891915"/>
                </a:lnTo>
                <a:lnTo>
                  <a:pt x="9548735" y="891915"/>
                </a:lnTo>
                <a:lnTo>
                  <a:pt x="9503765" y="891915"/>
                </a:lnTo>
                <a:lnTo>
                  <a:pt x="9428814" y="861934"/>
                </a:lnTo>
                <a:lnTo>
                  <a:pt x="9338873" y="831954"/>
                </a:lnTo>
                <a:lnTo>
                  <a:pt x="9241437" y="816964"/>
                </a:lnTo>
                <a:lnTo>
                  <a:pt x="9151496" y="764498"/>
                </a:lnTo>
                <a:lnTo>
                  <a:pt x="9091535" y="757003"/>
                </a:lnTo>
                <a:lnTo>
                  <a:pt x="9001594" y="809469"/>
                </a:lnTo>
                <a:lnTo>
                  <a:pt x="8926643" y="809469"/>
                </a:lnTo>
                <a:lnTo>
                  <a:pt x="8731771" y="876925"/>
                </a:lnTo>
                <a:lnTo>
                  <a:pt x="8709286" y="884420"/>
                </a:lnTo>
                <a:lnTo>
                  <a:pt x="8589365" y="899410"/>
                </a:lnTo>
                <a:lnTo>
                  <a:pt x="8424473" y="951875"/>
                </a:lnTo>
                <a:lnTo>
                  <a:pt x="8297056" y="951875"/>
                </a:lnTo>
                <a:lnTo>
                  <a:pt x="8177135" y="959370"/>
                </a:lnTo>
                <a:lnTo>
                  <a:pt x="8042224" y="906905"/>
                </a:lnTo>
                <a:lnTo>
                  <a:pt x="7877332" y="921895"/>
                </a:lnTo>
                <a:lnTo>
                  <a:pt x="7749915" y="906905"/>
                </a:lnTo>
                <a:lnTo>
                  <a:pt x="7667469" y="884420"/>
                </a:lnTo>
                <a:lnTo>
                  <a:pt x="7622499" y="831954"/>
                </a:lnTo>
                <a:lnTo>
                  <a:pt x="7607509" y="727023"/>
                </a:lnTo>
                <a:lnTo>
                  <a:pt x="7502578" y="637082"/>
                </a:lnTo>
                <a:lnTo>
                  <a:pt x="7412637" y="622092"/>
                </a:lnTo>
                <a:lnTo>
                  <a:pt x="7292715" y="674557"/>
                </a:lnTo>
                <a:lnTo>
                  <a:pt x="7157804" y="734518"/>
                </a:lnTo>
                <a:lnTo>
                  <a:pt x="7015397" y="727023"/>
                </a:lnTo>
                <a:lnTo>
                  <a:pt x="6872991" y="667062"/>
                </a:lnTo>
                <a:lnTo>
                  <a:pt x="6813030" y="607102"/>
                </a:lnTo>
                <a:lnTo>
                  <a:pt x="6768060" y="517161"/>
                </a:lnTo>
                <a:lnTo>
                  <a:pt x="6723089" y="397239"/>
                </a:lnTo>
                <a:lnTo>
                  <a:pt x="6625653" y="314793"/>
                </a:lnTo>
                <a:lnTo>
                  <a:pt x="6505732" y="269823"/>
                </a:lnTo>
                <a:lnTo>
                  <a:pt x="6355830" y="217357"/>
                </a:lnTo>
                <a:lnTo>
                  <a:pt x="6243404" y="142407"/>
                </a:lnTo>
                <a:lnTo>
                  <a:pt x="6086007" y="29980"/>
                </a:lnTo>
                <a:lnTo>
                  <a:pt x="5951096" y="7495"/>
                </a:lnTo>
                <a:lnTo>
                  <a:pt x="5823679" y="0"/>
                </a:lnTo>
                <a:lnTo>
                  <a:pt x="5666283" y="44970"/>
                </a:lnTo>
                <a:lnTo>
                  <a:pt x="5546361" y="74951"/>
                </a:lnTo>
                <a:lnTo>
                  <a:pt x="5418945" y="187377"/>
                </a:lnTo>
                <a:lnTo>
                  <a:pt x="5321509" y="314793"/>
                </a:lnTo>
                <a:lnTo>
                  <a:pt x="5171607" y="442210"/>
                </a:lnTo>
                <a:lnTo>
                  <a:pt x="4886794" y="562131"/>
                </a:lnTo>
                <a:lnTo>
                  <a:pt x="4819338" y="637082"/>
                </a:lnTo>
                <a:lnTo>
                  <a:pt x="4744387" y="704538"/>
                </a:lnTo>
                <a:lnTo>
                  <a:pt x="4586991" y="727023"/>
                </a:lnTo>
                <a:lnTo>
                  <a:pt x="4339653" y="689547"/>
                </a:lnTo>
                <a:lnTo>
                  <a:pt x="4174761" y="749508"/>
                </a:lnTo>
                <a:lnTo>
                  <a:pt x="4114801" y="861934"/>
                </a:lnTo>
                <a:lnTo>
                  <a:pt x="4077325" y="974361"/>
                </a:lnTo>
                <a:lnTo>
                  <a:pt x="4002374" y="1079292"/>
                </a:lnTo>
                <a:lnTo>
                  <a:pt x="3919928" y="1154243"/>
                </a:lnTo>
                <a:lnTo>
                  <a:pt x="3657601" y="1311639"/>
                </a:lnTo>
                <a:lnTo>
                  <a:pt x="3567660" y="1386590"/>
                </a:lnTo>
                <a:lnTo>
                  <a:pt x="3455233" y="1446551"/>
                </a:lnTo>
                <a:lnTo>
                  <a:pt x="3365292" y="1469036"/>
                </a:lnTo>
                <a:lnTo>
                  <a:pt x="3177915" y="1461541"/>
                </a:lnTo>
                <a:lnTo>
                  <a:pt x="3043004" y="1521502"/>
                </a:lnTo>
                <a:lnTo>
                  <a:pt x="2945568" y="1581462"/>
                </a:lnTo>
                <a:lnTo>
                  <a:pt x="2848132" y="1686393"/>
                </a:lnTo>
                <a:lnTo>
                  <a:pt x="2735706" y="1783829"/>
                </a:lnTo>
                <a:lnTo>
                  <a:pt x="2548328" y="1851285"/>
                </a:lnTo>
                <a:lnTo>
                  <a:pt x="2383437" y="1858780"/>
                </a:lnTo>
                <a:lnTo>
                  <a:pt x="2263515" y="1836295"/>
                </a:lnTo>
                <a:lnTo>
                  <a:pt x="2031168" y="1926236"/>
                </a:lnTo>
                <a:lnTo>
                  <a:pt x="1806315" y="2016177"/>
                </a:lnTo>
                <a:lnTo>
                  <a:pt x="1716374" y="2038662"/>
                </a:lnTo>
                <a:lnTo>
                  <a:pt x="1641424" y="1986197"/>
                </a:lnTo>
                <a:lnTo>
                  <a:pt x="1588958" y="1978702"/>
                </a:lnTo>
                <a:lnTo>
                  <a:pt x="1491522" y="2106118"/>
                </a:lnTo>
                <a:lnTo>
                  <a:pt x="1446551" y="2128603"/>
                </a:lnTo>
                <a:lnTo>
                  <a:pt x="1319135" y="2181069"/>
                </a:lnTo>
                <a:lnTo>
                  <a:pt x="584617" y="2600793"/>
                </a:lnTo>
                <a:lnTo>
                  <a:pt x="532151" y="2615784"/>
                </a:lnTo>
                <a:lnTo>
                  <a:pt x="314794" y="2570813"/>
                </a:lnTo>
                <a:lnTo>
                  <a:pt x="209863" y="2570813"/>
                </a:lnTo>
                <a:lnTo>
                  <a:pt x="104932" y="2615785"/>
                </a:lnTo>
                <a:lnTo>
                  <a:pt x="0" y="2735705"/>
                </a:ln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14995" y="3976848"/>
            <a:ext cx="4418251" cy="2383104"/>
          </a:xfrm>
          <a:custGeom>
            <a:avLst/>
            <a:gdLst>
              <a:gd name="connsiteX0" fmla="*/ 4341377 w 4418251"/>
              <a:gd name="connsiteY0" fmla="*/ 0 h 2391196"/>
              <a:gd name="connsiteX1" fmla="*/ 4361607 w 4418251"/>
              <a:gd name="connsiteY1" fmla="*/ 64736 h 2391196"/>
              <a:gd name="connsiteX2" fmla="*/ 4418251 w 4418251"/>
              <a:gd name="connsiteY2" fmla="*/ 194209 h 2391196"/>
              <a:gd name="connsiteX3" fmla="*/ 4393975 w 4418251"/>
              <a:gd name="connsiteY3" fmla="*/ 299405 h 2391196"/>
              <a:gd name="connsiteX4" fmla="*/ 4292824 w 4418251"/>
              <a:gd name="connsiteY4" fmla="*/ 396510 h 2391196"/>
              <a:gd name="connsiteX5" fmla="*/ 4167398 w 4418251"/>
              <a:gd name="connsiteY5" fmla="*/ 420786 h 2391196"/>
              <a:gd name="connsiteX6" fmla="*/ 4078386 w 4418251"/>
              <a:gd name="connsiteY6" fmla="*/ 457200 h 2391196"/>
              <a:gd name="connsiteX7" fmla="*/ 3952959 w 4418251"/>
              <a:gd name="connsiteY7" fmla="*/ 473384 h 2391196"/>
              <a:gd name="connsiteX8" fmla="*/ 3884177 w 4418251"/>
              <a:gd name="connsiteY8" fmla="*/ 521936 h 2391196"/>
              <a:gd name="connsiteX9" fmla="*/ 3791118 w 4418251"/>
              <a:gd name="connsiteY9" fmla="*/ 578580 h 2391196"/>
              <a:gd name="connsiteX10" fmla="*/ 3710198 w 4418251"/>
              <a:gd name="connsiteY10" fmla="*/ 627133 h 2391196"/>
              <a:gd name="connsiteX11" fmla="*/ 3649508 w 4418251"/>
              <a:gd name="connsiteY11" fmla="*/ 695915 h 2391196"/>
              <a:gd name="connsiteX12" fmla="*/ 3564541 w 4418251"/>
              <a:gd name="connsiteY12" fmla="*/ 687823 h 2391196"/>
              <a:gd name="connsiteX13" fmla="*/ 3548357 w 4418251"/>
              <a:gd name="connsiteY13" fmla="*/ 704007 h 2391196"/>
              <a:gd name="connsiteX14" fmla="*/ 3576679 w 4418251"/>
              <a:gd name="connsiteY14" fmla="*/ 752559 h 2391196"/>
              <a:gd name="connsiteX15" fmla="*/ 3609047 w 4418251"/>
              <a:gd name="connsiteY15" fmla="*/ 780881 h 2391196"/>
              <a:gd name="connsiteX16" fmla="*/ 3487667 w 4418251"/>
              <a:gd name="connsiteY16" fmla="*/ 873940 h 2391196"/>
              <a:gd name="connsiteX17" fmla="*/ 3455299 w 4418251"/>
              <a:gd name="connsiteY17" fmla="*/ 861802 h 2391196"/>
              <a:gd name="connsiteX18" fmla="*/ 3386517 w 4418251"/>
              <a:gd name="connsiteY18" fmla="*/ 704007 h 2391196"/>
              <a:gd name="connsiteX19" fmla="*/ 3354148 w 4418251"/>
              <a:gd name="connsiteY19" fmla="*/ 679731 h 2391196"/>
              <a:gd name="connsiteX20" fmla="*/ 3313688 w 4418251"/>
              <a:gd name="connsiteY20" fmla="*/ 687823 h 2391196"/>
              <a:gd name="connsiteX21" fmla="*/ 3212538 w 4418251"/>
              <a:gd name="connsiteY21" fmla="*/ 809203 h 2391196"/>
              <a:gd name="connsiteX22" fmla="*/ 3127571 w 4418251"/>
              <a:gd name="connsiteY22" fmla="*/ 837526 h 2391196"/>
              <a:gd name="connsiteX23" fmla="*/ 3083065 w 4418251"/>
              <a:gd name="connsiteY23" fmla="*/ 882032 h 2391196"/>
              <a:gd name="connsiteX24" fmla="*/ 2981915 w 4418251"/>
              <a:gd name="connsiteY24" fmla="*/ 1011504 h 2391196"/>
              <a:gd name="connsiteX25" fmla="*/ 2872672 w 4418251"/>
              <a:gd name="connsiteY25" fmla="*/ 1072195 h 2391196"/>
              <a:gd name="connsiteX26" fmla="*/ 2767476 w 4418251"/>
              <a:gd name="connsiteY26" fmla="*/ 1051965 h 2391196"/>
              <a:gd name="connsiteX27" fmla="*/ 2714878 w 4418251"/>
              <a:gd name="connsiteY27" fmla="*/ 1080287 h 2391196"/>
              <a:gd name="connsiteX28" fmla="*/ 2658233 w 4418251"/>
              <a:gd name="connsiteY28" fmla="*/ 1080287 h 2391196"/>
              <a:gd name="connsiteX29" fmla="*/ 2447840 w 4418251"/>
              <a:gd name="connsiteY29" fmla="*/ 1043872 h 2391196"/>
              <a:gd name="connsiteX30" fmla="*/ 2375012 w 4418251"/>
              <a:gd name="connsiteY30" fmla="*/ 1064103 h 2391196"/>
              <a:gd name="connsiteX31" fmla="*/ 2277908 w 4418251"/>
              <a:gd name="connsiteY31" fmla="*/ 1213805 h 2391196"/>
              <a:gd name="connsiteX32" fmla="*/ 2196987 w 4418251"/>
              <a:gd name="connsiteY32" fmla="*/ 1331140 h 2391196"/>
              <a:gd name="connsiteX33" fmla="*/ 2051331 w 4418251"/>
              <a:gd name="connsiteY33" fmla="*/ 1428244 h 2391196"/>
              <a:gd name="connsiteX34" fmla="*/ 2010870 w 4418251"/>
              <a:gd name="connsiteY34" fmla="*/ 1432290 h 2391196"/>
              <a:gd name="connsiteX35" fmla="*/ 1942088 w 4418251"/>
              <a:gd name="connsiteY35" fmla="*/ 1387784 h 2391196"/>
              <a:gd name="connsiteX36" fmla="*/ 1897582 w 4418251"/>
              <a:gd name="connsiteY36" fmla="*/ 1424198 h 2391196"/>
              <a:gd name="connsiteX37" fmla="*/ 1853076 w 4418251"/>
              <a:gd name="connsiteY37" fmla="*/ 1403968 h 2391196"/>
              <a:gd name="connsiteX38" fmla="*/ 1820708 w 4418251"/>
              <a:gd name="connsiteY38" fmla="*/ 1436336 h 2391196"/>
              <a:gd name="connsiteX39" fmla="*/ 1772155 w 4418251"/>
              <a:gd name="connsiteY39" fmla="*/ 1412060 h 2391196"/>
              <a:gd name="connsiteX40" fmla="*/ 1719557 w 4418251"/>
              <a:gd name="connsiteY40" fmla="*/ 1464658 h 2391196"/>
              <a:gd name="connsiteX41" fmla="*/ 1654821 w 4418251"/>
              <a:gd name="connsiteY41" fmla="*/ 1533441 h 2391196"/>
              <a:gd name="connsiteX42" fmla="*/ 1671005 w 4418251"/>
              <a:gd name="connsiteY42" fmla="*/ 1606269 h 2391196"/>
              <a:gd name="connsiteX43" fmla="*/ 1598177 w 4418251"/>
              <a:gd name="connsiteY43" fmla="*/ 1760018 h 2391196"/>
              <a:gd name="connsiteX44" fmla="*/ 1594131 w 4418251"/>
              <a:gd name="connsiteY44" fmla="*/ 1857122 h 2391196"/>
              <a:gd name="connsiteX45" fmla="*/ 1573901 w 4418251"/>
              <a:gd name="connsiteY45" fmla="*/ 1978503 h 2391196"/>
              <a:gd name="connsiteX46" fmla="*/ 1610315 w 4418251"/>
              <a:gd name="connsiteY46" fmla="*/ 2124159 h 2391196"/>
              <a:gd name="connsiteX47" fmla="*/ 1586039 w 4418251"/>
              <a:gd name="connsiteY47" fmla="*/ 2180803 h 2391196"/>
              <a:gd name="connsiteX48" fmla="*/ 1618407 w 4418251"/>
              <a:gd name="connsiteY48" fmla="*/ 2310276 h 2391196"/>
              <a:gd name="connsiteX49" fmla="*/ 1602223 w 4418251"/>
              <a:gd name="connsiteY49" fmla="*/ 2358828 h 2391196"/>
              <a:gd name="connsiteX50" fmla="*/ 1521302 w 4418251"/>
              <a:gd name="connsiteY50" fmla="*/ 2391196 h 2391196"/>
              <a:gd name="connsiteX51" fmla="*/ 1363508 w 4418251"/>
              <a:gd name="connsiteY51" fmla="*/ 2342644 h 2391196"/>
              <a:gd name="connsiteX52" fmla="*/ 1319001 w 4418251"/>
              <a:gd name="connsiteY52" fmla="*/ 2334552 h 2391196"/>
              <a:gd name="connsiteX53" fmla="*/ 1242127 w 4418251"/>
              <a:gd name="connsiteY53" fmla="*/ 2277908 h 2391196"/>
              <a:gd name="connsiteX54" fmla="*/ 1209759 w 4418251"/>
              <a:gd name="connsiteY54" fmla="*/ 2265770 h 2391196"/>
              <a:gd name="connsiteX55" fmla="*/ 1161207 w 4418251"/>
              <a:gd name="connsiteY55" fmla="*/ 2261724 h 2391196"/>
              <a:gd name="connsiteX56" fmla="*/ 1031734 w 4418251"/>
              <a:gd name="connsiteY56" fmla="*/ 2196988 h 2391196"/>
              <a:gd name="connsiteX57" fmla="*/ 926538 w 4418251"/>
              <a:gd name="connsiteY57" fmla="*/ 2184849 h 2391196"/>
              <a:gd name="connsiteX58" fmla="*/ 817295 w 4418251"/>
              <a:gd name="connsiteY58" fmla="*/ 2136297 h 2391196"/>
              <a:gd name="connsiteX59" fmla="*/ 720191 w 4418251"/>
              <a:gd name="connsiteY59" fmla="*/ 2164619 h 2391196"/>
              <a:gd name="connsiteX60" fmla="*/ 659501 w 4418251"/>
              <a:gd name="connsiteY60" fmla="*/ 2148435 h 2391196"/>
              <a:gd name="connsiteX61" fmla="*/ 598810 w 4418251"/>
              <a:gd name="connsiteY61" fmla="*/ 2140343 h 2391196"/>
              <a:gd name="connsiteX62" fmla="*/ 525982 w 4418251"/>
              <a:gd name="connsiteY62" fmla="*/ 2156527 h 2391196"/>
              <a:gd name="connsiteX63" fmla="*/ 473384 w 4418251"/>
              <a:gd name="connsiteY63" fmla="*/ 2140343 h 2391196"/>
              <a:gd name="connsiteX64" fmla="*/ 372233 w 4418251"/>
              <a:gd name="connsiteY64" fmla="*/ 2132251 h 2391196"/>
              <a:gd name="connsiteX65" fmla="*/ 218485 w 4418251"/>
              <a:gd name="connsiteY65" fmla="*/ 2099883 h 2391196"/>
              <a:gd name="connsiteX66" fmla="*/ 145656 w 4418251"/>
              <a:gd name="connsiteY66" fmla="*/ 2120113 h 2391196"/>
              <a:gd name="connsiteX67" fmla="*/ 145656 w 4418251"/>
              <a:gd name="connsiteY67" fmla="*/ 2120113 h 2391196"/>
              <a:gd name="connsiteX68" fmla="*/ 133518 w 4418251"/>
              <a:gd name="connsiteY68" fmla="*/ 2035147 h 2391196"/>
              <a:gd name="connsiteX69" fmla="*/ 109242 w 4418251"/>
              <a:gd name="connsiteY69" fmla="*/ 2014917 h 2391196"/>
              <a:gd name="connsiteX70" fmla="*/ 48552 w 4418251"/>
              <a:gd name="connsiteY70" fmla="*/ 2047285 h 2391196"/>
              <a:gd name="connsiteX71" fmla="*/ 24276 w 4418251"/>
              <a:gd name="connsiteY71" fmla="*/ 2043239 h 2391196"/>
              <a:gd name="connsiteX72" fmla="*/ 0 w 4418251"/>
              <a:gd name="connsiteY72" fmla="*/ 1998733 h 2391196"/>
              <a:gd name="connsiteX73" fmla="*/ 0 w 4418251"/>
              <a:gd name="connsiteY73" fmla="*/ 1998733 h 2391196"/>
              <a:gd name="connsiteX0" fmla="*/ 4329239 w 4418251"/>
              <a:gd name="connsiteY0" fmla="*/ 0 h 2383104"/>
              <a:gd name="connsiteX1" fmla="*/ 4361607 w 4418251"/>
              <a:gd name="connsiteY1" fmla="*/ 56644 h 2383104"/>
              <a:gd name="connsiteX2" fmla="*/ 4418251 w 4418251"/>
              <a:gd name="connsiteY2" fmla="*/ 186117 h 2383104"/>
              <a:gd name="connsiteX3" fmla="*/ 4393975 w 4418251"/>
              <a:gd name="connsiteY3" fmla="*/ 291313 h 2383104"/>
              <a:gd name="connsiteX4" fmla="*/ 4292824 w 4418251"/>
              <a:gd name="connsiteY4" fmla="*/ 388418 h 2383104"/>
              <a:gd name="connsiteX5" fmla="*/ 4167398 w 4418251"/>
              <a:gd name="connsiteY5" fmla="*/ 412694 h 2383104"/>
              <a:gd name="connsiteX6" fmla="*/ 4078386 w 4418251"/>
              <a:gd name="connsiteY6" fmla="*/ 449108 h 2383104"/>
              <a:gd name="connsiteX7" fmla="*/ 3952959 w 4418251"/>
              <a:gd name="connsiteY7" fmla="*/ 465292 h 2383104"/>
              <a:gd name="connsiteX8" fmla="*/ 3884177 w 4418251"/>
              <a:gd name="connsiteY8" fmla="*/ 513844 h 2383104"/>
              <a:gd name="connsiteX9" fmla="*/ 3791118 w 4418251"/>
              <a:gd name="connsiteY9" fmla="*/ 570488 h 2383104"/>
              <a:gd name="connsiteX10" fmla="*/ 3710198 w 4418251"/>
              <a:gd name="connsiteY10" fmla="*/ 619041 h 2383104"/>
              <a:gd name="connsiteX11" fmla="*/ 3649508 w 4418251"/>
              <a:gd name="connsiteY11" fmla="*/ 687823 h 2383104"/>
              <a:gd name="connsiteX12" fmla="*/ 3564541 w 4418251"/>
              <a:gd name="connsiteY12" fmla="*/ 679731 h 2383104"/>
              <a:gd name="connsiteX13" fmla="*/ 3548357 w 4418251"/>
              <a:gd name="connsiteY13" fmla="*/ 695915 h 2383104"/>
              <a:gd name="connsiteX14" fmla="*/ 3576679 w 4418251"/>
              <a:gd name="connsiteY14" fmla="*/ 744467 h 2383104"/>
              <a:gd name="connsiteX15" fmla="*/ 3609047 w 4418251"/>
              <a:gd name="connsiteY15" fmla="*/ 772789 h 2383104"/>
              <a:gd name="connsiteX16" fmla="*/ 3487667 w 4418251"/>
              <a:gd name="connsiteY16" fmla="*/ 865848 h 2383104"/>
              <a:gd name="connsiteX17" fmla="*/ 3455299 w 4418251"/>
              <a:gd name="connsiteY17" fmla="*/ 853710 h 2383104"/>
              <a:gd name="connsiteX18" fmla="*/ 3386517 w 4418251"/>
              <a:gd name="connsiteY18" fmla="*/ 695915 h 2383104"/>
              <a:gd name="connsiteX19" fmla="*/ 3354148 w 4418251"/>
              <a:gd name="connsiteY19" fmla="*/ 671639 h 2383104"/>
              <a:gd name="connsiteX20" fmla="*/ 3313688 w 4418251"/>
              <a:gd name="connsiteY20" fmla="*/ 679731 h 2383104"/>
              <a:gd name="connsiteX21" fmla="*/ 3212538 w 4418251"/>
              <a:gd name="connsiteY21" fmla="*/ 801111 h 2383104"/>
              <a:gd name="connsiteX22" fmla="*/ 3127571 w 4418251"/>
              <a:gd name="connsiteY22" fmla="*/ 829434 h 2383104"/>
              <a:gd name="connsiteX23" fmla="*/ 3083065 w 4418251"/>
              <a:gd name="connsiteY23" fmla="*/ 873940 h 2383104"/>
              <a:gd name="connsiteX24" fmla="*/ 2981915 w 4418251"/>
              <a:gd name="connsiteY24" fmla="*/ 1003412 h 2383104"/>
              <a:gd name="connsiteX25" fmla="*/ 2872672 w 4418251"/>
              <a:gd name="connsiteY25" fmla="*/ 1064103 h 2383104"/>
              <a:gd name="connsiteX26" fmla="*/ 2767476 w 4418251"/>
              <a:gd name="connsiteY26" fmla="*/ 1043873 h 2383104"/>
              <a:gd name="connsiteX27" fmla="*/ 2714878 w 4418251"/>
              <a:gd name="connsiteY27" fmla="*/ 1072195 h 2383104"/>
              <a:gd name="connsiteX28" fmla="*/ 2658233 w 4418251"/>
              <a:gd name="connsiteY28" fmla="*/ 1072195 h 2383104"/>
              <a:gd name="connsiteX29" fmla="*/ 2447840 w 4418251"/>
              <a:gd name="connsiteY29" fmla="*/ 1035780 h 2383104"/>
              <a:gd name="connsiteX30" fmla="*/ 2375012 w 4418251"/>
              <a:gd name="connsiteY30" fmla="*/ 1056011 h 2383104"/>
              <a:gd name="connsiteX31" fmla="*/ 2277908 w 4418251"/>
              <a:gd name="connsiteY31" fmla="*/ 1205713 h 2383104"/>
              <a:gd name="connsiteX32" fmla="*/ 2196987 w 4418251"/>
              <a:gd name="connsiteY32" fmla="*/ 1323048 h 2383104"/>
              <a:gd name="connsiteX33" fmla="*/ 2051331 w 4418251"/>
              <a:gd name="connsiteY33" fmla="*/ 1420152 h 2383104"/>
              <a:gd name="connsiteX34" fmla="*/ 2010870 w 4418251"/>
              <a:gd name="connsiteY34" fmla="*/ 1424198 h 2383104"/>
              <a:gd name="connsiteX35" fmla="*/ 1942088 w 4418251"/>
              <a:gd name="connsiteY35" fmla="*/ 1379692 h 2383104"/>
              <a:gd name="connsiteX36" fmla="*/ 1897582 w 4418251"/>
              <a:gd name="connsiteY36" fmla="*/ 1416106 h 2383104"/>
              <a:gd name="connsiteX37" fmla="*/ 1853076 w 4418251"/>
              <a:gd name="connsiteY37" fmla="*/ 1395876 h 2383104"/>
              <a:gd name="connsiteX38" fmla="*/ 1820708 w 4418251"/>
              <a:gd name="connsiteY38" fmla="*/ 1428244 h 2383104"/>
              <a:gd name="connsiteX39" fmla="*/ 1772155 w 4418251"/>
              <a:gd name="connsiteY39" fmla="*/ 1403968 h 2383104"/>
              <a:gd name="connsiteX40" fmla="*/ 1719557 w 4418251"/>
              <a:gd name="connsiteY40" fmla="*/ 1456566 h 2383104"/>
              <a:gd name="connsiteX41" fmla="*/ 1654821 w 4418251"/>
              <a:gd name="connsiteY41" fmla="*/ 1525349 h 2383104"/>
              <a:gd name="connsiteX42" fmla="*/ 1671005 w 4418251"/>
              <a:gd name="connsiteY42" fmla="*/ 1598177 h 2383104"/>
              <a:gd name="connsiteX43" fmla="*/ 1598177 w 4418251"/>
              <a:gd name="connsiteY43" fmla="*/ 1751926 h 2383104"/>
              <a:gd name="connsiteX44" fmla="*/ 1594131 w 4418251"/>
              <a:gd name="connsiteY44" fmla="*/ 1849030 h 2383104"/>
              <a:gd name="connsiteX45" fmla="*/ 1573901 w 4418251"/>
              <a:gd name="connsiteY45" fmla="*/ 1970411 h 2383104"/>
              <a:gd name="connsiteX46" fmla="*/ 1610315 w 4418251"/>
              <a:gd name="connsiteY46" fmla="*/ 2116067 h 2383104"/>
              <a:gd name="connsiteX47" fmla="*/ 1586039 w 4418251"/>
              <a:gd name="connsiteY47" fmla="*/ 2172711 h 2383104"/>
              <a:gd name="connsiteX48" fmla="*/ 1618407 w 4418251"/>
              <a:gd name="connsiteY48" fmla="*/ 2302184 h 2383104"/>
              <a:gd name="connsiteX49" fmla="*/ 1602223 w 4418251"/>
              <a:gd name="connsiteY49" fmla="*/ 2350736 h 2383104"/>
              <a:gd name="connsiteX50" fmla="*/ 1521302 w 4418251"/>
              <a:gd name="connsiteY50" fmla="*/ 2383104 h 2383104"/>
              <a:gd name="connsiteX51" fmla="*/ 1363508 w 4418251"/>
              <a:gd name="connsiteY51" fmla="*/ 2334552 h 2383104"/>
              <a:gd name="connsiteX52" fmla="*/ 1319001 w 4418251"/>
              <a:gd name="connsiteY52" fmla="*/ 2326460 h 2383104"/>
              <a:gd name="connsiteX53" fmla="*/ 1242127 w 4418251"/>
              <a:gd name="connsiteY53" fmla="*/ 2269816 h 2383104"/>
              <a:gd name="connsiteX54" fmla="*/ 1209759 w 4418251"/>
              <a:gd name="connsiteY54" fmla="*/ 2257678 h 2383104"/>
              <a:gd name="connsiteX55" fmla="*/ 1161207 w 4418251"/>
              <a:gd name="connsiteY55" fmla="*/ 2253632 h 2383104"/>
              <a:gd name="connsiteX56" fmla="*/ 1031734 w 4418251"/>
              <a:gd name="connsiteY56" fmla="*/ 2188896 h 2383104"/>
              <a:gd name="connsiteX57" fmla="*/ 926538 w 4418251"/>
              <a:gd name="connsiteY57" fmla="*/ 2176757 h 2383104"/>
              <a:gd name="connsiteX58" fmla="*/ 817295 w 4418251"/>
              <a:gd name="connsiteY58" fmla="*/ 2128205 h 2383104"/>
              <a:gd name="connsiteX59" fmla="*/ 720191 w 4418251"/>
              <a:gd name="connsiteY59" fmla="*/ 2156527 h 2383104"/>
              <a:gd name="connsiteX60" fmla="*/ 659501 w 4418251"/>
              <a:gd name="connsiteY60" fmla="*/ 2140343 h 2383104"/>
              <a:gd name="connsiteX61" fmla="*/ 598810 w 4418251"/>
              <a:gd name="connsiteY61" fmla="*/ 2132251 h 2383104"/>
              <a:gd name="connsiteX62" fmla="*/ 525982 w 4418251"/>
              <a:gd name="connsiteY62" fmla="*/ 2148435 h 2383104"/>
              <a:gd name="connsiteX63" fmla="*/ 473384 w 4418251"/>
              <a:gd name="connsiteY63" fmla="*/ 2132251 h 2383104"/>
              <a:gd name="connsiteX64" fmla="*/ 372233 w 4418251"/>
              <a:gd name="connsiteY64" fmla="*/ 2124159 h 2383104"/>
              <a:gd name="connsiteX65" fmla="*/ 218485 w 4418251"/>
              <a:gd name="connsiteY65" fmla="*/ 2091791 h 2383104"/>
              <a:gd name="connsiteX66" fmla="*/ 145656 w 4418251"/>
              <a:gd name="connsiteY66" fmla="*/ 2112021 h 2383104"/>
              <a:gd name="connsiteX67" fmla="*/ 145656 w 4418251"/>
              <a:gd name="connsiteY67" fmla="*/ 2112021 h 2383104"/>
              <a:gd name="connsiteX68" fmla="*/ 133518 w 4418251"/>
              <a:gd name="connsiteY68" fmla="*/ 2027055 h 2383104"/>
              <a:gd name="connsiteX69" fmla="*/ 109242 w 4418251"/>
              <a:gd name="connsiteY69" fmla="*/ 2006825 h 2383104"/>
              <a:gd name="connsiteX70" fmla="*/ 48552 w 4418251"/>
              <a:gd name="connsiteY70" fmla="*/ 2039193 h 2383104"/>
              <a:gd name="connsiteX71" fmla="*/ 24276 w 4418251"/>
              <a:gd name="connsiteY71" fmla="*/ 2035147 h 2383104"/>
              <a:gd name="connsiteX72" fmla="*/ 0 w 4418251"/>
              <a:gd name="connsiteY72" fmla="*/ 1990641 h 2383104"/>
              <a:gd name="connsiteX73" fmla="*/ 0 w 4418251"/>
              <a:gd name="connsiteY73" fmla="*/ 1990641 h 238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4418251" h="2383104">
                <a:moveTo>
                  <a:pt x="4329239" y="0"/>
                </a:moveTo>
                <a:lnTo>
                  <a:pt x="4361607" y="56644"/>
                </a:lnTo>
                <a:lnTo>
                  <a:pt x="4418251" y="186117"/>
                </a:lnTo>
                <a:lnTo>
                  <a:pt x="4393975" y="291313"/>
                </a:lnTo>
                <a:lnTo>
                  <a:pt x="4292824" y="388418"/>
                </a:lnTo>
                <a:lnTo>
                  <a:pt x="4167398" y="412694"/>
                </a:lnTo>
                <a:lnTo>
                  <a:pt x="4078386" y="449108"/>
                </a:lnTo>
                <a:lnTo>
                  <a:pt x="3952959" y="465292"/>
                </a:lnTo>
                <a:lnTo>
                  <a:pt x="3884177" y="513844"/>
                </a:lnTo>
                <a:lnTo>
                  <a:pt x="3791118" y="570488"/>
                </a:lnTo>
                <a:lnTo>
                  <a:pt x="3710198" y="619041"/>
                </a:lnTo>
                <a:lnTo>
                  <a:pt x="3649508" y="687823"/>
                </a:lnTo>
                <a:lnTo>
                  <a:pt x="3564541" y="679731"/>
                </a:lnTo>
                <a:lnTo>
                  <a:pt x="3548357" y="695915"/>
                </a:lnTo>
                <a:lnTo>
                  <a:pt x="3576679" y="744467"/>
                </a:lnTo>
                <a:lnTo>
                  <a:pt x="3609047" y="772789"/>
                </a:lnTo>
                <a:lnTo>
                  <a:pt x="3487667" y="865848"/>
                </a:lnTo>
                <a:lnTo>
                  <a:pt x="3455299" y="853710"/>
                </a:lnTo>
                <a:lnTo>
                  <a:pt x="3386517" y="695915"/>
                </a:lnTo>
                <a:lnTo>
                  <a:pt x="3354148" y="671639"/>
                </a:lnTo>
                <a:lnTo>
                  <a:pt x="3313688" y="679731"/>
                </a:lnTo>
                <a:lnTo>
                  <a:pt x="3212538" y="801111"/>
                </a:lnTo>
                <a:lnTo>
                  <a:pt x="3127571" y="829434"/>
                </a:lnTo>
                <a:lnTo>
                  <a:pt x="3083065" y="873940"/>
                </a:lnTo>
                <a:lnTo>
                  <a:pt x="2981915" y="1003412"/>
                </a:lnTo>
                <a:lnTo>
                  <a:pt x="2872672" y="1064103"/>
                </a:lnTo>
                <a:lnTo>
                  <a:pt x="2767476" y="1043873"/>
                </a:lnTo>
                <a:lnTo>
                  <a:pt x="2714878" y="1072195"/>
                </a:lnTo>
                <a:lnTo>
                  <a:pt x="2658233" y="1072195"/>
                </a:lnTo>
                <a:lnTo>
                  <a:pt x="2447840" y="1035780"/>
                </a:lnTo>
                <a:lnTo>
                  <a:pt x="2375012" y="1056011"/>
                </a:lnTo>
                <a:lnTo>
                  <a:pt x="2277908" y="1205713"/>
                </a:lnTo>
                <a:lnTo>
                  <a:pt x="2196987" y="1323048"/>
                </a:lnTo>
                <a:lnTo>
                  <a:pt x="2051331" y="1420152"/>
                </a:lnTo>
                <a:lnTo>
                  <a:pt x="2010870" y="1424198"/>
                </a:lnTo>
                <a:lnTo>
                  <a:pt x="1942088" y="1379692"/>
                </a:lnTo>
                <a:lnTo>
                  <a:pt x="1897582" y="1416106"/>
                </a:lnTo>
                <a:lnTo>
                  <a:pt x="1853076" y="1395876"/>
                </a:lnTo>
                <a:lnTo>
                  <a:pt x="1820708" y="1428244"/>
                </a:lnTo>
                <a:lnTo>
                  <a:pt x="1772155" y="1403968"/>
                </a:lnTo>
                <a:lnTo>
                  <a:pt x="1719557" y="1456566"/>
                </a:lnTo>
                <a:lnTo>
                  <a:pt x="1654821" y="1525349"/>
                </a:lnTo>
                <a:lnTo>
                  <a:pt x="1671005" y="1598177"/>
                </a:lnTo>
                <a:lnTo>
                  <a:pt x="1598177" y="1751926"/>
                </a:lnTo>
                <a:lnTo>
                  <a:pt x="1594131" y="1849030"/>
                </a:lnTo>
                <a:lnTo>
                  <a:pt x="1573901" y="1970411"/>
                </a:lnTo>
                <a:lnTo>
                  <a:pt x="1610315" y="2116067"/>
                </a:lnTo>
                <a:lnTo>
                  <a:pt x="1586039" y="2172711"/>
                </a:lnTo>
                <a:lnTo>
                  <a:pt x="1618407" y="2302184"/>
                </a:lnTo>
                <a:lnTo>
                  <a:pt x="1602223" y="2350736"/>
                </a:lnTo>
                <a:lnTo>
                  <a:pt x="1521302" y="2383104"/>
                </a:lnTo>
                <a:lnTo>
                  <a:pt x="1363508" y="2334552"/>
                </a:lnTo>
                <a:lnTo>
                  <a:pt x="1319001" y="2326460"/>
                </a:lnTo>
                <a:lnTo>
                  <a:pt x="1242127" y="2269816"/>
                </a:lnTo>
                <a:lnTo>
                  <a:pt x="1209759" y="2257678"/>
                </a:lnTo>
                <a:lnTo>
                  <a:pt x="1161207" y="2253632"/>
                </a:lnTo>
                <a:lnTo>
                  <a:pt x="1031734" y="2188896"/>
                </a:lnTo>
                <a:lnTo>
                  <a:pt x="926538" y="2176757"/>
                </a:lnTo>
                <a:lnTo>
                  <a:pt x="817295" y="2128205"/>
                </a:lnTo>
                <a:lnTo>
                  <a:pt x="720191" y="2156527"/>
                </a:lnTo>
                <a:lnTo>
                  <a:pt x="659501" y="2140343"/>
                </a:lnTo>
                <a:lnTo>
                  <a:pt x="598810" y="2132251"/>
                </a:lnTo>
                <a:lnTo>
                  <a:pt x="525982" y="2148435"/>
                </a:lnTo>
                <a:lnTo>
                  <a:pt x="473384" y="2132251"/>
                </a:lnTo>
                <a:lnTo>
                  <a:pt x="372233" y="2124159"/>
                </a:lnTo>
                <a:lnTo>
                  <a:pt x="218485" y="2091791"/>
                </a:lnTo>
                <a:lnTo>
                  <a:pt x="145656" y="2112021"/>
                </a:lnTo>
                <a:lnTo>
                  <a:pt x="145656" y="2112021"/>
                </a:lnTo>
                <a:lnTo>
                  <a:pt x="133518" y="2027055"/>
                </a:lnTo>
                <a:lnTo>
                  <a:pt x="109242" y="2006825"/>
                </a:lnTo>
                <a:lnTo>
                  <a:pt x="48552" y="2039193"/>
                </a:lnTo>
                <a:lnTo>
                  <a:pt x="24276" y="2035147"/>
                </a:lnTo>
                <a:lnTo>
                  <a:pt x="0" y="1990641"/>
                </a:lnTo>
                <a:lnTo>
                  <a:pt x="0" y="1990641"/>
                </a:lnTo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72594" y="431622"/>
            <a:ext cx="1696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Pistaka</a:t>
            </a:r>
            <a:r>
              <a:rPr lang="en-US" sz="2800" b="1" dirty="0" smtClean="0"/>
              <a:t> </a:t>
            </a:r>
          </a:p>
          <a:p>
            <a:pPr algn="ctr"/>
            <a:r>
              <a:rPr lang="en-US" sz="2800" b="1" dirty="0" smtClean="0"/>
              <a:t>River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895262" y="1245136"/>
            <a:ext cx="2554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Pewaukee</a:t>
            </a:r>
          </a:p>
          <a:p>
            <a:pPr algn="ctr"/>
            <a:r>
              <a:rPr lang="en-US" sz="2800" b="1" dirty="0" smtClean="0"/>
              <a:t>Lake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569750" y="608351"/>
            <a:ext cx="2554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Menomonee </a:t>
            </a:r>
          </a:p>
          <a:p>
            <a:pPr algn="ctr"/>
            <a:r>
              <a:rPr lang="en-US" sz="2800" b="1" dirty="0" smtClean="0"/>
              <a:t>River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039176" y="1385729"/>
            <a:ext cx="2554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Nagowicka</a:t>
            </a:r>
            <a:endParaRPr lang="en-US" sz="2800" b="1" dirty="0" smtClean="0"/>
          </a:p>
          <a:p>
            <a:pPr algn="ctr"/>
            <a:r>
              <a:rPr lang="en-US" sz="2800" b="1" dirty="0" smtClean="0"/>
              <a:t>Lake</a:t>
            </a:r>
            <a:endParaRPr lang="en-US" sz="2800" b="1" dirty="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5316508" y="1202975"/>
            <a:ext cx="518842" cy="3594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-140524" y="543838"/>
            <a:ext cx="2417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Rock River</a:t>
            </a:r>
            <a:endParaRPr lang="en-US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02070" y="5663487"/>
            <a:ext cx="2417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Atkinson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361024" y="4534484"/>
            <a:ext cx="2417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Prairie Village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4036" y="5861328"/>
            <a:ext cx="82946" cy="1133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588577" y="4534483"/>
            <a:ext cx="93530" cy="9768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270261" y="3890504"/>
            <a:ext cx="109436" cy="863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1237586" y="3976848"/>
            <a:ext cx="165892" cy="15568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002841" y="3462031"/>
            <a:ext cx="2417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Harts Mill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127544" y="4034077"/>
            <a:ext cx="2417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Milwaukee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9922013" y="4408582"/>
            <a:ext cx="252153" cy="20908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8841486" y="4527905"/>
            <a:ext cx="241758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Honey Creek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27" name="~PP160.WAV">
            <a:hlinkClick r:id="" action="ppaction://media"/>
          </p:cNvPr>
          <p:cNvPicPr>
            <a:picLocks noRot="1" noChangeAspect="1"/>
          </p:cNvPicPr>
          <p:nvPr>
            <a:wavAudioFile r:embed="rId1" name="~PP160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6697877"/>
      </p:ext>
    </p:extLst>
  </p:cSld>
  <p:clrMapOvr>
    <a:masterClrMapping/>
  </p:clrMapOvr>
  <p:transition spd="slow"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74646" y="-16006"/>
            <a:ext cx="12266646" cy="6858000"/>
          </a:xfrm>
          <a:prstGeom prst="rect">
            <a:avLst/>
          </a:prstGeom>
          <a:solidFill>
            <a:srgbClr val="D8C1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841473" y="2874238"/>
            <a:ext cx="3437261" cy="3957759"/>
            <a:chOff x="4590853" y="857839"/>
            <a:chExt cx="3299383" cy="37990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/>
            <a:srcRect l="42333" t="17589" b="4704"/>
            <a:stretch/>
          </p:blipFill>
          <p:spPr>
            <a:xfrm>
              <a:off x="4590853" y="857839"/>
              <a:ext cx="2812329" cy="378957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/>
            <a:srcRect t="17784" r="66579" b="4510"/>
            <a:stretch/>
          </p:blipFill>
          <p:spPr>
            <a:xfrm>
              <a:off x="7403184" y="867266"/>
              <a:ext cx="487052" cy="378957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287049" y="0"/>
            <a:ext cx="3607463" cy="6841994"/>
            <a:chOff x="12430" y="35945"/>
            <a:chExt cx="3607463" cy="68419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/>
            <a:srcRect l="26750" t="26520" r="-1183" b="394"/>
            <a:stretch/>
          </p:blipFill>
          <p:spPr>
            <a:xfrm>
              <a:off x="12430" y="35945"/>
              <a:ext cx="2502767" cy="245746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/>
            <a:srcRect r="65811"/>
            <a:stretch/>
          </p:blipFill>
          <p:spPr>
            <a:xfrm>
              <a:off x="2457046" y="2480149"/>
              <a:ext cx="1149587" cy="336243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/>
            <a:srcRect l="27958"/>
            <a:stretch/>
          </p:blipFill>
          <p:spPr>
            <a:xfrm>
              <a:off x="53040" y="2480151"/>
              <a:ext cx="2422379" cy="336243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/>
            <a:srcRect t="27309" r="66255"/>
            <a:stretch/>
          </p:blipFill>
          <p:spPr>
            <a:xfrm>
              <a:off x="2432187" y="35947"/>
              <a:ext cx="1134667" cy="244420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print"/>
            <a:srcRect l="27193" b="69208"/>
            <a:stretch/>
          </p:blipFill>
          <p:spPr>
            <a:xfrm>
              <a:off x="39780" y="5842581"/>
              <a:ext cx="2448069" cy="103535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 cstate="print"/>
            <a:srcRect r="65593" b="69997"/>
            <a:stretch/>
          </p:blipFill>
          <p:spPr>
            <a:xfrm>
              <a:off x="2462990" y="5842581"/>
              <a:ext cx="1156903" cy="1008838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006474" y="0"/>
            <a:ext cx="6597405" cy="2886364"/>
            <a:chOff x="2064470" y="1583703"/>
            <a:chExt cx="5128182" cy="224357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/>
            <a:srcRect l="8505" t="27625" b="26562"/>
            <a:stretch/>
          </p:blipFill>
          <p:spPr>
            <a:xfrm>
              <a:off x="2064470" y="1583703"/>
              <a:ext cx="4462020" cy="223415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0" cstate="print"/>
            <a:srcRect t="27818" r="50623" b="26370"/>
            <a:stretch/>
          </p:blipFill>
          <p:spPr>
            <a:xfrm>
              <a:off x="6473071" y="1593130"/>
              <a:ext cx="719581" cy="2234152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7049442" y="5522780"/>
            <a:ext cx="1065096" cy="183358"/>
          </a:xfrm>
          <a:prstGeom prst="rect">
            <a:avLst/>
          </a:prstGeom>
          <a:solidFill>
            <a:srgbClr val="F13F98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908057" y="379281"/>
            <a:ext cx="256432" cy="845141"/>
          </a:xfrm>
          <a:prstGeom prst="rect">
            <a:avLst/>
          </a:prstGeom>
          <a:solidFill>
            <a:srgbClr val="F13F98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164492" y="677315"/>
            <a:ext cx="297553" cy="547107"/>
          </a:xfrm>
          <a:prstGeom prst="rect">
            <a:avLst/>
          </a:prstGeom>
          <a:solidFill>
            <a:srgbClr val="F13F98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442157" y="945029"/>
            <a:ext cx="320875" cy="279393"/>
          </a:xfrm>
          <a:prstGeom prst="rect">
            <a:avLst/>
          </a:prstGeom>
          <a:solidFill>
            <a:srgbClr val="F13F98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364697" y="93208"/>
            <a:ext cx="543360" cy="2777601"/>
          </a:xfrm>
          <a:prstGeom prst="rect">
            <a:avLst/>
          </a:prstGeom>
          <a:solidFill>
            <a:srgbClr val="F13F98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908060" y="1224585"/>
            <a:ext cx="1058528" cy="1939668"/>
          </a:xfrm>
          <a:prstGeom prst="rect">
            <a:avLst/>
          </a:prstGeom>
          <a:solidFill>
            <a:srgbClr val="F13F98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166707" y="3164416"/>
            <a:ext cx="848727" cy="260926"/>
          </a:xfrm>
          <a:prstGeom prst="rect">
            <a:avLst/>
          </a:prstGeom>
          <a:solidFill>
            <a:srgbClr val="F13F98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466004" y="3166659"/>
            <a:ext cx="154025" cy="258684"/>
          </a:xfrm>
          <a:prstGeom prst="rect">
            <a:avLst/>
          </a:prstGeom>
          <a:solidFill>
            <a:srgbClr val="F13F98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302243" y="3425342"/>
            <a:ext cx="467054" cy="292232"/>
          </a:xfrm>
          <a:prstGeom prst="rect">
            <a:avLst/>
          </a:prstGeom>
          <a:solidFill>
            <a:srgbClr val="F13F98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756853" y="3425342"/>
            <a:ext cx="547358" cy="563734"/>
          </a:xfrm>
          <a:prstGeom prst="rect">
            <a:avLst/>
          </a:prstGeom>
          <a:solidFill>
            <a:srgbClr val="F13F98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315503" y="3704313"/>
            <a:ext cx="504940" cy="857413"/>
          </a:xfrm>
          <a:prstGeom prst="rect">
            <a:avLst/>
          </a:prstGeom>
          <a:solidFill>
            <a:srgbClr val="F13F98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759537" y="3571458"/>
            <a:ext cx="286603" cy="268405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456784" y="3445376"/>
            <a:ext cx="300066" cy="272198"/>
          </a:xfrm>
          <a:prstGeom prst="rect">
            <a:avLst/>
          </a:prstGeom>
          <a:solidFill>
            <a:srgbClr val="F13F98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~PP3452.WAV">
            <a:hlinkClick r:id="" action="ppaction://media"/>
          </p:cNvPr>
          <p:cNvPicPr>
            <a:picLocks noRot="1" noChangeAspect="1"/>
          </p:cNvPicPr>
          <p:nvPr>
            <a:wavAudioFile r:embed="rId1" name="~PP3452.WAV"/>
          </p:nvPr>
        </p:nvPicPr>
        <p:blipFill>
          <a:blip r:embed="rId11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0528378"/>
      </p:ext>
    </p:extLst>
  </p:cSld>
  <p:clrMapOvr>
    <a:masterClrMapping/>
  </p:clrMapOvr>
  <p:transition spd="slow" advTm="4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74646" y="-16006"/>
            <a:ext cx="12266646" cy="6858000"/>
          </a:xfrm>
          <a:prstGeom prst="rect">
            <a:avLst/>
          </a:prstGeom>
          <a:solidFill>
            <a:srgbClr val="D8C1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l="78488" t="43473" r="15243" b="53243"/>
          <a:stretch/>
        </p:blipFill>
        <p:spPr>
          <a:xfrm>
            <a:off x="2030980" y="4625024"/>
            <a:ext cx="7001105" cy="20631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/>
          <a:srcRect l="47812" t="58884" r="48271" b="38492"/>
          <a:stretch/>
        </p:blipFill>
        <p:spPr>
          <a:xfrm>
            <a:off x="5814547" y="2414554"/>
            <a:ext cx="5474222" cy="20631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/>
          <a:srcRect l="20375" t="27132" r="67318" b="65281"/>
          <a:stretch/>
        </p:blipFill>
        <p:spPr>
          <a:xfrm>
            <a:off x="6058677" y="147989"/>
            <a:ext cx="5946817" cy="20624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/>
          <a:srcRect l="47897" t="47109" r="47997" b="49507"/>
          <a:stretch/>
        </p:blipFill>
        <p:spPr>
          <a:xfrm>
            <a:off x="775191" y="2415222"/>
            <a:ext cx="4450080" cy="20624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/>
          <a:srcRect l="67906" t="26384" r="28128" b="70476"/>
          <a:stretch/>
        </p:blipFill>
        <p:spPr>
          <a:xfrm>
            <a:off x="155431" y="147321"/>
            <a:ext cx="4633441" cy="2063149"/>
          </a:xfrm>
          <a:prstGeom prst="rect">
            <a:avLst/>
          </a:prstGeom>
        </p:spPr>
      </p:pic>
      <p:pic>
        <p:nvPicPr>
          <p:cNvPr id="11" name="~PP878.WAV">
            <a:hlinkClick r:id="" action="ppaction://media"/>
          </p:cNvPr>
          <p:cNvPicPr>
            <a:picLocks noRot="1" noChangeAspect="1"/>
          </p:cNvPicPr>
          <p:nvPr>
            <a:wavAudioFile r:embed="rId1" name="~PP878.WAV"/>
          </p:nvPr>
        </p:nvPicPr>
        <p:blipFill>
          <a:blip r:embed="rId8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4491732"/>
      </p:ext>
    </p:extLst>
  </p:cSld>
  <p:clrMapOvr>
    <a:masterClrMapping/>
  </p:clrMapOvr>
  <p:transition spd="slow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720100" y="2874238"/>
            <a:ext cx="3437261" cy="3957759"/>
            <a:chOff x="4590853" y="857839"/>
            <a:chExt cx="3299383" cy="37990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/>
            <a:srcRect l="42333" t="17589" b="4704"/>
            <a:stretch/>
          </p:blipFill>
          <p:spPr>
            <a:xfrm>
              <a:off x="4590853" y="857839"/>
              <a:ext cx="2812329" cy="378957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/>
            <a:srcRect t="17784" r="66579" b="4510"/>
            <a:stretch/>
          </p:blipFill>
          <p:spPr>
            <a:xfrm>
              <a:off x="7403184" y="867266"/>
              <a:ext cx="487052" cy="378957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191989" y="-19817"/>
            <a:ext cx="3607463" cy="6841994"/>
            <a:chOff x="12430" y="35945"/>
            <a:chExt cx="3607463" cy="68419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/>
            <a:srcRect l="26750" t="26520" r="-1183" b="394"/>
            <a:stretch/>
          </p:blipFill>
          <p:spPr>
            <a:xfrm>
              <a:off x="12430" y="35945"/>
              <a:ext cx="2502767" cy="245746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/>
            <a:srcRect r="65811"/>
            <a:stretch/>
          </p:blipFill>
          <p:spPr>
            <a:xfrm>
              <a:off x="2457046" y="2480149"/>
              <a:ext cx="1149587" cy="336243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/>
            <a:srcRect l="27958"/>
            <a:stretch/>
          </p:blipFill>
          <p:spPr>
            <a:xfrm>
              <a:off x="53040" y="2480151"/>
              <a:ext cx="2422379" cy="336243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/>
            <a:srcRect t="27309" r="66255"/>
            <a:stretch/>
          </p:blipFill>
          <p:spPr>
            <a:xfrm>
              <a:off x="2471966" y="62467"/>
              <a:ext cx="1134667" cy="244420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print"/>
            <a:srcRect l="27193" b="69208"/>
            <a:stretch/>
          </p:blipFill>
          <p:spPr>
            <a:xfrm>
              <a:off x="39780" y="5842581"/>
              <a:ext cx="2448069" cy="103535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 cstate="print"/>
            <a:srcRect r="65593" b="69997"/>
            <a:stretch/>
          </p:blipFill>
          <p:spPr>
            <a:xfrm>
              <a:off x="2462990" y="5842581"/>
              <a:ext cx="1156903" cy="1008838"/>
            </a:xfrm>
            <a:prstGeom prst="rect">
              <a:avLst/>
            </a:prstGeom>
          </p:spPr>
        </p:pic>
      </p:grpSp>
      <p:sp>
        <p:nvSpPr>
          <p:cNvPr id="3" name="Oval 2"/>
          <p:cNvSpPr/>
          <p:nvPr/>
        </p:nvSpPr>
        <p:spPr>
          <a:xfrm>
            <a:off x="4659690" y="3504629"/>
            <a:ext cx="286603" cy="268405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707670" y="0"/>
            <a:ext cx="4484330" cy="6858000"/>
          </a:xfrm>
          <a:prstGeom prst="rect">
            <a:avLst/>
          </a:prstGeom>
          <a:solidFill>
            <a:srgbClr val="DDC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381200" y="302406"/>
            <a:ext cx="4623327" cy="3851776"/>
          </a:xfrm>
          <a:prstGeom prst="rect">
            <a:avLst/>
          </a:prstGeom>
          <a:solidFill>
            <a:srgbClr val="DDC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869858" y="0"/>
            <a:ext cx="2928553" cy="1193021"/>
          </a:xfrm>
          <a:prstGeom prst="rect">
            <a:avLst/>
          </a:prstGeom>
          <a:solidFill>
            <a:srgbClr val="DDC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191986" y="654671"/>
            <a:ext cx="287790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Granville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Wauwatosa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Honey Creek</a:t>
            </a:r>
            <a:endParaRPr lang="en-US" sz="2800" b="1" dirty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Greenfield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Franklin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-7091" y="-19817"/>
            <a:ext cx="4264296" cy="6908134"/>
          </a:xfrm>
          <a:prstGeom prst="rect">
            <a:avLst/>
          </a:prstGeom>
          <a:solidFill>
            <a:srgbClr val="DDC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-72541" y="-19817"/>
            <a:ext cx="12264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MILWAUKEE COUNTY TOWNSHIPS (1842)</a:t>
            </a:r>
            <a:endParaRPr lang="en-US" sz="40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5884644" y="644851"/>
            <a:ext cx="287790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 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>
              <a:solidFill>
                <a:srgbClr val="FF0000"/>
              </a:solidFill>
            </a:endParaRPr>
          </a:p>
          <a:p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Lake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Oak Creek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40792" y="1475760"/>
            <a:ext cx="287790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Hampton Ave</a:t>
            </a:r>
          </a:p>
          <a:p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2800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28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Greenfield Ave</a:t>
            </a:r>
          </a:p>
          <a:p>
            <a:endParaRPr lang="en-US" sz="2800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College Ave</a:t>
            </a:r>
          </a:p>
          <a:p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27</a:t>
            </a:r>
            <a:r>
              <a:rPr lang="en-US" sz="2800" baseline="30000" dirty="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 Street</a:t>
            </a:r>
          </a:p>
        </p:txBody>
      </p:sp>
      <p:sp>
        <p:nvSpPr>
          <p:cNvPr id="19" name="TextBox 18"/>
          <p:cNvSpPr txBox="1"/>
          <p:nvPr/>
        </p:nvSpPr>
        <p:spPr>
          <a:xfrm rot="3878238">
            <a:off x="5533522" y="1343701"/>
            <a:ext cx="1916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Milwaukee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619732" y="4746171"/>
            <a:ext cx="2264909" cy="1245326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846587" y="2505210"/>
            <a:ext cx="2501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Village of Milwaukee</a:t>
            </a:r>
            <a:endParaRPr lang="en-US" sz="2800" dirty="0"/>
          </a:p>
        </p:txBody>
      </p:sp>
      <p:pic>
        <p:nvPicPr>
          <p:cNvPr id="26" name="~PP1822.WAV">
            <a:hlinkClick r:id="" action="ppaction://media"/>
          </p:cNvPr>
          <p:cNvPicPr>
            <a:picLocks noRot="1" noChangeAspect="1"/>
          </p:cNvPicPr>
          <p:nvPr>
            <a:wavAudioFile r:embed="rId1" name="~PP1822.WAV"/>
          </p:nvPr>
        </p:nvPicPr>
        <p:blipFill>
          <a:blip r:embed="rId10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6195331"/>
      </p:ext>
    </p:extLst>
  </p:cSld>
  <p:clrMapOvr>
    <a:masterClrMapping/>
  </p:clrMapOvr>
  <p:transition spd="slow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8800" b="1" dirty="0"/>
              <a:t>End of history </a:t>
            </a:r>
            <a:r>
              <a:rPr lang="en-US" sz="8800" b="1" dirty="0" smtClean="0"/>
              <a:t>1</a:t>
            </a:r>
            <a:endParaRPr lang="en-US" sz="36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/>
          <a:srcRect l="2347" t="13787" r="10459" b="25276"/>
          <a:stretch/>
        </p:blipFill>
        <p:spPr>
          <a:xfrm>
            <a:off x="2785068" y="202119"/>
            <a:ext cx="6621864" cy="2603124"/>
          </a:xfrm>
          <a:prstGeom prst="rect">
            <a:avLst/>
          </a:prstGeom>
        </p:spPr>
      </p:pic>
      <p:pic>
        <p:nvPicPr>
          <p:cNvPr id="8" name="~PP1146.WAV">
            <a:hlinkClick r:id="" action="ppaction://media"/>
          </p:cNvPr>
          <p:cNvPicPr>
            <a:picLocks noRot="1" noChangeAspect="1"/>
          </p:cNvPicPr>
          <p:nvPr>
            <a:wavAudioFile r:embed="rId1" name="~PP1146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4556877"/>
      </p:ext>
    </p:extLst>
  </p:cSld>
  <p:clrMapOvr>
    <a:masterClrMapping/>
  </p:clrMapOvr>
  <p:transition spd="slow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13159" t="20026" r="8543" b="1608"/>
          <a:stretch/>
        </p:blipFill>
        <p:spPr>
          <a:xfrm>
            <a:off x="10509" y="0"/>
            <a:ext cx="1218149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490292">
            <a:off x="8839036" y="955107"/>
            <a:ext cx="261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Milwaukee R.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-137274"/>
            <a:ext cx="12107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Eastern Wisconsin Territory 1830</a:t>
            </a:r>
            <a:endParaRPr lang="en-US" sz="4000" b="1" dirty="0"/>
          </a:p>
        </p:txBody>
      </p:sp>
      <p:pic>
        <p:nvPicPr>
          <p:cNvPr id="8" name="~PP2835.WAV">
            <a:hlinkClick r:id="" action="ppaction://media"/>
          </p:cNvPr>
          <p:cNvPicPr>
            <a:picLocks noRot="1" noChangeAspect="1"/>
          </p:cNvPicPr>
          <p:nvPr>
            <a:wavAudioFile r:embed="rId1" name="~PP2835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0298230"/>
      </p:ext>
    </p:extLst>
  </p:cSld>
  <p:clrMapOvr>
    <a:masterClrMapping/>
  </p:clrMapOvr>
  <p:transition spd="slow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united states 1840 site map the united states 18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0394" y="340823"/>
            <a:ext cx="9694974" cy="651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88233" y="-147959"/>
            <a:ext cx="5503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United States in 1840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549619" y="2852928"/>
            <a:ext cx="142142" cy="15274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7548997" y="2614196"/>
            <a:ext cx="79419" cy="853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6297970" y="2217082"/>
            <a:ext cx="1376829" cy="3526770"/>
          </a:xfrm>
          <a:custGeom>
            <a:avLst/>
            <a:gdLst>
              <a:gd name="connsiteX0" fmla="*/ 736847 w 1313895"/>
              <a:gd name="connsiteY0" fmla="*/ 3382392 h 3382392"/>
              <a:gd name="connsiteX1" fmla="*/ 559293 w 1313895"/>
              <a:gd name="connsiteY1" fmla="*/ 3107185 h 3382392"/>
              <a:gd name="connsiteX2" fmla="*/ 408373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08373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08373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82612 w 1313895"/>
              <a:gd name="connsiteY10" fmla="*/ 1365651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56698 w 1313895"/>
              <a:gd name="connsiteY10" fmla="*/ 1398970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56698 w 1313895"/>
              <a:gd name="connsiteY10" fmla="*/ 1398970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56698 w 1313895"/>
              <a:gd name="connsiteY10" fmla="*/ 1398970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56698 w 1313895"/>
              <a:gd name="connsiteY10" fmla="*/ 1398970 h 3382392"/>
              <a:gd name="connsiteX11" fmla="*/ 89531 w 1313895"/>
              <a:gd name="connsiteY11" fmla="*/ 1361230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40686 w 1310193"/>
              <a:gd name="connsiteY13" fmla="*/ 1242874 h 3382392"/>
              <a:gd name="connsiteX14" fmla="*/ 93952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688756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93952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688756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688756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688756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729478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729478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41987 w 1310193"/>
              <a:gd name="connsiteY21" fmla="*/ 352879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729478 w 1310193"/>
              <a:gd name="connsiteY18" fmla="*/ 736847 h 3382392"/>
              <a:gd name="connsiteX19" fmla="*/ 699862 w 1310193"/>
              <a:gd name="connsiteY19" fmla="*/ 553399 h 3382392"/>
              <a:gd name="connsiteX20" fmla="*/ 706512 w 1310193"/>
              <a:gd name="connsiteY20" fmla="*/ 443884 h 3382392"/>
              <a:gd name="connsiteX21" fmla="*/ 741987 w 1310193"/>
              <a:gd name="connsiteY21" fmla="*/ 352879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729478 w 1310193"/>
              <a:gd name="connsiteY18" fmla="*/ 736847 h 3382392"/>
              <a:gd name="connsiteX19" fmla="*/ 699862 w 1310193"/>
              <a:gd name="connsiteY19" fmla="*/ 553399 h 3382392"/>
              <a:gd name="connsiteX20" fmla="*/ 706512 w 1310193"/>
              <a:gd name="connsiteY20" fmla="*/ 443884 h 3382392"/>
              <a:gd name="connsiteX21" fmla="*/ 741987 w 1310193"/>
              <a:gd name="connsiteY21" fmla="*/ 352879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38570 w 1310193"/>
              <a:gd name="connsiteY24" fmla="*/ 274489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404604 h 3404604"/>
              <a:gd name="connsiteX1" fmla="*/ 555591 w 1310193"/>
              <a:gd name="connsiteY1" fmla="*/ 3073866 h 3404604"/>
              <a:gd name="connsiteX2" fmla="*/ 408373 w 1310193"/>
              <a:gd name="connsiteY2" fmla="*/ 2800923 h 3404604"/>
              <a:gd name="connsiteX3" fmla="*/ 307016 w 1310193"/>
              <a:gd name="connsiteY3" fmla="*/ 2561226 h 3404604"/>
              <a:gd name="connsiteX4" fmla="*/ 351405 w 1310193"/>
              <a:gd name="connsiteY4" fmla="*/ 2472449 h 3404604"/>
              <a:gd name="connsiteX5" fmla="*/ 475692 w 1310193"/>
              <a:gd name="connsiteY5" fmla="*/ 2436938 h 3404604"/>
              <a:gd name="connsiteX6" fmla="*/ 502325 w 1310193"/>
              <a:gd name="connsiteY6" fmla="*/ 2357039 h 3404604"/>
              <a:gd name="connsiteX7" fmla="*/ 413548 w 1310193"/>
              <a:gd name="connsiteY7" fmla="*/ 2250507 h 3404604"/>
              <a:gd name="connsiteX8" fmla="*/ 305470 w 1310193"/>
              <a:gd name="connsiteY8" fmla="*/ 2006389 h 3404604"/>
              <a:gd name="connsiteX9" fmla="*/ 287751 w 1310193"/>
              <a:gd name="connsiteY9" fmla="*/ 1526995 h 3404604"/>
              <a:gd name="connsiteX10" fmla="*/ 252996 w 1310193"/>
              <a:gd name="connsiteY10" fmla="*/ 1421182 h 3404604"/>
              <a:gd name="connsiteX11" fmla="*/ 85829 w 1310193"/>
              <a:gd name="connsiteY11" fmla="*/ 1383442 h 3404604"/>
              <a:gd name="connsiteX12" fmla="*/ 0 w 1310193"/>
              <a:gd name="connsiteY12" fmla="*/ 1334634 h 3404604"/>
              <a:gd name="connsiteX13" fmla="*/ 36984 w 1310193"/>
              <a:gd name="connsiteY13" fmla="*/ 1283596 h 3404604"/>
              <a:gd name="connsiteX14" fmla="*/ 101356 w 1310193"/>
              <a:gd name="connsiteY14" fmla="*/ 1096410 h 3404604"/>
              <a:gd name="connsiteX15" fmla="*/ 520080 w 1310193"/>
              <a:gd name="connsiteY15" fmla="*/ 1060900 h 3404604"/>
              <a:gd name="connsiteX16" fmla="*/ 617735 w 1310193"/>
              <a:gd name="connsiteY16" fmla="*/ 1007634 h 3404604"/>
              <a:gd name="connsiteX17" fmla="*/ 688756 w 1310193"/>
              <a:gd name="connsiteY17" fmla="*/ 901102 h 3404604"/>
              <a:gd name="connsiteX18" fmla="*/ 729478 w 1310193"/>
              <a:gd name="connsiteY18" fmla="*/ 759059 h 3404604"/>
              <a:gd name="connsiteX19" fmla="*/ 699862 w 1310193"/>
              <a:gd name="connsiteY19" fmla="*/ 575611 h 3404604"/>
              <a:gd name="connsiteX20" fmla="*/ 706512 w 1310193"/>
              <a:gd name="connsiteY20" fmla="*/ 466096 h 3404604"/>
              <a:gd name="connsiteX21" fmla="*/ 741987 w 1310193"/>
              <a:gd name="connsiteY21" fmla="*/ 375091 h 3404604"/>
              <a:gd name="connsiteX22" fmla="*/ 1043863 w 1310193"/>
              <a:gd name="connsiteY22" fmla="*/ 359564 h 3404604"/>
              <a:gd name="connsiteX23" fmla="*/ 1043863 w 1310193"/>
              <a:gd name="connsiteY23" fmla="*/ 359564 h 3404604"/>
              <a:gd name="connsiteX24" fmla="*/ 1138570 w 1310193"/>
              <a:gd name="connsiteY24" fmla="*/ 296701 h 3404604"/>
              <a:gd name="connsiteX25" fmla="*/ 1150395 w 1310193"/>
              <a:gd name="connsiteY25" fmla="*/ 119867 h 3404604"/>
              <a:gd name="connsiteX26" fmla="*/ 1224364 w 1310193"/>
              <a:gd name="connsiteY26" fmla="*/ 0 h 3404604"/>
              <a:gd name="connsiteX27" fmla="*/ 1310193 w 1310193"/>
              <a:gd name="connsiteY27" fmla="*/ 22212 h 3404604"/>
              <a:gd name="connsiteX0" fmla="*/ 733145 w 1350915"/>
              <a:gd name="connsiteY0" fmla="*/ 3474942 h 3474942"/>
              <a:gd name="connsiteX1" fmla="*/ 555591 w 1350915"/>
              <a:gd name="connsiteY1" fmla="*/ 3144204 h 3474942"/>
              <a:gd name="connsiteX2" fmla="*/ 408373 w 1350915"/>
              <a:gd name="connsiteY2" fmla="*/ 2871261 h 3474942"/>
              <a:gd name="connsiteX3" fmla="*/ 307016 w 1350915"/>
              <a:gd name="connsiteY3" fmla="*/ 2631564 h 3474942"/>
              <a:gd name="connsiteX4" fmla="*/ 351405 w 1350915"/>
              <a:gd name="connsiteY4" fmla="*/ 2542787 h 3474942"/>
              <a:gd name="connsiteX5" fmla="*/ 475692 w 1350915"/>
              <a:gd name="connsiteY5" fmla="*/ 2507276 h 3474942"/>
              <a:gd name="connsiteX6" fmla="*/ 502325 w 1350915"/>
              <a:gd name="connsiteY6" fmla="*/ 2427377 h 3474942"/>
              <a:gd name="connsiteX7" fmla="*/ 413548 w 1350915"/>
              <a:gd name="connsiteY7" fmla="*/ 2320845 h 3474942"/>
              <a:gd name="connsiteX8" fmla="*/ 305470 w 1350915"/>
              <a:gd name="connsiteY8" fmla="*/ 2076727 h 3474942"/>
              <a:gd name="connsiteX9" fmla="*/ 287751 w 1350915"/>
              <a:gd name="connsiteY9" fmla="*/ 1597333 h 3474942"/>
              <a:gd name="connsiteX10" fmla="*/ 252996 w 1350915"/>
              <a:gd name="connsiteY10" fmla="*/ 1491520 h 3474942"/>
              <a:gd name="connsiteX11" fmla="*/ 85829 w 1350915"/>
              <a:gd name="connsiteY11" fmla="*/ 1453780 h 3474942"/>
              <a:gd name="connsiteX12" fmla="*/ 0 w 1350915"/>
              <a:gd name="connsiteY12" fmla="*/ 1404972 h 3474942"/>
              <a:gd name="connsiteX13" fmla="*/ 36984 w 1350915"/>
              <a:gd name="connsiteY13" fmla="*/ 1353934 h 3474942"/>
              <a:gd name="connsiteX14" fmla="*/ 101356 w 1350915"/>
              <a:gd name="connsiteY14" fmla="*/ 1166748 h 3474942"/>
              <a:gd name="connsiteX15" fmla="*/ 520080 w 1350915"/>
              <a:gd name="connsiteY15" fmla="*/ 1131238 h 3474942"/>
              <a:gd name="connsiteX16" fmla="*/ 617735 w 1350915"/>
              <a:gd name="connsiteY16" fmla="*/ 1077972 h 3474942"/>
              <a:gd name="connsiteX17" fmla="*/ 688756 w 1350915"/>
              <a:gd name="connsiteY17" fmla="*/ 971440 h 3474942"/>
              <a:gd name="connsiteX18" fmla="*/ 729478 w 1350915"/>
              <a:gd name="connsiteY18" fmla="*/ 829397 h 3474942"/>
              <a:gd name="connsiteX19" fmla="*/ 699862 w 1350915"/>
              <a:gd name="connsiteY19" fmla="*/ 645949 h 3474942"/>
              <a:gd name="connsiteX20" fmla="*/ 706512 w 1350915"/>
              <a:gd name="connsiteY20" fmla="*/ 536434 h 3474942"/>
              <a:gd name="connsiteX21" fmla="*/ 741987 w 1350915"/>
              <a:gd name="connsiteY21" fmla="*/ 445429 h 3474942"/>
              <a:gd name="connsiteX22" fmla="*/ 1043863 w 1350915"/>
              <a:gd name="connsiteY22" fmla="*/ 429902 h 3474942"/>
              <a:gd name="connsiteX23" fmla="*/ 1043863 w 1350915"/>
              <a:gd name="connsiteY23" fmla="*/ 429902 h 3474942"/>
              <a:gd name="connsiteX24" fmla="*/ 1138570 w 1350915"/>
              <a:gd name="connsiteY24" fmla="*/ 367039 h 3474942"/>
              <a:gd name="connsiteX25" fmla="*/ 1150395 w 1350915"/>
              <a:gd name="connsiteY25" fmla="*/ 190205 h 3474942"/>
              <a:gd name="connsiteX26" fmla="*/ 1224364 w 1350915"/>
              <a:gd name="connsiteY26" fmla="*/ 70338 h 3474942"/>
              <a:gd name="connsiteX27" fmla="*/ 1350915 w 1350915"/>
              <a:gd name="connsiteY27" fmla="*/ 0 h 3474942"/>
              <a:gd name="connsiteX0" fmla="*/ 733145 w 1376829"/>
              <a:gd name="connsiteY0" fmla="*/ 3526770 h 3526770"/>
              <a:gd name="connsiteX1" fmla="*/ 555591 w 1376829"/>
              <a:gd name="connsiteY1" fmla="*/ 3196032 h 3526770"/>
              <a:gd name="connsiteX2" fmla="*/ 408373 w 1376829"/>
              <a:gd name="connsiteY2" fmla="*/ 2923089 h 3526770"/>
              <a:gd name="connsiteX3" fmla="*/ 307016 w 1376829"/>
              <a:gd name="connsiteY3" fmla="*/ 2683392 h 3526770"/>
              <a:gd name="connsiteX4" fmla="*/ 351405 w 1376829"/>
              <a:gd name="connsiteY4" fmla="*/ 2594615 h 3526770"/>
              <a:gd name="connsiteX5" fmla="*/ 475692 w 1376829"/>
              <a:gd name="connsiteY5" fmla="*/ 2559104 h 3526770"/>
              <a:gd name="connsiteX6" fmla="*/ 502325 w 1376829"/>
              <a:gd name="connsiteY6" fmla="*/ 2479205 h 3526770"/>
              <a:gd name="connsiteX7" fmla="*/ 413548 w 1376829"/>
              <a:gd name="connsiteY7" fmla="*/ 2372673 h 3526770"/>
              <a:gd name="connsiteX8" fmla="*/ 305470 w 1376829"/>
              <a:gd name="connsiteY8" fmla="*/ 2128555 h 3526770"/>
              <a:gd name="connsiteX9" fmla="*/ 287751 w 1376829"/>
              <a:gd name="connsiteY9" fmla="*/ 1649161 h 3526770"/>
              <a:gd name="connsiteX10" fmla="*/ 252996 w 1376829"/>
              <a:gd name="connsiteY10" fmla="*/ 1543348 h 3526770"/>
              <a:gd name="connsiteX11" fmla="*/ 85829 w 1376829"/>
              <a:gd name="connsiteY11" fmla="*/ 1505608 h 3526770"/>
              <a:gd name="connsiteX12" fmla="*/ 0 w 1376829"/>
              <a:gd name="connsiteY12" fmla="*/ 1456800 h 3526770"/>
              <a:gd name="connsiteX13" fmla="*/ 36984 w 1376829"/>
              <a:gd name="connsiteY13" fmla="*/ 1405762 h 3526770"/>
              <a:gd name="connsiteX14" fmla="*/ 101356 w 1376829"/>
              <a:gd name="connsiteY14" fmla="*/ 1218576 h 3526770"/>
              <a:gd name="connsiteX15" fmla="*/ 520080 w 1376829"/>
              <a:gd name="connsiteY15" fmla="*/ 1183066 h 3526770"/>
              <a:gd name="connsiteX16" fmla="*/ 617735 w 1376829"/>
              <a:gd name="connsiteY16" fmla="*/ 1129800 h 3526770"/>
              <a:gd name="connsiteX17" fmla="*/ 688756 w 1376829"/>
              <a:gd name="connsiteY17" fmla="*/ 1023268 h 3526770"/>
              <a:gd name="connsiteX18" fmla="*/ 729478 w 1376829"/>
              <a:gd name="connsiteY18" fmla="*/ 881225 h 3526770"/>
              <a:gd name="connsiteX19" fmla="*/ 699862 w 1376829"/>
              <a:gd name="connsiteY19" fmla="*/ 697777 h 3526770"/>
              <a:gd name="connsiteX20" fmla="*/ 706512 w 1376829"/>
              <a:gd name="connsiteY20" fmla="*/ 588262 h 3526770"/>
              <a:gd name="connsiteX21" fmla="*/ 741987 w 1376829"/>
              <a:gd name="connsiteY21" fmla="*/ 497257 h 3526770"/>
              <a:gd name="connsiteX22" fmla="*/ 1043863 w 1376829"/>
              <a:gd name="connsiteY22" fmla="*/ 481730 h 3526770"/>
              <a:gd name="connsiteX23" fmla="*/ 1043863 w 1376829"/>
              <a:gd name="connsiteY23" fmla="*/ 481730 h 3526770"/>
              <a:gd name="connsiteX24" fmla="*/ 1138570 w 1376829"/>
              <a:gd name="connsiteY24" fmla="*/ 418867 h 3526770"/>
              <a:gd name="connsiteX25" fmla="*/ 1150395 w 1376829"/>
              <a:gd name="connsiteY25" fmla="*/ 242033 h 3526770"/>
              <a:gd name="connsiteX26" fmla="*/ 1224364 w 1376829"/>
              <a:gd name="connsiteY26" fmla="*/ 122166 h 3526770"/>
              <a:gd name="connsiteX27" fmla="*/ 1376829 w 1376829"/>
              <a:gd name="connsiteY27" fmla="*/ 0 h 3526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376829" h="3526770">
                <a:moveTo>
                  <a:pt x="733145" y="3526770"/>
                </a:moveTo>
                <a:cubicBezTo>
                  <a:pt x="673960" y="3416524"/>
                  <a:pt x="570352" y="3343298"/>
                  <a:pt x="555591" y="3196032"/>
                </a:cubicBezTo>
                <a:lnTo>
                  <a:pt x="408373" y="2923089"/>
                </a:lnTo>
                <a:cubicBezTo>
                  <a:pt x="411607" y="2857998"/>
                  <a:pt x="340802" y="2763291"/>
                  <a:pt x="307016" y="2683392"/>
                </a:cubicBezTo>
                <a:lnTo>
                  <a:pt x="351405" y="2594615"/>
                </a:lnTo>
                <a:lnTo>
                  <a:pt x="475692" y="2559104"/>
                </a:lnTo>
                <a:lnTo>
                  <a:pt x="502325" y="2479205"/>
                </a:lnTo>
                <a:lnTo>
                  <a:pt x="413548" y="2372673"/>
                </a:lnTo>
                <a:lnTo>
                  <a:pt x="305470" y="2128555"/>
                </a:lnTo>
                <a:cubicBezTo>
                  <a:pt x="311904" y="1961353"/>
                  <a:pt x="270211" y="1820065"/>
                  <a:pt x="287751" y="1649161"/>
                </a:cubicBezTo>
                <a:cubicBezTo>
                  <a:pt x="276166" y="1613890"/>
                  <a:pt x="283091" y="1567513"/>
                  <a:pt x="252996" y="1543348"/>
                </a:cubicBezTo>
                <a:cubicBezTo>
                  <a:pt x="205912" y="1491279"/>
                  <a:pt x="147721" y="1513252"/>
                  <a:pt x="85829" y="1505608"/>
                </a:cubicBezTo>
                <a:lnTo>
                  <a:pt x="0" y="1456800"/>
                </a:lnTo>
                <a:lnTo>
                  <a:pt x="36984" y="1405762"/>
                </a:lnTo>
                <a:lnTo>
                  <a:pt x="101356" y="1218576"/>
                </a:lnTo>
                <a:cubicBezTo>
                  <a:pt x="215017" y="1188229"/>
                  <a:pt x="380505" y="1194903"/>
                  <a:pt x="520080" y="1183066"/>
                </a:cubicBezTo>
                <a:lnTo>
                  <a:pt x="617735" y="1129800"/>
                </a:lnTo>
                <a:lnTo>
                  <a:pt x="688756" y="1023268"/>
                </a:lnTo>
                <a:cubicBezTo>
                  <a:pt x="702330" y="975920"/>
                  <a:pt x="727627" y="935473"/>
                  <a:pt x="729478" y="881225"/>
                </a:cubicBezTo>
                <a:cubicBezTo>
                  <a:pt x="731329" y="826977"/>
                  <a:pt x="709734" y="758926"/>
                  <a:pt x="699862" y="697777"/>
                </a:cubicBezTo>
                <a:lnTo>
                  <a:pt x="706512" y="588262"/>
                </a:lnTo>
                <a:lnTo>
                  <a:pt x="741987" y="497257"/>
                </a:lnTo>
                <a:lnTo>
                  <a:pt x="1043863" y="481730"/>
                </a:lnTo>
                <a:lnTo>
                  <a:pt x="1043863" y="481730"/>
                </a:lnTo>
                <a:lnTo>
                  <a:pt x="1138570" y="418867"/>
                </a:lnTo>
                <a:lnTo>
                  <a:pt x="1150395" y="242033"/>
                </a:lnTo>
                <a:lnTo>
                  <a:pt x="1224364" y="122166"/>
                </a:lnTo>
                <a:lnTo>
                  <a:pt x="1376829" y="0"/>
                </a:ln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7881610" y="2561801"/>
            <a:ext cx="629344" cy="107359"/>
          </a:xfrm>
          <a:custGeom>
            <a:avLst/>
            <a:gdLst>
              <a:gd name="connsiteX0" fmla="*/ 0 w 629344"/>
              <a:gd name="connsiteY0" fmla="*/ 107359 h 107359"/>
              <a:gd name="connsiteX1" fmla="*/ 107358 w 629344"/>
              <a:gd name="connsiteY1" fmla="*/ 85146 h 107359"/>
              <a:gd name="connsiteX2" fmla="*/ 222121 w 629344"/>
              <a:gd name="connsiteY2" fmla="*/ 85146 h 107359"/>
              <a:gd name="connsiteX3" fmla="*/ 355394 w 629344"/>
              <a:gd name="connsiteY3" fmla="*/ 44424 h 107359"/>
              <a:gd name="connsiteX4" fmla="*/ 447945 w 629344"/>
              <a:gd name="connsiteY4" fmla="*/ 0 h 107359"/>
              <a:gd name="connsiteX5" fmla="*/ 562707 w 629344"/>
              <a:gd name="connsiteY5" fmla="*/ 18510 h 107359"/>
              <a:gd name="connsiteX6" fmla="*/ 629344 w 629344"/>
              <a:gd name="connsiteY6" fmla="*/ 59232 h 107359"/>
              <a:gd name="connsiteX7" fmla="*/ 629344 w 629344"/>
              <a:gd name="connsiteY7" fmla="*/ 59232 h 107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9344" h="107359">
                <a:moveTo>
                  <a:pt x="0" y="107359"/>
                </a:moveTo>
                <a:lnTo>
                  <a:pt x="107358" y="85146"/>
                </a:lnTo>
                <a:lnTo>
                  <a:pt x="222121" y="85146"/>
                </a:lnTo>
                <a:lnTo>
                  <a:pt x="355394" y="44424"/>
                </a:lnTo>
                <a:lnTo>
                  <a:pt x="447945" y="0"/>
                </a:lnTo>
                <a:lnTo>
                  <a:pt x="562707" y="18510"/>
                </a:lnTo>
                <a:lnTo>
                  <a:pt x="629344" y="59232"/>
                </a:lnTo>
                <a:lnTo>
                  <a:pt x="629344" y="59232"/>
                </a:ln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8992217" y="5427168"/>
            <a:ext cx="244334" cy="325778"/>
          </a:xfrm>
          <a:custGeom>
            <a:avLst/>
            <a:gdLst>
              <a:gd name="connsiteX0" fmla="*/ 244334 w 244334"/>
              <a:gd name="connsiteY0" fmla="*/ 0 h 325778"/>
              <a:gd name="connsiteX1" fmla="*/ 188803 w 244334"/>
              <a:gd name="connsiteY1" fmla="*/ 74040 h 325778"/>
              <a:gd name="connsiteX2" fmla="*/ 162889 w 244334"/>
              <a:gd name="connsiteY2" fmla="*/ 136975 h 325778"/>
              <a:gd name="connsiteX3" fmla="*/ 85147 w 244334"/>
              <a:gd name="connsiteY3" fmla="*/ 222121 h 325778"/>
              <a:gd name="connsiteX4" fmla="*/ 7404 w 244334"/>
              <a:gd name="connsiteY4" fmla="*/ 325778 h 325778"/>
              <a:gd name="connsiteX5" fmla="*/ 0 w 244334"/>
              <a:gd name="connsiteY5" fmla="*/ 318374 h 325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334" h="325778">
                <a:moveTo>
                  <a:pt x="244334" y="0"/>
                </a:moveTo>
                <a:lnTo>
                  <a:pt x="188803" y="74040"/>
                </a:lnTo>
                <a:lnTo>
                  <a:pt x="162889" y="136975"/>
                </a:lnTo>
                <a:lnTo>
                  <a:pt x="85147" y="222121"/>
                </a:lnTo>
                <a:lnTo>
                  <a:pt x="7404" y="325778"/>
                </a:lnTo>
                <a:lnTo>
                  <a:pt x="0" y="318374"/>
                </a:ln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0128738" y="1262390"/>
            <a:ext cx="473860" cy="497168"/>
          </a:xfrm>
          <a:custGeom>
            <a:avLst/>
            <a:gdLst>
              <a:gd name="connsiteX0" fmla="*/ 481264 w 481264"/>
              <a:gd name="connsiteY0" fmla="*/ 0 h 496072"/>
              <a:gd name="connsiteX1" fmla="*/ 373905 w 481264"/>
              <a:gd name="connsiteY1" fmla="*/ 140677 h 496072"/>
              <a:gd name="connsiteX2" fmla="*/ 270248 w 481264"/>
              <a:gd name="connsiteY2" fmla="*/ 285056 h 496072"/>
              <a:gd name="connsiteX3" fmla="*/ 225824 w 481264"/>
              <a:gd name="connsiteY3" fmla="*/ 355395 h 496072"/>
              <a:gd name="connsiteX4" fmla="*/ 207314 w 481264"/>
              <a:gd name="connsiteY4" fmla="*/ 407223 h 496072"/>
              <a:gd name="connsiteX5" fmla="*/ 155485 w 481264"/>
              <a:gd name="connsiteY5" fmla="*/ 459051 h 496072"/>
              <a:gd name="connsiteX6" fmla="*/ 85147 w 481264"/>
              <a:gd name="connsiteY6" fmla="*/ 496072 h 496072"/>
              <a:gd name="connsiteX7" fmla="*/ 7404 w 481264"/>
              <a:gd name="connsiteY7" fmla="*/ 496072 h 496072"/>
              <a:gd name="connsiteX8" fmla="*/ 7404 w 481264"/>
              <a:gd name="connsiteY8" fmla="*/ 496072 h 496072"/>
              <a:gd name="connsiteX9" fmla="*/ 0 w 481264"/>
              <a:gd name="connsiteY9" fmla="*/ 484965 h 496072"/>
              <a:gd name="connsiteX10" fmla="*/ 14809 w 481264"/>
              <a:gd name="connsiteY10" fmla="*/ 492370 h 496072"/>
              <a:gd name="connsiteX0" fmla="*/ 481264 w 481264"/>
              <a:gd name="connsiteY0" fmla="*/ 0 h 496072"/>
              <a:gd name="connsiteX1" fmla="*/ 373905 w 481264"/>
              <a:gd name="connsiteY1" fmla="*/ 140677 h 496072"/>
              <a:gd name="connsiteX2" fmla="*/ 251738 w 481264"/>
              <a:gd name="connsiteY2" fmla="*/ 296162 h 496072"/>
              <a:gd name="connsiteX3" fmla="*/ 225824 w 481264"/>
              <a:gd name="connsiteY3" fmla="*/ 355395 h 496072"/>
              <a:gd name="connsiteX4" fmla="*/ 207314 w 481264"/>
              <a:gd name="connsiteY4" fmla="*/ 407223 h 496072"/>
              <a:gd name="connsiteX5" fmla="*/ 155485 w 481264"/>
              <a:gd name="connsiteY5" fmla="*/ 459051 h 496072"/>
              <a:gd name="connsiteX6" fmla="*/ 85147 w 481264"/>
              <a:gd name="connsiteY6" fmla="*/ 496072 h 496072"/>
              <a:gd name="connsiteX7" fmla="*/ 7404 w 481264"/>
              <a:gd name="connsiteY7" fmla="*/ 496072 h 496072"/>
              <a:gd name="connsiteX8" fmla="*/ 7404 w 481264"/>
              <a:gd name="connsiteY8" fmla="*/ 496072 h 496072"/>
              <a:gd name="connsiteX9" fmla="*/ 0 w 481264"/>
              <a:gd name="connsiteY9" fmla="*/ 484965 h 496072"/>
              <a:gd name="connsiteX10" fmla="*/ 14809 w 481264"/>
              <a:gd name="connsiteY10" fmla="*/ 492370 h 496072"/>
              <a:gd name="connsiteX0" fmla="*/ 482863 w 482863"/>
              <a:gd name="connsiteY0" fmla="*/ 0 h 636749"/>
              <a:gd name="connsiteX1" fmla="*/ 375504 w 482863"/>
              <a:gd name="connsiteY1" fmla="*/ 140677 h 636749"/>
              <a:gd name="connsiteX2" fmla="*/ 253337 w 482863"/>
              <a:gd name="connsiteY2" fmla="*/ 296162 h 636749"/>
              <a:gd name="connsiteX3" fmla="*/ 227423 w 482863"/>
              <a:gd name="connsiteY3" fmla="*/ 355395 h 636749"/>
              <a:gd name="connsiteX4" fmla="*/ 208913 w 482863"/>
              <a:gd name="connsiteY4" fmla="*/ 407223 h 636749"/>
              <a:gd name="connsiteX5" fmla="*/ 157084 w 482863"/>
              <a:gd name="connsiteY5" fmla="*/ 459051 h 636749"/>
              <a:gd name="connsiteX6" fmla="*/ 86746 w 482863"/>
              <a:gd name="connsiteY6" fmla="*/ 496072 h 636749"/>
              <a:gd name="connsiteX7" fmla="*/ 9003 w 482863"/>
              <a:gd name="connsiteY7" fmla="*/ 496072 h 636749"/>
              <a:gd name="connsiteX8" fmla="*/ 9003 w 482863"/>
              <a:gd name="connsiteY8" fmla="*/ 496072 h 636749"/>
              <a:gd name="connsiteX9" fmla="*/ 1599 w 482863"/>
              <a:gd name="connsiteY9" fmla="*/ 484965 h 636749"/>
              <a:gd name="connsiteX10" fmla="*/ 42322 w 482863"/>
              <a:gd name="connsiteY10" fmla="*/ 636749 h 636749"/>
              <a:gd name="connsiteX0" fmla="*/ 537167 w 537167"/>
              <a:gd name="connsiteY0" fmla="*/ 0 h 636749"/>
              <a:gd name="connsiteX1" fmla="*/ 429808 w 537167"/>
              <a:gd name="connsiteY1" fmla="*/ 140677 h 636749"/>
              <a:gd name="connsiteX2" fmla="*/ 307641 w 537167"/>
              <a:gd name="connsiteY2" fmla="*/ 296162 h 636749"/>
              <a:gd name="connsiteX3" fmla="*/ 281727 w 537167"/>
              <a:gd name="connsiteY3" fmla="*/ 355395 h 636749"/>
              <a:gd name="connsiteX4" fmla="*/ 263217 w 537167"/>
              <a:gd name="connsiteY4" fmla="*/ 407223 h 636749"/>
              <a:gd name="connsiteX5" fmla="*/ 211388 w 537167"/>
              <a:gd name="connsiteY5" fmla="*/ 459051 h 636749"/>
              <a:gd name="connsiteX6" fmla="*/ 141050 w 537167"/>
              <a:gd name="connsiteY6" fmla="*/ 496072 h 636749"/>
              <a:gd name="connsiteX7" fmla="*/ 63307 w 537167"/>
              <a:gd name="connsiteY7" fmla="*/ 496072 h 636749"/>
              <a:gd name="connsiteX8" fmla="*/ 63307 w 537167"/>
              <a:gd name="connsiteY8" fmla="*/ 496072 h 636749"/>
              <a:gd name="connsiteX9" fmla="*/ 373 w 537167"/>
              <a:gd name="connsiteY9" fmla="*/ 566410 h 636749"/>
              <a:gd name="connsiteX10" fmla="*/ 96626 w 537167"/>
              <a:gd name="connsiteY10" fmla="*/ 636749 h 636749"/>
              <a:gd name="connsiteX0" fmla="*/ 537003 w 537003"/>
              <a:gd name="connsiteY0" fmla="*/ 0 h 636749"/>
              <a:gd name="connsiteX1" fmla="*/ 429644 w 537003"/>
              <a:gd name="connsiteY1" fmla="*/ 140677 h 636749"/>
              <a:gd name="connsiteX2" fmla="*/ 307477 w 537003"/>
              <a:gd name="connsiteY2" fmla="*/ 296162 h 636749"/>
              <a:gd name="connsiteX3" fmla="*/ 281563 w 537003"/>
              <a:gd name="connsiteY3" fmla="*/ 355395 h 636749"/>
              <a:gd name="connsiteX4" fmla="*/ 263053 w 537003"/>
              <a:gd name="connsiteY4" fmla="*/ 407223 h 636749"/>
              <a:gd name="connsiteX5" fmla="*/ 211224 w 537003"/>
              <a:gd name="connsiteY5" fmla="*/ 459051 h 636749"/>
              <a:gd name="connsiteX6" fmla="*/ 140886 w 537003"/>
              <a:gd name="connsiteY6" fmla="*/ 496072 h 636749"/>
              <a:gd name="connsiteX7" fmla="*/ 63143 w 537003"/>
              <a:gd name="connsiteY7" fmla="*/ 496072 h 636749"/>
              <a:gd name="connsiteX8" fmla="*/ 70548 w 537003"/>
              <a:gd name="connsiteY8" fmla="*/ 481263 h 636749"/>
              <a:gd name="connsiteX9" fmla="*/ 209 w 537003"/>
              <a:gd name="connsiteY9" fmla="*/ 566410 h 636749"/>
              <a:gd name="connsiteX10" fmla="*/ 96462 w 537003"/>
              <a:gd name="connsiteY10" fmla="*/ 636749 h 636749"/>
              <a:gd name="connsiteX0" fmla="*/ 537003 w 537003"/>
              <a:gd name="connsiteY0" fmla="*/ 0 h 566410"/>
              <a:gd name="connsiteX1" fmla="*/ 429644 w 537003"/>
              <a:gd name="connsiteY1" fmla="*/ 140677 h 566410"/>
              <a:gd name="connsiteX2" fmla="*/ 307477 w 537003"/>
              <a:gd name="connsiteY2" fmla="*/ 296162 h 566410"/>
              <a:gd name="connsiteX3" fmla="*/ 281563 w 537003"/>
              <a:gd name="connsiteY3" fmla="*/ 355395 h 566410"/>
              <a:gd name="connsiteX4" fmla="*/ 263053 w 537003"/>
              <a:gd name="connsiteY4" fmla="*/ 407223 h 566410"/>
              <a:gd name="connsiteX5" fmla="*/ 211224 w 537003"/>
              <a:gd name="connsiteY5" fmla="*/ 459051 h 566410"/>
              <a:gd name="connsiteX6" fmla="*/ 140886 w 537003"/>
              <a:gd name="connsiteY6" fmla="*/ 496072 h 566410"/>
              <a:gd name="connsiteX7" fmla="*/ 63143 w 537003"/>
              <a:gd name="connsiteY7" fmla="*/ 496072 h 566410"/>
              <a:gd name="connsiteX8" fmla="*/ 70548 w 537003"/>
              <a:gd name="connsiteY8" fmla="*/ 481263 h 566410"/>
              <a:gd name="connsiteX9" fmla="*/ 209 w 537003"/>
              <a:gd name="connsiteY9" fmla="*/ 566410 h 566410"/>
              <a:gd name="connsiteX0" fmla="*/ 477998 w 477998"/>
              <a:gd name="connsiteY0" fmla="*/ 0 h 497168"/>
              <a:gd name="connsiteX1" fmla="*/ 370639 w 477998"/>
              <a:gd name="connsiteY1" fmla="*/ 140677 h 497168"/>
              <a:gd name="connsiteX2" fmla="*/ 248472 w 477998"/>
              <a:gd name="connsiteY2" fmla="*/ 296162 h 497168"/>
              <a:gd name="connsiteX3" fmla="*/ 222558 w 477998"/>
              <a:gd name="connsiteY3" fmla="*/ 355395 h 497168"/>
              <a:gd name="connsiteX4" fmla="*/ 204048 w 477998"/>
              <a:gd name="connsiteY4" fmla="*/ 407223 h 497168"/>
              <a:gd name="connsiteX5" fmla="*/ 152219 w 477998"/>
              <a:gd name="connsiteY5" fmla="*/ 459051 h 497168"/>
              <a:gd name="connsiteX6" fmla="*/ 81881 w 477998"/>
              <a:gd name="connsiteY6" fmla="*/ 496072 h 497168"/>
              <a:gd name="connsiteX7" fmla="*/ 4138 w 477998"/>
              <a:gd name="connsiteY7" fmla="*/ 496072 h 497168"/>
              <a:gd name="connsiteX8" fmla="*/ 11543 w 477998"/>
              <a:gd name="connsiteY8" fmla="*/ 481263 h 497168"/>
              <a:gd name="connsiteX0" fmla="*/ 473860 w 473860"/>
              <a:gd name="connsiteY0" fmla="*/ 0 h 497168"/>
              <a:gd name="connsiteX1" fmla="*/ 366501 w 473860"/>
              <a:gd name="connsiteY1" fmla="*/ 140677 h 497168"/>
              <a:gd name="connsiteX2" fmla="*/ 244334 w 473860"/>
              <a:gd name="connsiteY2" fmla="*/ 296162 h 497168"/>
              <a:gd name="connsiteX3" fmla="*/ 218420 w 473860"/>
              <a:gd name="connsiteY3" fmla="*/ 355395 h 497168"/>
              <a:gd name="connsiteX4" fmla="*/ 199910 w 473860"/>
              <a:gd name="connsiteY4" fmla="*/ 407223 h 497168"/>
              <a:gd name="connsiteX5" fmla="*/ 148081 w 473860"/>
              <a:gd name="connsiteY5" fmla="*/ 459051 h 497168"/>
              <a:gd name="connsiteX6" fmla="*/ 77743 w 473860"/>
              <a:gd name="connsiteY6" fmla="*/ 496072 h 497168"/>
              <a:gd name="connsiteX7" fmla="*/ 0 w 473860"/>
              <a:gd name="connsiteY7" fmla="*/ 496072 h 49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3860" h="497168">
                <a:moveTo>
                  <a:pt x="473860" y="0"/>
                </a:moveTo>
                <a:lnTo>
                  <a:pt x="366501" y="140677"/>
                </a:lnTo>
                <a:lnTo>
                  <a:pt x="244334" y="296162"/>
                </a:lnTo>
                <a:lnTo>
                  <a:pt x="218420" y="355395"/>
                </a:lnTo>
                <a:lnTo>
                  <a:pt x="199910" y="407223"/>
                </a:lnTo>
                <a:lnTo>
                  <a:pt x="148081" y="459051"/>
                </a:lnTo>
                <a:lnTo>
                  <a:pt x="77743" y="496072"/>
                </a:lnTo>
                <a:cubicBezTo>
                  <a:pt x="51829" y="496072"/>
                  <a:pt x="11723" y="498540"/>
                  <a:pt x="0" y="496072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~PP2915.WAV">
            <a:hlinkClick r:id="" action="ppaction://media"/>
          </p:cNvPr>
          <p:cNvPicPr>
            <a:picLocks noRot="1" noChangeAspect="1"/>
          </p:cNvPicPr>
          <p:nvPr>
            <a:wavAudioFile r:embed="rId1" name="~PP2915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6315765"/>
      </p:ext>
    </p:extLst>
  </p:cSld>
  <p:clrMapOvr>
    <a:masterClrMapping/>
  </p:clrMapOvr>
  <p:transition spd="slow" advTm="2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united states 1840 site map the united states 184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710" t="8220" b="42559"/>
          <a:stretch/>
        </p:blipFill>
        <p:spPr bwMode="auto">
          <a:xfrm>
            <a:off x="-26143" y="0"/>
            <a:ext cx="12532736" cy="687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5319502" y="4245792"/>
            <a:ext cx="245747" cy="2659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289084" y="3697905"/>
            <a:ext cx="137306" cy="1485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2546301" y="3137100"/>
            <a:ext cx="2886924" cy="3720900"/>
          </a:xfrm>
          <a:custGeom>
            <a:avLst/>
            <a:gdLst>
              <a:gd name="connsiteX0" fmla="*/ 736847 w 1313895"/>
              <a:gd name="connsiteY0" fmla="*/ 3382392 h 3382392"/>
              <a:gd name="connsiteX1" fmla="*/ 559293 w 1313895"/>
              <a:gd name="connsiteY1" fmla="*/ 3107185 h 3382392"/>
              <a:gd name="connsiteX2" fmla="*/ 408373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08373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08373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82612 w 1313895"/>
              <a:gd name="connsiteY10" fmla="*/ 1365651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56698 w 1313895"/>
              <a:gd name="connsiteY10" fmla="*/ 1398970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56698 w 1313895"/>
              <a:gd name="connsiteY10" fmla="*/ 1398970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56698 w 1313895"/>
              <a:gd name="connsiteY10" fmla="*/ 1398970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56698 w 1313895"/>
              <a:gd name="connsiteY10" fmla="*/ 1398970 h 3382392"/>
              <a:gd name="connsiteX11" fmla="*/ 89531 w 1313895"/>
              <a:gd name="connsiteY11" fmla="*/ 1361230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40686 w 1310193"/>
              <a:gd name="connsiteY13" fmla="*/ 1242874 h 3382392"/>
              <a:gd name="connsiteX14" fmla="*/ 93952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688756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93952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688756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688756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688756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729478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729478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41987 w 1310193"/>
              <a:gd name="connsiteY21" fmla="*/ 352879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729478 w 1310193"/>
              <a:gd name="connsiteY18" fmla="*/ 736847 h 3382392"/>
              <a:gd name="connsiteX19" fmla="*/ 699862 w 1310193"/>
              <a:gd name="connsiteY19" fmla="*/ 553399 h 3382392"/>
              <a:gd name="connsiteX20" fmla="*/ 706512 w 1310193"/>
              <a:gd name="connsiteY20" fmla="*/ 443884 h 3382392"/>
              <a:gd name="connsiteX21" fmla="*/ 741987 w 1310193"/>
              <a:gd name="connsiteY21" fmla="*/ 352879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729478 w 1310193"/>
              <a:gd name="connsiteY18" fmla="*/ 736847 h 3382392"/>
              <a:gd name="connsiteX19" fmla="*/ 699862 w 1310193"/>
              <a:gd name="connsiteY19" fmla="*/ 553399 h 3382392"/>
              <a:gd name="connsiteX20" fmla="*/ 706512 w 1310193"/>
              <a:gd name="connsiteY20" fmla="*/ 443884 h 3382392"/>
              <a:gd name="connsiteX21" fmla="*/ 741987 w 1310193"/>
              <a:gd name="connsiteY21" fmla="*/ 352879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38570 w 1310193"/>
              <a:gd name="connsiteY24" fmla="*/ 274489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404604 h 3404604"/>
              <a:gd name="connsiteX1" fmla="*/ 555591 w 1310193"/>
              <a:gd name="connsiteY1" fmla="*/ 3073866 h 3404604"/>
              <a:gd name="connsiteX2" fmla="*/ 408373 w 1310193"/>
              <a:gd name="connsiteY2" fmla="*/ 2800923 h 3404604"/>
              <a:gd name="connsiteX3" fmla="*/ 307016 w 1310193"/>
              <a:gd name="connsiteY3" fmla="*/ 2561226 h 3404604"/>
              <a:gd name="connsiteX4" fmla="*/ 351405 w 1310193"/>
              <a:gd name="connsiteY4" fmla="*/ 2472449 h 3404604"/>
              <a:gd name="connsiteX5" fmla="*/ 475692 w 1310193"/>
              <a:gd name="connsiteY5" fmla="*/ 2436938 h 3404604"/>
              <a:gd name="connsiteX6" fmla="*/ 502325 w 1310193"/>
              <a:gd name="connsiteY6" fmla="*/ 2357039 h 3404604"/>
              <a:gd name="connsiteX7" fmla="*/ 413548 w 1310193"/>
              <a:gd name="connsiteY7" fmla="*/ 2250507 h 3404604"/>
              <a:gd name="connsiteX8" fmla="*/ 305470 w 1310193"/>
              <a:gd name="connsiteY8" fmla="*/ 2006389 h 3404604"/>
              <a:gd name="connsiteX9" fmla="*/ 287751 w 1310193"/>
              <a:gd name="connsiteY9" fmla="*/ 1526995 h 3404604"/>
              <a:gd name="connsiteX10" fmla="*/ 252996 w 1310193"/>
              <a:gd name="connsiteY10" fmla="*/ 1421182 h 3404604"/>
              <a:gd name="connsiteX11" fmla="*/ 85829 w 1310193"/>
              <a:gd name="connsiteY11" fmla="*/ 1383442 h 3404604"/>
              <a:gd name="connsiteX12" fmla="*/ 0 w 1310193"/>
              <a:gd name="connsiteY12" fmla="*/ 1334634 h 3404604"/>
              <a:gd name="connsiteX13" fmla="*/ 36984 w 1310193"/>
              <a:gd name="connsiteY13" fmla="*/ 1283596 h 3404604"/>
              <a:gd name="connsiteX14" fmla="*/ 101356 w 1310193"/>
              <a:gd name="connsiteY14" fmla="*/ 1096410 h 3404604"/>
              <a:gd name="connsiteX15" fmla="*/ 520080 w 1310193"/>
              <a:gd name="connsiteY15" fmla="*/ 1060900 h 3404604"/>
              <a:gd name="connsiteX16" fmla="*/ 617735 w 1310193"/>
              <a:gd name="connsiteY16" fmla="*/ 1007634 h 3404604"/>
              <a:gd name="connsiteX17" fmla="*/ 688756 w 1310193"/>
              <a:gd name="connsiteY17" fmla="*/ 901102 h 3404604"/>
              <a:gd name="connsiteX18" fmla="*/ 729478 w 1310193"/>
              <a:gd name="connsiteY18" fmla="*/ 759059 h 3404604"/>
              <a:gd name="connsiteX19" fmla="*/ 699862 w 1310193"/>
              <a:gd name="connsiteY19" fmla="*/ 575611 h 3404604"/>
              <a:gd name="connsiteX20" fmla="*/ 706512 w 1310193"/>
              <a:gd name="connsiteY20" fmla="*/ 466096 h 3404604"/>
              <a:gd name="connsiteX21" fmla="*/ 741987 w 1310193"/>
              <a:gd name="connsiteY21" fmla="*/ 375091 h 3404604"/>
              <a:gd name="connsiteX22" fmla="*/ 1043863 w 1310193"/>
              <a:gd name="connsiteY22" fmla="*/ 359564 h 3404604"/>
              <a:gd name="connsiteX23" fmla="*/ 1043863 w 1310193"/>
              <a:gd name="connsiteY23" fmla="*/ 359564 h 3404604"/>
              <a:gd name="connsiteX24" fmla="*/ 1138570 w 1310193"/>
              <a:gd name="connsiteY24" fmla="*/ 296701 h 3404604"/>
              <a:gd name="connsiteX25" fmla="*/ 1150395 w 1310193"/>
              <a:gd name="connsiteY25" fmla="*/ 119867 h 3404604"/>
              <a:gd name="connsiteX26" fmla="*/ 1224364 w 1310193"/>
              <a:gd name="connsiteY26" fmla="*/ 0 h 3404604"/>
              <a:gd name="connsiteX27" fmla="*/ 1310193 w 1310193"/>
              <a:gd name="connsiteY27" fmla="*/ 22212 h 3404604"/>
              <a:gd name="connsiteX0" fmla="*/ 733145 w 1350915"/>
              <a:gd name="connsiteY0" fmla="*/ 3474942 h 3474942"/>
              <a:gd name="connsiteX1" fmla="*/ 555591 w 1350915"/>
              <a:gd name="connsiteY1" fmla="*/ 3144204 h 3474942"/>
              <a:gd name="connsiteX2" fmla="*/ 408373 w 1350915"/>
              <a:gd name="connsiteY2" fmla="*/ 2871261 h 3474942"/>
              <a:gd name="connsiteX3" fmla="*/ 307016 w 1350915"/>
              <a:gd name="connsiteY3" fmla="*/ 2631564 h 3474942"/>
              <a:gd name="connsiteX4" fmla="*/ 351405 w 1350915"/>
              <a:gd name="connsiteY4" fmla="*/ 2542787 h 3474942"/>
              <a:gd name="connsiteX5" fmla="*/ 475692 w 1350915"/>
              <a:gd name="connsiteY5" fmla="*/ 2507276 h 3474942"/>
              <a:gd name="connsiteX6" fmla="*/ 502325 w 1350915"/>
              <a:gd name="connsiteY6" fmla="*/ 2427377 h 3474942"/>
              <a:gd name="connsiteX7" fmla="*/ 413548 w 1350915"/>
              <a:gd name="connsiteY7" fmla="*/ 2320845 h 3474942"/>
              <a:gd name="connsiteX8" fmla="*/ 305470 w 1350915"/>
              <a:gd name="connsiteY8" fmla="*/ 2076727 h 3474942"/>
              <a:gd name="connsiteX9" fmla="*/ 287751 w 1350915"/>
              <a:gd name="connsiteY9" fmla="*/ 1597333 h 3474942"/>
              <a:gd name="connsiteX10" fmla="*/ 252996 w 1350915"/>
              <a:gd name="connsiteY10" fmla="*/ 1491520 h 3474942"/>
              <a:gd name="connsiteX11" fmla="*/ 85829 w 1350915"/>
              <a:gd name="connsiteY11" fmla="*/ 1453780 h 3474942"/>
              <a:gd name="connsiteX12" fmla="*/ 0 w 1350915"/>
              <a:gd name="connsiteY12" fmla="*/ 1404972 h 3474942"/>
              <a:gd name="connsiteX13" fmla="*/ 36984 w 1350915"/>
              <a:gd name="connsiteY13" fmla="*/ 1353934 h 3474942"/>
              <a:gd name="connsiteX14" fmla="*/ 101356 w 1350915"/>
              <a:gd name="connsiteY14" fmla="*/ 1166748 h 3474942"/>
              <a:gd name="connsiteX15" fmla="*/ 520080 w 1350915"/>
              <a:gd name="connsiteY15" fmla="*/ 1131238 h 3474942"/>
              <a:gd name="connsiteX16" fmla="*/ 617735 w 1350915"/>
              <a:gd name="connsiteY16" fmla="*/ 1077972 h 3474942"/>
              <a:gd name="connsiteX17" fmla="*/ 688756 w 1350915"/>
              <a:gd name="connsiteY17" fmla="*/ 971440 h 3474942"/>
              <a:gd name="connsiteX18" fmla="*/ 729478 w 1350915"/>
              <a:gd name="connsiteY18" fmla="*/ 829397 h 3474942"/>
              <a:gd name="connsiteX19" fmla="*/ 699862 w 1350915"/>
              <a:gd name="connsiteY19" fmla="*/ 645949 h 3474942"/>
              <a:gd name="connsiteX20" fmla="*/ 706512 w 1350915"/>
              <a:gd name="connsiteY20" fmla="*/ 536434 h 3474942"/>
              <a:gd name="connsiteX21" fmla="*/ 741987 w 1350915"/>
              <a:gd name="connsiteY21" fmla="*/ 445429 h 3474942"/>
              <a:gd name="connsiteX22" fmla="*/ 1043863 w 1350915"/>
              <a:gd name="connsiteY22" fmla="*/ 429902 h 3474942"/>
              <a:gd name="connsiteX23" fmla="*/ 1043863 w 1350915"/>
              <a:gd name="connsiteY23" fmla="*/ 429902 h 3474942"/>
              <a:gd name="connsiteX24" fmla="*/ 1138570 w 1350915"/>
              <a:gd name="connsiteY24" fmla="*/ 367039 h 3474942"/>
              <a:gd name="connsiteX25" fmla="*/ 1150395 w 1350915"/>
              <a:gd name="connsiteY25" fmla="*/ 190205 h 3474942"/>
              <a:gd name="connsiteX26" fmla="*/ 1224364 w 1350915"/>
              <a:gd name="connsiteY26" fmla="*/ 70338 h 3474942"/>
              <a:gd name="connsiteX27" fmla="*/ 1350915 w 1350915"/>
              <a:gd name="connsiteY27" fmla="*/ 0 h 3474942"/>
              <a:gd name="connsiteX0" fmla="*/ 733145 w 1376829"/>
              <a:gd name="connsiteY0" fmla="*/ 3526770 h 3526770"/>
              <a:gd name="connsiteX1" fmla="*/ 555591 w 1376829"/>
              <a:gd name="connsiteY1" fmla="*/ 3196032 h 3526770"/>
              <a:gd name="connsiteX2" fmla="*/ 408373 w 1376829"/>
              <a:gd name="connsiteY2" fmla="*/ 2923089 h 3526770"/>
              <a:gd name="connsiteX3" fmla="*/ 307016 w 1376829"/>
              <a:gd name="connsiteY3" fmla="*/ 2683392 h 3526770"/>
              <a:gd name="connsiteX4" fmla="*/ 351405 w 1376829"/>
              <a:gd name="connsiteY4" fmla="*/ 2594615 h 3526770"/>
              <a:gd name="connsiteX5" fmla="*/ 475692 w 1376829"/>
              <a:gd name="connsiteY5" fmla="*/ 2559104 h 3526770"/>
              <a:gd name="connsiteX6" fmla="*/ 502325 w 1376829"/>
              <a:gd name="connsiteY6" fmla="*/ 2479205 h 3526770"/>
              <a:gd name="connsiteX7" fmla="*/ 413548 w 1376829"/>
              <a:gd name="connsiteY7" fmla="*/ 2372673 h 3526770"/>
              <a:gd name="connsiteX8" fmla="*/ 305470 w 1376829"/>
              <a:gd name="connsiteY8" fmla="*/ 2128555 h 3526770"/>
              <a:gd name="connsiteX9" fmla="*/ 287751 w 1376829"/>
              <a:gd name="connsiteY9" fmla="*/ 1649161 h 3526770"/>
              <a:gd name="connsiteX10" fmla="*/ 252996 w 1376829"/>
              <a:gd name="connsiteY10" fmla="*/ 1543348 h 3526770"/>
              <a:gd name="connsiteX11" fmla="*/ 85829 w 1376829"/>
              <a:gd name="connsiteY11" fmla="*/ 1505608 h 3526770"/>
              <a:gd name="connsiteX12" fmla="*/ 0 w 1376829"/>
              <a:gd name="connsiteY12" fmla="*/ 1456800 h 3526770"/>
              <a:gd name="connsiteX13" fmla="*/ 36984 w 1376829"/>
              <a:gd name="connsiteY13" fmla="*/ 1405762 h 3526770"/>
              <a:gd name="connsiteX14" fmla="*/ 101356 w 1376829"/>
              <a:gd name="connsiteY14" fmla="*/ 1218576 h 3526770"/>
              <a:gd name="connsiteX15" fmla="*/ 520080 w 1376829"/>
              <a:gd name="connsiteY15" fmla="*/ 1183066 h 3526770"/>
              <a:gd name="connsiteX16" fmla="*/ 617735 w 1376829"/>
              <a:gd name="connsiteY16" fmla="*/ 1129800 h 3526770"/>
              <a:gd name="connsiteX17" fmla="*/ 688756 w 1376829"/>
              <a:gd name="connsiteY17" fmla="*/ 1023268 h 3526770"/>
              <a:gd name="connsiteX18" fmla="*/ 729478 w 1376829"/>
              <a:gd name="connsiteY18" fmla="*/ 881225 h 3526770"/>
              <a:gd name="connsiteX19" fmla="*/ 699862 w 1376829"/>
              <a:gd name="connsiteY19" fmla="*/ 697777 h 3526770"/>
              <a:gd name="connsiteX20" fmla="*/ 706512 w 1376829"/>
              <a:gd name="connsiteY20" fmla="*/ 588262 h 3526770"/>
              <a:gd name="connsiteX21" fmla="*/ 741987 w 1376829"/>
              <a:gd name="connsiteY21" fmla="*/ 497257 h 3526770"/>
              <a:gd name="connsiteX22" fmla="*/ 1043863 w 1376829"/>
              <a:gd name="connsiteY22" fmla="*/ 481730 h 3526770"/>
              <a:gd name="connsiteX23" fmla="*/ 1043863 w 1376829"/>
              <a:gd name="connsiteY23" fmla="*/ 481730 h 3526770"/>
              <a:gd name="connsiteX24" fmla="*/ 1138570 w 1376829"/>
              <a:gd name="connsiteY24" fmla="*/ 418867 h 3526770"/>
              <a:gd name="connsiteX25" fmla="*/ 1150395 w 1376829"/>
              <a:gd name="connsiteY25" fmla="*/ 242033 h 3526770"/>
              <a:gd name="connsiteX26" fmla="*/ 1224364 w 1376829"/>
              <a:gd name="connsiteY26" fmla="*/ 122166 h 3526770"/>
              <a:gd name="connsiteX27" fmla="*/ 1376829 w 1376829"/>
              <a:gd name="connsiteY27" fmla="*/ 0 h 3526770"/>
              <a:gd name="connsiteX0" fmla="*/ 555591 w 1376829"/>
              <a:gd name="connsiteY0" fmla="*/ 3196032 h 3196032"/>
              <a:gd name="connsiteX1" fmla="*/ 408373 w 1376829"/>
              <a:gd name="connsiteY1" fmla="*/ 2923089 h 3196032"/>
              <a:gd name="connsiteX2" fmla="*/ 307016 w 1376829"/>
              <a:gd name="connsiteY2" fmla="*/ 2683392 h 3196032"/>
              <a:gd name="connsiteX3" fmla="*/ 351405 w 1376829"/>
              <a:gd name="connsiteY3" fmla="*/ 2594615 h 3196032"/>
              <a:gd name="connsiteX4" fmla="*/ 475692 w 1376829"/>
              <a:gd name="connsiteY4" fmla="*/ 2559104 h 3196032"/>
              <a:gd name="connsiteX5" fmla="*/ 502325 w 1376829"/>
              <a:gd name="connsiteY5" fmla="*/ 2479205 h 3196032"/>
              <a:gd name="connsiteX6" fmla="*/ 413548 w 1376829"/>
              <a:gd name="connsiteY6" fmla="*/ 2372673 h 3196032"/>
              <a:gd name="connsiteX7" fmla="*/ 305470 w 1376829"/>
              <a:gd name="connsiteY7" fmla="*/ 2128555 h 3196032"/>
              <a:gd name="connsiteX8" fmla="*/ 287751 w 1376829"/>
              <a:gd name="connsiteY8" fmla="*/ 1649161 h 3196032"/>
              <a:gd name="connsiteX9" fmla="*/ 252996 w 1376829"/>
              <a:gd name="connsiteY9" fmla="*/ 1543348 h 3196032"/>
              <a:gd name="connsiteX10" fmla="*/ 85829 w 1376829"/>
              <a:gd name="connsiteY10" fmla="*/ 1505608 h 3196032"/>
              <a:gd name="connsiteX11" fmla="*/ 0 w 1376829"/>
              <a:gd name="connsiteY11" fmla="*/ 1456800 h 3196032"/>
              <a:gd name="connsiteX12" fmla="*/ 36984 w 1376829"/>
              <a:gd name="connsiteY12" fmla="*/ 1405762 h 3196032"/>
              <a:gd name="connsiteX13" fmla="*/ 101356 w 1376829"/>
              <a:gd name="connsiteY13" fmla="*/ 1218576 h 3196032"/>
              <a:gd name="connsiteX14" fmla="*/ 520080 w 1376829"/>
              <a:gd name="connsiteY14" fmla="*/ 1183066 h 3196032"/>
              <a:gd name="connsiteX15" fmla="*/ 617735 w 1376829"/>
              <a:gd name="connsiteY15" fmla="*/ 1129800 h 3196032"/>
              <a:gd name="connsiteX16" fmla="*/ 688756 w 1376829"/>
              <a:gd name="connsiteY16" fmla="*/ 1023268 h 3196032"/>
              <a:gd name="connsiteX17" fmla="*/ 729478 w 1376829"/>
              <a:gd name="connsiteY17" fmla="*/ 881225 h 3196032"/>
              <a:gd name="connsiteX18" fmla="*/ 699862 w 1376829"/>
              <a:gd name="connsiteY18" fmla="*/ 697777 h 3196032"/>
              <a:gd name="connsiteX19" fmla="*/ 706512 w 1376829"/>
              <a:gd name="connsiteY19" fmla="*/ 588262 h 3196032"/>
              <a:gd name="connsiteX20" fmla="*/ 741987 w 1376829"/>
              <a:gd name="connsiteY20" fmla="*/ 497257 h 3196032"/>
              <a:gd name="connsiteX21" fmla="*/ 1043863 w 1376829"/>
              <a:gd name="connsiteY21" fmla="*/ 481730 h 3196032"/>
              <a:gd name="connsiteX22" fmla="*/ 1043863 w 1376829"/>
              <a:gd name="connsiteY22" fmla="*/ 481730 h 3196032"/>
              <a:gd name="connsiteX23" fmla="*/ 1138570 w 1376829"/>
              <a:gd name="connsiteY23" fmla="*/ 418867 h 3196032"/>
              <a:gd name="connsiteX24" fmla="*/ 1150395 w 1376829"/>
              <a:gd name="connsiteY24" fmla="*/ 242033 h 3196032"/>
              <a:gd name="connsiteX25" fmla="*/ 1224364 w 1376829"/>
              <a:gd name="connsiteY25" fmla="*/ 122166 h 3196032"/>
              <a:gd name="connsiteX26" fmla="*/ 1376829 w 1376829"/>
              <a:gd name="connsiteY26" fmla="*/ 0 h 3196032"/>
              <a:gd name="connsiteX0" fmla="*/ 408373 w 1376829"/>
              <a:gd name="connsiteY0" fmla="*/ 2923089 h 2923089"/>
              <a:gd name="connsiteX1" fmla="*/ 307016 w 1376829"/>
              <a:gd name="connsiteY1" fmla="*/ 2683392 h 2923089"/>
              <a:gd name="connsiteX2" fmla="*/ 351405 w 1376829"/>
              <a:gd name="connsiteY2" fmla="*/ 2594615 h 2923089"/>
              <a:gd name="connsiteX3" fmla="*/ 475692 w 1376829"/>
              <a:gd name="connsiteY3" fmla="*/ 2559104 h 2923089"/>
              <a:gd name="connsiteX4" fmla="*/ 502325 w 1376829"/>
              <a:gd name="connsiteY4" fmla="*/ 2479205 h 2923089"/>
              <a:gd name="connsiteX5" fmla="*/ 413548 w 1376829"/>
              <a:gd name="connsiteY5" fmla="*/ 2372673 h 2923089"/>
              <a:gd name="connsiteX6" fmla="*/ 305470 w 1376829"/>
              <a:gd name="connsiteY6" fmla="*/ 2128555 h 2923089"/>
              <a:gd name="connsiteX7" fmla="*/ 287751 w 1376829"/>
              <a:gd name="connsiteY7" fmla="*/ 1649161 h 2923089"/>
              <a:gd name="connsiteX8" fmla="*/ 252996 w 1376829"/>
              <a:gd name="connsiteY8" fmla="*/ 1543348 h 2923089"/>
              <a:gd name="connsiteX9" fmla="*/ 85829 w 1376829"/>
              <a:gd name="connsiteY9" fmla="*/ 1505608 h 2923089"/>
              <a:gd name="connsiteX10" fmla="*/ 0 w 1376829"/>
              <a:gd name="connsiteY10" fmla="*/ 1456800 h 2923089"/>
              <a:gd name="connsiteX11" fmla="*/ 36984 w 1376829"/>
              <a:gd name="connsiteY11" fmla="*/ 1405762 h 2923089"/>
              <a:gd name="connsiteX12" fmla="*/ 101356 w 1376829"/>
              <a:gd name="connsiteY12" fmla="*/ 1218576 h 2923089"/>
              <a:gd name="connsiteX13" fmla="*/ 520080 w 1376829"/>
              <a:gd name="connsiteY13" fmla="*/ 1183066 h 2923089"/>
              <a:gd name="connsiteX14" fmla="*/ 617735 w 1376829"/>
              <a:gd name="connsiteY14" fmla="*/ 1129800 h 2923089"/>
              <a:gd name="connsiteX15" fmla="*/ 688756 w 1376829"/>
              <a:gd name="connsiteY15" fmla="*/ 1023268 h 2923089"/>
              <a:gd name="connsiteX16" fmla="*/ 729478 w 1376829"/>
              <a:gd name="connsiteY16" fmla="*/ 881225 h 2923089"/>
              <a:gd name="connsiteX17" fmla="*/ 699862 w 1376829"/>
              <a:gd name="connsiteY17" fmla="*/ 697777 h 2923089"/>
              <a:gd name="connsiteX18" fmla="*/ 706512 w 1376829"/>
              <a:gd name="connsiteY18" fmla="*/ 588262 h 2923089"/>
              <a:gd name="connsiteX19" fmla="*/ 741987 w 1376829"/>
              <a:gd name="connsiteY19" fmla="*/ 497257 h 2923089"/>
              <a:gd name="connsiteX20" fmla="*/ 1043863 w 1376829"/>
              <a:gd name="connsiteY20" fmla="*/ 481730 h 2923089"/>
              <a:gd name="connsiteX21" fmla="*/ 1043863 w 1376829"/>
              <a:gd name="connsiteY21" fmla="*/ 481730 h 2923089"/>
              <a:gd name="connsiteX22" fmla="*/ 1138570 w 1376829"/>
              <a:gd name="connsiteY22" fmla="*/ 418867 h 2923089"/>
              <a:gd name="connsiteX23" fmla="*/ 1150395 w 1376829"/>
              <a:gd name="connsiteY23" fmla="*/ 242033 h 2923089"/>
              <a:gd name="connsiteX24" fmla="*/ 1224364 w 1376829"/>
              <a:gd name="connsiteY24" fmla="*/ 122166 h 2923089"/>
              <a:gd name="connsiteX25" fmla="*/ 1376829 w 1376829"/>
              <a:gd name="connsiteY25" fmla="*/ 0 h 2923089"/>
              <a:gd name="connsiteX0" fmla="*/ 307016 w 1376829"/>
              <a:gd name="connsiteY0" fmla="*/ 2683392 h 2683392"/>
              <a:gd name="connsiteX1" fmla="*/ 351405 w 1376829"/>
              <a:gd name="connsiteY1" fmla="*/ 2594615 h 2683392"/>
              <a:gd name="connsiteX2" fmla="*/ 475692 w 1376829"/>
              <a:gd name="connsiteY2" fmla="*/ 2559104 h 2683392"/>
              <a:gd name="connsiteX3" fmla="*/ 502325 w 1376829"/>
              <a:gd name="connsiteY3" fmla="*/ 2479205 h 2683392"/>
              <a:gd name="connsiteX4" fmla="*/ 413548 w 1376829"/>
              <a:gd name="connsiteY4" fmla="*/ 2372673 h 2683392"/>
              <a:gd name="connsiteX5" fmla="*/ 305470 w 1376829"/>
              <a:gd name="connsiteY5" fmla="*/ 2128555 h 2683392"/>
              <a:gd name="connsiteX6" fmla="*/ 287751 w 1376829"/>
              <a:gd name="connsiteY6" fmla="*/ 1649161 h 2683392"/>
              <a:gd name="connsiteX7" fmla="*/ 252996 w 1376829"/>
              <a:gd name="connsiteY7" fmla="*/ 1543348 h 2683392"/>
              <a:gd name="connsiteX8" fmla="*/ 85829 w 1376829"/>
              <a:gd name="connsiteY8" fmla="*/ 1505608 h 2683392"/>
              <a:gd name="connsiteX9" fmla="*/ 0 w 1376829"/>
              <a:gd name="connsiteY9" fmla="*/ 1456800 h 2683392"/>
              <a:gd name="connsiteX10" fmla="*/ 36984 w 1376829"/>
              <a:gd name="connsiteY10" fmla="*/ 1405762 h 2683392"/>
              <a:gd name="connsiteX11" fmla="*/ 101356 w 1376829"/>
              <a:gd name="connsiteY11" fmla="*/ 1218576 h 2683392"/>
              <a:gd name="connsiteX12" fmla="*/ 520080 w 1376829"/>
              <a:gd name="connsiteY12" fmla="*/ 1183066 h 2683392"/>
              <a:gd name="connsiteX13" fmla="*/ 617735 w 1376829"/>
              <a:gd name="connsiteY13" fmla="*/ 1129800 h 2683392"/>
              <a:gd name="connsiteX14" fmla="*/ 688756 w 1376829"/>
              <a:gd name="connsiteY14" fmla="*/ 1023268 h 2683392"/>
              <a:gd name="connsiteX15" fmla="*/ 729478 w 1376829"/>
              <a:gd name="connsiteY15" fmla="*/ 881225 h 2683392"/>
              <a:gd name="connsiteX16" fmla="*/ 699862 w 1376829"/>
              <a:gd name="connsiteY16" fmla="*/ 697777 h 2683392"/>
              <a:gd name="connsiteX17" fmla="*/ 706512 w 1376829"/>
              <a:gd name="connsiteY17" fmla="*/ 588262 h 2683392"/>
              <a:gd name="connsiteX18" fmla="*/ 741987 w 1376829"/>
              <a:gd name="connsiteY18" fmla="*/ 497257 h 2683392"/>
              <a:gd name="connsiteX19" fmla="*/ 1043863 w 1376829"/>
              <a:gd name="connsiteY19" fmla="*/ 481730 h 2683392"/>
              <a:gd name="connsiteX20" fmla="*/ 1043863 w 1376829"/>
              <a:gd name="connsiteY20" fmla="*/ 481730 h 2683392"/>
              <a:gd name="connsiteX21" fmla="*/ 1138570 w 1376829"/>
              <a:gd name="connsiteY21" fmla="*/ 418867 h 2683392"/>
              <a:gd name="connsiteX22" fmla="*/ 1150395 w 1376829"/>
              <a:gd name="connsiteY22" fmla="*/ 242033 h 2683392"/>
              <a:gd name="connsiteX23" fmla="*/ 1224364 w 1376829"/>
              <a:gd name="connsiteY23" fmla="*/ 122166 h 2683392"/>
              <a:gd name="connsiteX24" fmla="*/ 1376829 w 1376829"/>
              <a:gd name="connsiteY24" fmla="*/ 0 h 2683392"/>
              <a:gd name="connsiteX0" fmla="*/ 307016 w 1376829"/>
              <a:gd name="connsiteY0" fmla="*/ 2683392 h 2683392"/>
              <a:gd name="connsiteX1" fmla="*/ 351405 w 1376829"/>
              <a:gd name="connsiteY1" fmla="*/ 2594615 h 2683392"/>
              <a:gd name="connsiteX2" fmla="*/ 502325 w 1376829"/>
              <a:gd name="connsiteY2" fmla="*/ 2479205 h 2683392"/>
              <a:gd name="connsiteX3" fmla="*/ 413548 w 1376829"/>
              <a:gd name="connsiteY3" fmla="*/ 2372673 h 2683392"/>
              <a:gd name="connsiteX4" fmla="*/ 305470 w 1376829"/>
              <a:gd name="connsiteY4" fmla="*/ 2128555 h 2683392"/>
              <a:gd name="connsiteX5" fmla="*/ 287751 w 1376829"/>
              <a:gd name="connsiteY5" fmla="*/ 1649161 h 2683392"/>
              <a:gd name="connsiteX6" fmla="*/ 252996 w 1376829"/>
              <a:gd name="connsiteY6" fmla="*/ 1543348 h 2683392"/>
              <a:gd name="connsiteX7" fmla="*/ 85829 w 1376829"/>
              <a:gd name="connsiteY7" fmla="*/ 1505608 h 2683392"/>
              <a:gd name="connsiteX8" fmla="*/ 0 w 1376829"/>
              <a:gd name="connsiteY8" fmla="*/ 1456800 h 2683392"/>
              <a:gd name="connsiteX9" fmla="*/ 36984 w 1376829"/>
              <a:gd name="connsiteY9" fmla="*/ 1405762 h 2683392"/>
              <a:gd name="connsiteX10" fmla="*/ 101356 w 1376829"/>
              <a:gd name="connsiteY10" fmla="*/ 1218576 h 2683392"/>
              <a:gd name="connsiteX11" fmla="*/ 520080 w 1376829"/>
              <a:gd name="connsiteY11" fmla="*/ 1183066 h 2683392"/>
              <a:gd name="connsiteX12" fmla="*/ 617735 w 1376829"/>
              <a:gd name="connsiteY12" fmla="*/ 1129800 h 2683392"/>
              <a:gd name="connsiteX13" fmla="*/ 688756 w 1376829"/>
              <a:gd name="connsiteY13" fmla="*/ 1023268 h 2683392"/>
              <a:gd name="connsiteX14" fmla="*/ 729478 w 1376829"/>
              <a:gd name="connsiteY14" fmla="*/ 881225 h 2683392"/>
              <a:gd name="connsiteX15" fmla="*/ 699862 w 1376829"/>
              <a:gd name="connsiteY15" fmla="*/ 697777 h 2683392"/>
              <a:gd name="connsiteX16" fmla="*/ 706512 w 1376829"/>
              <a:gd name="connsiteY16" fmla="*/ 588262 h 2683392"/>
              <a:gd name="connsiteX17" fmla="*/ 741987 w 1376829"/>
              <a:gd name="connsiteY17" fmla="*/ 497257 h 2683392"/>
              <a:gd name="connsiteX18" fmla="*/ 1043863 w 1376829"/>
              <a:gd name="connsiteY18" fmla="*/ 481730 h 2683392"/>
              <a:gd name="connsiteX19" fmla="*/ 1043863 w 1376829"/>
              <a:gd name="connsiteY19" fmla="*/ 481730 h 2683392"/>
              <a:gd name="connsiteX20" fmla="*/ 1138570 w 1376829"/>
              <a:gd name="connsiteY20" fmla="*/ 418867 h 2683392"/>
              <a:gd name="connsiteX21" fmla="*/ 1150395 w 1376829"/>
              <a:gd name="connsiteY21" fmla="*/ 242033 h 2683392"/>
              <a:gd name="connsiteX22" fmla="*/ 1224364 w 1376829"/>
              <a:gd name="connsiteY22" fmla="*/ 122166 h 2683392"/>
              <a:gd name="connsiteX23" fmla="*/ 1376829 w 1376829"/>
              <a:gd name="connsiteY23" fmla="*/ 0 h 2683392"/>
              <a:gd name="connsiteX0" fmla="*/ 307016 w 1376829"/>
              <a:gd name="connsiteY0" fmla="*/ 2683392 h 2683392"/>
              <a:gd name="connsiteX1" fmla="*/ 351405 w 1376829"/>
              <a:gd name="connsiteY1" fmla="*/ 2594615 h 2683392"/>
              <a:gd name="connsiteX2" fmla="*/ 413548 w 1376829"/>
              <a:gd name="connsiteY2" fmla="*/ 2372673 h 2683392"/>
              <a:gd name="connsiteX3" fmla="*/ 305470 w 1376829"/>
              <a:gd name="connsiteY3" fmla="*/ 2128555 h 2683392"/>
              <a:gd name="connsiteX4" fmla="*/ 287751 w 1376829"/>
              <a:gd name="connsiteY4" fmla="*/ 1649161 h 2683392"/>
              <a:gd name="connsiteX5" fmla="*/ 252996 w 1376829"/>
              <a:gd name="connsiteY5" fmla="*/ 1543348 h 2683392"/>
              <a:gd name="connsiteX6" fmla="*/ 85829 w 1376829"/>
              <a:gd name="connsiteY6" fmla="*/ 1505608 h 2683392"/>
              <a:gd name="connsiteX7" fmla="*/ 0 w 1376829"/>
              <a:gd name="connsiteY7" fmla="*/ 1456800 h 2683392"/>
              <a:gd name="connsiteX8" fmla="*/ 36984 w 1376829"/>
              <a:gd name="connsiteY8" fmla="*/ 1405762 h 2683392"/>
              <a:gd name="connsiteX9" fmla="*/ 101356 w 1376829"/>
              <a:gd name="connsiteY9" fmla="*/ 1218576 h 2683392"/>
              <a:gd name="connsiteX10" fmla="*/ 520080 w 1376829"/>
              <a:gd name="connsiteY10" fmla="*/ 1183066 h 2683392"/>
              <a:gd name="connsiteX11" fmla="*/ 617735 w 1376829"/>
              <a:gd name="connsiteY11" fmla="*/ 1129800 h 2683392"/>
              <a:gd name="connsiteX12" fmla="*/ 688756 w 1376829"/>
              <a:gd name="connsiteY12" fmla="*/ 1023268 h 2683392"/>
              <a:gd name="connsiteX13" fmla="*/ 729478 w 1376829"/>
              <a:gd name="connsiteY13" fmla="*/ 881225 h 2683392"/>
              <a:gd name="connsiteX14" fmla="*/ 699862 w 1376829"/>
              <a:gd name="connsiteY14" fmla="*/ 697777 h 2683392"/>
              <a:gd name="connsiteX15" fmla="*/ 706512 w 1376829"/>
              <a:gd name="connsiteY15" fmla="*/ 588262 h 2683392"/>
              <a:gd name="connsiteX16" fmla="*/ 741987 w 1376829"/>
              <a:gd name="connsiteY16" fmla="*/ 497257 h 2683392"/>
              <a:gd name="connsiteX17" fmla="*/ 1043863 w 1376829"/>
              <a:gd name="connsiteY17" fmla="*/ 481730 h 2683392"/>
              <a:gd name="connsiteX18" fmla="*/ 1043863 w 1376829"/>
              <a:gd name="connsiteY18" fmla="*/ 481730 h 2683392"/>
              <a:gd name="connsiteX19" fmla="*/ 1138570 w 1376829"/>
              <a:gd name="connsiteY19" fmla="*/ 418867 h 2683392"/>
              <a:gd name="connsiteX20" fmla="*/ 1150395 w 1376829"/>
              <a:gd name="connsiteY20" fmla="*/ 242033 h 2683392"/>
              <a:gd name="connsiteX21" fmla="*/ 1224364 w 1376829"/>
              <a:gd name="connsiteY21" fmla="*/ 122166 h 2683392"/>
              <a:gd name="connsiteX22" fmla="*/ 1376829 w 1376829"/>
              <a:gd name="connsiteY22" fmla="*/ 0 h 2683392"/>
              <a:gd name="connsiteX0" fmla="*/ 307016 w 1376829"/>
              <a:gd name="connsiteY0" fmla="*/ 2683392 h 2683392"/>
              <a:gd name="connsiteX1" fmla="*/ 351405 w 1376829"/>
              <a:gd name="connsiteY1" fmla="*/ 2594615 h 2683392"/>
              <a:gd name="connsiteX2" fmla="*/ 305470 w 1376829"/>
              <a:gd name="connsiteY2" fmla="*/ 2128555 h 2683392"/>
              <a:gd name="connsiteX3" fmla="*/ 287751 w 1376829"/>
              <a:gd name="connsiteY3" fmla="*/ 1649161 h 2683392"/>
              <a:gd name="connsiteX4" fmla="*/ 252996 w 1376829"/>
              <a:gd name="connsiteY4" fmla="*/ 1543348 h 2683392"/>
              <a:gd name="connsiteX5" fmla="*/ 85829 w 1376829"/>
              <a:gd name="connsiteY5" fmla="*/ 1505608 h 2683392"/>
              <a:gd name="connsiteX6" fmla="*/ 0 w 1376829"/>
              <a:gd name="connsiteY6" fmla="*/ 1456800 h 2683392"/>
              <a:gd name="connsiteX7" fmla="*/ 36984 w 1376829"/>
              <a:gd name="connsiteY7" fmla="*/ 1405762 h 2683392"/>
              <a:gd name="connsiteX8" fmla="*/ 101356 w 1376829"/>
              <a:gd name="connsiteY8" fmla="*/ 1218576 h 2683392"/>
              <a:gd name="connsiteX9" fmla="*/ 520080 w 1376829"/>
              <a:gd name="connsiteY9" fmla="*/ 1183066 h 2683392"/>
              <a:gd name="connsiteX10" fmla="*/ 617735 w 1376829"/>
              <a:gd name="connsiteY10" fmla="*/ 1129800 h 2683392"/>
              <a:gd name="connsiteX11" fmla="*/ 688756 w 1376829"/>
              <a:gd name="connsiteY11" fmla="*/ 1023268 h 2683392"/>
              <a:gd name="connsiteX12" fmla="*/ 729478 w 1376829"/>
              <a:gd name="connsiteY12" fmla="*/ 881225 h 2683392"/>
              <a:gd name="connsiteX13" fmla="*/ 699862 w 1376829"/>
              <a:gd name="connsiteY13" fmla="*/ 697777 h 2683392"/>
              <a:gd name="connsiteX14" fmla="*/ 706512 w 1376829"/>
              <a:gd name="connsiteY14" fmla="*/ 588262 h 2683392"/>
              <a:gd name="connsiteX15" fmla="*/ 741987 w 1376829"/>
              <a:gd name="connsiteY15" fmla="*/ 497257 h 2683392"/>
              <a:gd name="connsiteX16" fmla="*/ 1043863 w 1376829"/>
              <a:gd name="connsiteY16" fmla="*/ 481730 h 2683392"/>
              <a:gd name="connsiteX17" fmla="*/ 1043863 w 1376829"/>
              <a:gd name="connsiteY17" fmla="*/ 481730 h 2683392"/>
              <a:gd name="connsiteX18" fmla="*/ 1138570 w 1376829"/>
              <a:gd name="connsiteY18" fmla="*/ 418867 h 2683392"/>
              <a:gd name="connsiteX19" fmla="*/ 1150395 w 1376829"/>
              <a:gd name="connsiteY19" fmla="*/ 242033 h 2683392"/>
              <a:gd name="connsiteX20" fmla="*/ 1224364 w 1376829"/>
              <a:gd name="connsiteY20" fmla="*/ 122166 h 2683392"/>
              <a:gd name="connsiteX21" fmla="*/ 1376829 w 1376829"/>
              <a:gd name="connsiteY21" fmla="*/ 0 h 2683392"/>
              <a:gd name="connsiteX0" fmla="*/ 307016 w 1376829"/>
              <a:gd name="connsiteY0" fmla="*/ 2683392 h 2683392"/>
              <a:gd name="connsiteX1" fmla="*/ 351405 w 1376829"/>
              <a:gd name="connsiteY1" fmla="*/ 2594615 h 2683392"/>
              <a:gd name="connsiteX2" fmla="*/ 287751 w 1376829"/>
              <a:gd name="connsiteY2" fmla="*/ 1649161 h 2683392"/>
              <a:gd name="connsiteX3" fmla="*/ 252996 w 1376829"/>
              <a:gd name="connsiteY3" fmla="*/ 1543348 h 2683392"/>
              <a:gd name="connsiteX4" fmla="*/ 85829 w 1376829"/>
              <a:gd name="connsiteY4" fmla="*/ 1505608 h 2683392"/>
              <a:gd name="connsiteX5" fmla="*/ 0 w 1376829"/>
              <a:gd name="connsiteY5" fmla="*/ 1456800 h 2683392"/>
              <a:gd name="connsiteX6" fmla="*/ 36984 w 1376829"/>
              <a:gd name="connsiteY6" fmla="*/ 1405762 h 2683392"/>
              <a:gd name="connsiteX7" fmla="*/ 101356 w 1376829"/>
              <a:gd name="connsiteY7" fmla="*/ 1218576 h 2683392"/>
              <a:gd name="connsiteX8" fmla="*/ 520080 w 1376829"/>
              <a:gd name="connsiteY8" fmla="*/ 1183066 h 2683392"/>
              <a:gd name="connsiteX9" fmla="*/ 617735 w 1376829"/>
              <a:gd name="connsiteY9" fmla="*/ 1129800 h 2683392"/>
              <a:gd name="connsiteX10" fmla="*/ 688756 w 1376829"/>
              <a:gd name="connsiteY10" fmla="*/ 1023268 h 2683392"/>
              <a:gd name="connsiteX11" fmla="*/ 729478 w 1376829"/>
              <a:gd name="connsiteY11" fmla="*/ 881225 h 2683392"/>
              <a:gd name="connsiteX12" fmla="*/ 699862 w 1376829"/>
              <a:gd name="connsiteY12" fmla="*/ 697777 h 2683392"/>
              <a:gd name="connsiteX13" fmla="*/ 706512 w 1376829"/>
              <a:gd name="connsiteY13" fmla="*/ 588262 h 2683392"/>
              <a:gd name="connsiteX14" fmla="*/ 741987 w 1376829"/>
              <a:gd name="connsiteY14" fmla="*/ 497257 h 2683392"/>
              <a:gd name="connsiteX15" fmla="*/ 1043863 w 1376829"/>
              <a:gd name="connsiteY15" fmla="*/ 481730 h 2683392"/>
              <a:gd name="connsiteX16" fmla="*/ 1043863 w 1376829"/>
              <a:gd name="connsiteY16" fmla="*/ 481730 h 2683392"/>
              <a:gd name="connsiteX17" fmla="*/ 1138570 w 1376829"/>
              <a:gd name="connsiteY17" fmla="*/ 418867 h 2683392"/>
              <a:gd name="connsiteX18" fmla="*/ 1150395 w 1376829"/>
              <a:gd name="connsiteY18" fmla="*/ 242033 h 2683392"/>
              <a:gd name="connsiteX19" fmla="*/ 1224364 w 1376829"/>
              <a:gd name="connsiteY19" fmla="*/ 122166 h 2683392"/>
              <a:gd name="connsiteX20" fmla="*/ 1376829 w 1376829"/>
              <a:gd name="connsiteY20" fmla="*/ 0 h 2683392"/>
              <a:gd name="connsiteX0" fmla="*/ 307016 w 1376829"/>
              <a:gd name="connsiteY0" fmla="*/ 2683392 h 2683392"/>
              <a:gd name="connsiteX1" fmla="*/ 287751 w 1376829"/>
              <a:gd name="connsiteY1" fmla="*/ 1649161 h 2683392"/>
              <a:gd name="connsiteX2" fmla="*/ 252996 w 1376829"/>
              <a:gd name="connsiteY2" fmla="*/ 1543348 h 2683392"/>
              <a:gd name="connsiteX3" fmla="*/ 85829 w 1376829"/>
              <a:gd name="connsiteY3" fmla="*/ 1505608 h 2683392"/>
              <a:gd name="connsiteX4" fmla="*/ 0 w 1376829"/>
              <a:gd name="connsiteY4" fmla="*/ 1456800 h 2683392"/>
              <a:gd name="connsiteX5" fmla="*/ 36984 w 1376829"/>
              <a:gd name="connsiteY5" fmla="*/ 1405762 h 2683392"/>
              <a:gd name="connsiteX6" fmla="*/ 101356 w 1376829"/>
              <a:gd name="connsiteY6" fmla="*/ 1218576 h 2683392"/>
              <a:gd name="connsiteX7" fmla="*/ 520080 w 1376829"/>
              <a:gd name="connsiteY7" fmla="*/ 1183066 h 2683392"/>
              <a:gd name="connsiteX8" fmla="*/ 617735 w 1376829"/>
              <a:gd name="connsiteY8" fmla="*/ 1129800 h 2683392"/>
              <a:gd name="connsiteX9" fmla="*/ 688756 w 1376829"/>
              <a:gd name="connsiteY9" fmla="*/ 1023268 h 2683392"/>
              <a:gd name="connsiteX10" fmla="*/ 729478 w 1376829"/>
              <a:gd name="connsiteY10" fmla="*/ 881225 h 2683392"/>
              <a:gd name="connsiteX11" fmla="*/ 699862 w 1376829"/>
              <a:gd name="connsiteY11" fmla="*/ 697777 h 2683392"/>
              <a:gd name="connsiteX12" fmla="*/ 706512 w 1376829"/>
              <a:gd name="connsiteY12" fmla="*/ 588262 h 2683392"/>
              <a:gd name="connsiteX13" fmla="*/ 741987 w 1376829"/>
              <a:gd name="connsiteY13" fmla="*/ 497257 h 2683392"/>
              <a:gd name="connsiteX14" fmla="*/ 1043863 w 1376829"/>
              <a:gd name="connsiteY14" fmla="*/ 481730 h 2683392"/>
              <a:gd name="connsiteX15" fmla="*/ 1043863 w 1376829"/>
              <a:gd name="connsiteY15" fmla="*/ 481730 h 2683392"/>
              <a:gd name="connsiteX16" fmla="*/ 1138570 w 1376829"/>
              <a:gd name="connsiteY16" fmla="*/ 418867 h 2683392"/>
              <a:gd name="connsiteX17" fmla="*/ 1150395 w 1376829"/>
              <a:gd name="connsiteY17" fmla="*/ 242033 h 2683392"/>
              <a:gd name="connsiteX18" fmla="*/ 1224364 w 1376829"/>
              <a:gd name="connsiteY18" fmla="*/ 122166 h 2683392"/>
              <a:gd name="connsiteX19" fmla="*/ 1376829 w 1376829"/>
              <a:gd name="connsiteY19" fmla="*/ 0 h 2683392"/>
              <a:gd name="connsiteX0" fmla="*/ 463925 w 1376829"/>
              <a:gd name="connsiteY0" fmla="*/ 1871794 h 1871794"/>
              <a:gd name="connsiteX1" fmla="*/ 287751 w 1376829"/>
              <a:gd name="connsiteY1" fmla="*/ 1649161 h 1871794"/>
              <a:gd name="connsiteX2" fmla="*/ 252996 w 1376829"/>
              <a:gd name="connsiteY2" fmla="*/ 1543348 h 1871794"/>
              <a:gd name="connsiteX3" fmla="*/ 85829 w 1376829"/>
              <a:gd name="connsiteY3" fmla="*/ 1505608 h 1871794"/>
              <a:gd name="connsiteX4" fmla="*/ 0 w 1376829"/>
              <a:gd name="connsiteY4" fmla="*/ 1456800 h 1871794"/>
              <a:gd name="connsiteX5" fmla="*/ 36984 w 1376829"/>
              <a:gd name="connsiteY5" fmla="*/ 1405762 h 1871794"/>
              <a:gd name="connsiteX6" fmla="*/ 101356 w 1376829"/>
              <a:gd name="connsiteY6" fmla="*/ 1218576 h 1871794"/>
              <a:gd name="connsiteX7" fmla="*/ 520080 w 1376829"/>
              <a:gd name="connsiteY7" fmla="*/ 1183066 h 1871794"/>
              <a:gd name="connsiteX8" fmla="*/ 617735 w 1376829"/>
              <a:gd name="connsiteY8" fmla="*/ 1129800 h 1871794"/>
              <a:gd name="connsiteX9" fmla="*/ 688756 w 1376829"/>
              <a:gd name="connsiteY9" fmla="*/ 1023268 h 1871794"/>
              <a:gd name="connsiteX10" fmla="*/ 729478 w 1376829"/>
              <a:gd name="connsiteY10" fmla="*/ 881225 h 1871794"/>
              <a:gd name="connsiteX11" fmla="*/ 699862 w 1376829"/>
              <a:gd name="connsiteY11" fmla="*/ 697777 h 1871794"/>
              <a:gd name="connsiteX12" fmla="*/ 706512 w 1376829"/>
              <a:gd name="connsiteY12" fmla="*/ 588262 h 1871794"/>
              <a:gd name="connsiteX13" fmla="*/ 741987 w 1376829"/>
              <a:gd name="connsiteY13" fmla="*/ 497257 h 1871794"/>
              <a:gd name="connsiteX14" fmla="*/ 1043863 w 1376829"/>
              <a:gd name="connsiteY14" fmla="*/ 481730 h 1871794"/>
              <a:gd name="connsiteX15" fmla="*/ 1043863 w 1376829"/>
              <a:gd name="connsiteY15" fmla="*/ 481730 h 1871794"/>
              <a:gd name="connsiteX16" fmla="*/ 1138570 w 1376829"/>
              <a:gd name="connsiteY16" fmla="*/ 418867 h 1871794"/>
              <a:gd name="connsiteX17" fmla="*/ 1150395 w 1376829"/>
              <a:gd name="connsiteY17" fmla="*/ 242033 h 1871794"/>
              <a:gd name="connsiteX18" fmla="*/ 1224364 w 1376829"/>
              <a:gd name="connsiteY18" fmla="*/ 122166 h 1871794"/>
              <a:gd name="connsiteX19" fmla="*/ 1376829 w 1376829"/>
              <a:gd name="connsiteY19" fmla="*/ 0 h 1871794"/>
              <a:gd name="connsiteX0" fmla="*/ 296195 w 1376829"/>
              <a:gd name="connsiteY0" fmla="*/ 1850152 h 1850152"/>
              <a:gd name="connsiteX1" fmla="*/ 287751 w 1376829"/>
              <a:gd name="connsiteY1" fmla="*/ 1649161 h 1850152"/>
              <a:gd name="connsiteX2" fmla="*/ 252996 w 1376829"/>
              <a:gd name="connsiteY2" fmla="*/ 1543348 h 1850152"/>
              <a:gd name="connsiteX3" fmla="*/ 85829 w 1376829"/>
              <a:gd name="connsiteY3" fmla="*/ 1505608 h 1850152"/>
              <a:gd name="connsiteX4" fmla="*/ 0 w 1376829"/>
              <a:gd name="connsiteY4" fmla="*/ 1456800 h 1850152"/>
              <a:gd name="connsiteX5" fmla="*/ 36984 w 1376829"/>
              <a:gd name="connsiteY5" fmla="*/ 1405762 h 1850152"/>
              <a:gd name="connsiteX6" fmla="*/ 101356 w 1376829"/>
              <a:gd name="connsiteY6" fmla="*/ 1218576 h 1850152"/>
              <a:gd name="connsiteX7" fmla="*/ 520080 w 1376829"/>
              <a:gd name="connsiteY7" fmla="*/ 1183066 h 1850152"/>
              <a:gd name="connsiteX8" fmla="*/ 617735 w 1376829"/>
              <a:gd name="connsiteY8" fmla="*/ 1129800 h 1850152"/>
              <a:gd name="connsiteX9" fmla="*/ 688756 w 1376829"/>
              <a:gd name="connsiteY9" fmla="*/ 1023268 h 1850152"/>
              <a:gd name="connsiteX10" fmla="*/ 729478 w 1376829"/>
              <a:gd name="connsiteY10" fmla="*/ 881225 h 1850152"/>
              <a:gd name="connsiteX11" fmla="*/ 699862 w 1376829"/>
              <a:gd name="connsiteY11" fmla="*/ 697777 h 1850152"/>
              <a:gd name="connsiteX12" fmla="*/ 706512 w 1376829"/>
              <a:gd name="connsiteY12" fmla="*/ 588262 h 1850152"/>
              <a:gd name="connsiteX13" fmla="*/ 741987 w 1376829"/>
              <a:gd name="connsiteY13" fmla="*/ 497257 h 1850152"/>
              <a:gd name="connsiteX14" fmla="*/ 1043863 w 1376829"/>
              <a:gd name="connsiteY14" fmla="*/ 481730 h 1850152"/>
              <a:gd name="connsiteX15" fmla="*/ 1043863 w 1376829"/>
              <a:gd name="connsiteY15" fmla="*/ 481730 h 1850152"/>
              <a:gd name="connsiteX16" fmla="*/ 1138570 w 1376829"/>
              <a:gd name="connsiteY16" fmla="*/ 418867 h 1850152"/>
              <a:gd name="connsiteX17" fmla="*/ 1150395 w 1376829"/>
              <a:gd name="connsiteY17" fmla="*/ 242033 h 1850152"/>
              <a:gd name="connsiteX18" fmla="*/ 1224364 w 1376829"/>
              <a:gd name="connsiteY18" fmla="*/ 122166 h 1850152"/>
              <a:gd name="connsiteX19" fmla="*/ 1376829 w 1376829"/>
              <a:gd name="connsiteY19" fmla="*/ 0 h 1850152"/>
              <a:gd name="connsiteX0" fmla="*/ 260282 w 1376829"/>
              <a:gd name="connsiteY0" fmla="*/ 1835678 h 1835678"/>
              <a:gd name="connsiteX1" fmla="*/ 287751 w 1376829"/>
              <a:gd name="connsiteY1" fmla="*/ 1649161 h 1835678"/>
              <a:gd name="connsiteX2" fmla="*/ 252996 w 1376829"/>
              <a:gd name="connsiteY2" fmla="*/ 1543348 h 1835678"/>
              <a:gd name="connsiteX3" fmla="*/ 85829 w 1376829"/>
              <a:gd name="connsiteY3" fmla="*/ 1505608 h 1835678"/>
              <a:gd name="connsiteX4" fmla="*/ 0 w 1376829"/>
              <a:gd name="connsiteY4" fmla="*/ 1456800 h 1835678"/>
              <a:gd name="connsiteX5" fmla="*/ 36984 w 1376829"/>
              <a:gd name="connsiteY5" fmla="*/ 1405762 h 1835678"/>
              <a:gd name="connsiteX6" fmla="*/ 101356 w 1376829"/>
              <a:gd name="connsiteY6" fmla="*/ 1218576 h 1835678"/>
              <a:gd name="connsiteX7" fmla="*/ 520080 w 1376829"/>
              <a:gd name="connsiteY7" fmla="*/ 1183066 h 1835678"/>
              <a:gd name="connsiteX8" fmla="*/ 617735 w 1376829"/>
              <a:gd name="connsiteY8" fmla="*/ 1129800 h 1835678"/>
              <a:gd name="connsiteX9" fmla="*/ 688756 w 1376829"/>
              <a:gd name="connsiteY9" fmla="*/ 1023268 h 1835678"/>
              <a:gd name="connsiteX10" fmla="*/ 729478 w 1376829"/>
              <a:gd name="connsiteY10" fmla="*/ 881225 h 1835678"/>
              <a:gd name="connsiteX11" fmla="*/ 699862 w 1376829"/>
              <a:gd name="connsiteY11" fmla="*/ 697777 h 1835678"/>
              <a:gd name="connsiteX12" fmla="*/ 706512 w 1376829"/>
              <a:gd name="connsiteY12" fmla="*/ 588262 h 1835678"/>
              <a:gd name="connsiteX13" fmla="*/ 741987 w 1376829"/>
              <a:gd name="connsiteY13" fmla="*/ 497257 h 1835678"/>
              <a:gd name="connsiteX14" fmla="*/ 1043863 w 1376829"/>
              <a:gd name="connsiteY14" fmla="*/ 481730 h 1835678"/>
              <a:gd name="connsiteX15" fmla="*/ 1043863 w 1376829"/>
              <a:gd name="connsiteY15" fmla="*/ 481730 h 1835678"/>
              <a:gd name="connsiteX16" fmla="*/ 1138570 w 1376829"/>
              <a:gd name="connsiteY16" fmla="*/ 418867 h 1835678"/>
              <a:gd name="connsiteX17" fmla="*/ 1150395 w 1376829"/>
              <a:gd name="connsiteY17" fmla="*/ 242033 h 1835678"/>
              <a:gd name="connsiteX18" fmla="*/ 1224364 w 1376829"/>
              <a:gd name="connsiteY18" fmla="*/ 122166 h 1835678"/>
              <a:gd name="connsiteX19" fmla="*/ 1376829 w 1376829"/>
              <a:gd name="connsiteY19" fmla="*/ 0 h 1835678"/>
              <a:gd name="connsiteX0" fmla="*/ 279732 w 1396279"/>
              <a:gd name="connsiteY0" fmla="*/ 1835678 h 1835678"/>
              <a:gd name="connsiteX1" fmla="*/ 307201 w 1396279"/>
              <a:gd name="connsiteY1" fmla="*/ 1649161 h 1835678"/>
              <a:gd name="connsiteX2" fmla="*/ 272446 w 1396279"/>
              <a:gd name="connsiteY2" fmla="*/ 1543348 h 1835678"/>
              <a:gd name="connsiteX3" fmla="*/ 105279 w 1396279"/>
              <a:gd name="connsiteY3" fmla="*/ 1505608 h 1835678"/>
              <a:gd name="connsiteX4" fmla="*/ 19450 w 1396279"/>
              <a:gd name="connsiteY4" fmla="*/ 1456800 h 1835678"/>
              <a:gd name="connsiteX5" fmla="*/ 0 w 1396279"/>
              <a:gd name="connsiteY5" fmla="*/ 1381639 h 1835678"/>
              <a:gd name="connsiteX6" fmla="*/ 120806 w 1396279"/>
              <a:gd name="connsiteY6" fmla="*/ 1218576 h 1835678"/>
              <a:gd name="connsiteX7" fmla="*/ 539530 w 1396279"/>
              <a:gd name="connsiteY7" fmla="*/ 1183066 h 1835678"/>
              <a:gd name="connsiteX8" fmla="*/ 637185 w 1396279"/>
              <a:gd name="connsiteY8" fmla="*/ 1129800 h 1835678"/>
              <a:gd name="connsiteX9" fmla="*/ 708206 w 1396279"/>
              <a:gd name="connsiteY9" fmla="*/ 1023268 h 1835678"/>
              <a:gd name="connsiteX10" fmla="*/ 748928 w 1396279"/>
              <a:gd name="connsiteY10" fmla="*/ 881225 h 1835678"/>
              <a:gd name="connsiteX11" fmla="*/ 719312 w 1396279"/>
              <a:gd name="connsiteY11" fmla="*/ 697777 h 1835678"/>
              <a:gd name="connsiteX12" fmla="*/ 725962 w 1396279"/>
              <a:gd name="connsiteY12" fmla="*/ 588262 h 1835678"/>
              <a:gd name="connsiteX13" fmla="*/ 761437 w 1396279"/>
              <a:gd name="connsiteY13" fmla="*/ 497257 h 1835678"/>
              <a:gd name="connsiteX14" fmla="*/ 1063313 w 1396279"/>
              <a:gd name="connsiteY14" fmla="*/ 481730 h 1835678"/>
              <a:gd name="connsiteX15" fmla="*/ 1063313 w 1396279"/>
              <a:gd name="connsiteY15" fmla="*/ 481730 h 1835678"/>
              <a:gd name="connsiteX16" fmla="*/ 1158020 w 1396279"/>
              <a:gd name="connsiteY16" fmla="*/ 418867 h 1835678"/>
              <a:gd name="connsiteX17" fmla="*/ 1169845 w 1396279"/>
              <a:gd name="connsiteY17" fmla="*/ 242033 h 1835678"/>
              <a:gd name="connsiteX18" fmla="*/ 1243814 w 1396279"/>
              <a:gd name="connsiteY18" fmla="*/ 122166 h 1835678"/>
              <a:gd name="connsiteX19" fmla="*/ 1396279 w 1396279"/>
              <a:gd name="connsiteY19" fmla="*/ 0 h 1835678"/>
              <a:gd name="connsiteX0" fmla="*/ 285934 w 1402481"/>
              <a:gd name="connsiteY0" fmla="*/ 1835678 h 1835678"/>
              <a:gd name="connsiteX1" fmla="*/ 313403 w 1402481"/>
              <a:gd name="connsiteY1" fmla="*/ 1649161 h 1835678"/>
              <a:gd name="connsiteX2" fmla="*/ 278648 w 1402481"/>
              <a:gd name="connsiteY2" fmla="*/ 1543348 h 1835678"/>
              <a:gd name="connsiteX3" fmla="*/ 111481 w 1402481"/>
              <a:gd name="connsiteY3" fmla="*/ 1505608 h 1835678"/>
              <a:gd name="connsiteX4" fmla="*/ 0 w 1402481"/>
              <a:gd name="connsiteY4" fmla="*/ 1456800 h 1835678"/>
              <a:gd name="connsiteX5" fmla="*/ 6202 w 1402481"/>
              <a:gd name="connsiteY5" fmla="*/ 1381639 h 1835678"/>
              <a:gd name="connsiteX6" fmla="*/ 127008 w 1402481"/>
              <a:gd name="connsiteY6" fmla="*/ 1218576 h 1835678"/>
              <a:gd name="connsiteX7" fmla="*/ 545732 w 1402481"/>
              <a:gd name="connsiteY7" fmla="*/ 1183066 h 1835678"/>
              <a:gd name="connsiteX8" fmla="*/ 643387 w 1402481"/>
              <a:gd name="connsiteY8" fmla="*/ 1129800 h 1835678"/>
              <a:gd name="connsiteX9" fmla="*/ 714408 w 1402481"/>
              <a:gd name="connsiteY9" fmla="*/ 1023268 h 1835678"/>
              <a:gd name="connsiteX10" fmla="*/ 755130 w 1402481"/>
              <a:gd name="connsiteY10" fmla="*/ 881225 h 1835678"/>
              <a:gd name="connsiteX11" fmla="*/ 725514 w 1402481"/>
              <a:gd name="connsiteY11" fmla="*/ 697777 h 1835678"/>
              <a:gd name="connsiteX12" fmla="*/ 732164 w 1402481"/>
              <a:gd name="connsiteY12" fmla="*/ 588262 h 1835678"/>
              <a:gd name="connsiteX13" fmla="*/ 767639 w 1402481"/>
              <a:gd name="connsiteY13" fmla="*/ 497257 h 1835678"/>
              <a:gd name="connsiteX14" fmla="*/ 1069515 w 1402481"/>
              <a:gd name="connsiteY14" fmla="*/ 481730 h 1835678"/>
              <a:gd name="connsiteX15" fmla="*/ 1069515 w 1402481"/>
              <a:gd name="connsiteY15" fmla="*/ 481730 h 1835678"/>
              <a:gd name="connsiteX16" fmla="*/ 1164222 w 1402481"/>
              <a:gd name="connsiteY16" fmla="*/ 418867 h 1835678"/>
              <a:gd name="connsiteX17" fmla="*/ 1176047 w 1402481"/>
              <a:gd name="connsiteY17" fmla="*/ 242033 h 1835678"/>
              <a:gd name="connsiteX18" fmla="*/ 1250016 w 1402481"/>
              <a:gd name="connsiteY18" fmla="*/ 122166 h 1835678"/>
              <a:gd name="connsiteX19" fmla="*/ 1402481 w 1402481"/>
              <a:gd name="connsiteY19" fmla="*/ 0 h 1835678"/>
              <a:gd name="connsiteX0" fmla="*/ 285934 w 1402481"/>
              <a:gd name="connsiteY0" fmla="*/ 1835678 h 1835678"/>
              <a:gd name="connsiteX1" fmla="*/ 313403 w 1402481"/>
              <a:gd name="connsiteY1" fmla="*/ 1649161 h 1835678"/>
              <a:gd name="connsiteX2" fmla="*/ 278648 w 1402481"/>
              <a:gd name="connsiteY2" fmla="*/ 1543348 h 1835678"/>
              <a:gd name="connsiteX3" fmla="*/ 111481 w 1402481"/>
              <a:gd name="connsiteY3" fmla="*/ 1505608 h 1835678"/>
              <a:gd name="connsiteX4" fmla="*/ 0 w 1402481"/>
              <a:gd name="connsiteY4" fmla="*/ 1456800 h 1835678"/>
              <a:gd name="connsiteX5" fmla="*/ 52375 w 1402481"/>
              <a:gd name="connsiteY5" fmla="*/ 1347866 h 1835678"/>
              <a:gd name="connsiteX6" fmla="*/ 127008 w 1402481"/>
              <a:gd name="connsiteY6" fmla="*/ 1218576 h 1835678"/>
              <a:gd name="connsiteX7" fmla="*/ 545732 w 1402481"/>
              <a:gd name="connsiteY7" fmla="*/ 1183066 h 1835678"/>
              <a:gd name="connsiteX8" fmla="*/ 643387 w 1402481"/>
              <a:gd name="connsiteY8" fmla="*/ 1129800 h 1835678"/>
              <a:gd name="connsiteX9" fmla="*/ 714408 w 1402481"/>
              <a:gd name="connsiteY9" fmla="*/ 1023268 h 1835678"/>
              <a:gd name="connsiteX10" fmla="*/ 755130 w 1402481"/>
              <a:gd name="connsiteY10" fmla="*/ 881225 h 1835678"/>
              <a:gd name="connsiteX11" fmla="*/ 725514 w 1402481"/>
              <a:gd name="connsiteY11" fmla="*/ 697777 h 1835678"/>
              <a:gd name="connsiteX12" fmla="*/ 732164 w 1402481"/>
              <a:gd name="connsiteY12" fmla="*/ 588262 h 1835678"/>
              <a:gd name="connsiteX13" fmla="*/ 767639 w 1402481"/>
              <a:gd name="connsiteY13" fmla="*/ 497257 h 1835678"/>
              <a:gd name="connsiteX14" fmla="*/ 1069515 w 1402481"/>
              <a:gd name="connsiteY14" fmla="*/ 481730 h 1835678"/>
              <a:gd name="connsiteX15" fmla="*/ 1069515 w 1402481"/>
              <a:gd name="connsiteY15" fmla="*/ 481730 h 1835678"/>
              <a:gd name="connsiteX16" fmla="*/ 1164222 w 1402481"/>
              <a:gd name="connsiteY16" fmla="*/ 418867 h 1835678"/>
              <a:gd name="connsiteX17" fmla="*/ 1176047 w 1402481"/>
              <a:gd name="connsiteY17" fmla="*/ 242033 h 1835678"/>
              <a:gd name="connsiteX18" fmla="*/ 1250016 w 1402481"/>
              <a:gd name="connsiteY18" fmla="*/ 122166 h 1835678"/>
              <a:gd name="connsiteX19" fmla="*/ 1402481 w 1402481"/>
              <a:gd name="connsiteY19" fmla="*/ 0 h 1835678"/>
              <a:gd name="connsiteX0" fmla="*/ 285934 w 1402481"/>
              <a:gd name="connsiteY0" fmla="*/ 1835678 h 1835678"/>
              <a:gd name="connsiteX1" fmla="*/ 313403 w 1402481"/>
              <a:gd name="connsiteY1" fmla="*/ 1649161 h 1835678"/>
              <a:gd name="connsiteX2" fmla="*/ 278648 w 1402481"/>
              <a:gd name="connsiteY2" fmla="*/ 1543348 h 1835678"/>
              <a:gd name="connsiteX3" fmla="*/ 111481 w 1402481"/>
              <a:gd name="connsiteY3" fmla="*/ 1505608 h 1835678"/>
              <a:gd name="connsiteX4" fmla="*/ 0 w 1402481"/>
              <a:gd name="connsiteY4" fmla="*/ 1408553 h 1835678"/>
              <a:gd name="connsiteX5" fmla="*/ 52375 w 1402481"/>
              <a:gd name="connsiteY5" fmla="*/ 1347866 h 1835678"/>
              <a:gd name="connsiteX6" fmla="*/ 127008 w 1402481"/>
              <a:gd name="connsiteY6" fmla="*/ 1218576 h 1835678"/>
              <a:gd name="connsiteX7" fmla="*/ 545732 w 1402481"/>
              <a:gd name="connsiteY7" fmla="*/ 1183066 h 1835678"/>
              <a:gd name="connsiteX8" fmla="*/ 643387 w 1402481"/>
              <a:gd name="connsiteY8" fmla="*/ 1129800 h 1835678"/>
              <a:gd name="connsiteX9" fmla="*/ 714408 w 1402481"/>
              <a:gd name="connsiteY9" fmla="*/ 1023268 h 1835678"/>
              <a:gd name="connsiteX10" fmla="*/ 755130 w 1402481"/>
              <a:gd name="connsiteY10" fmla="*/ 881225 h 1835678"/>
              <a:gd name="connsiteX11" fmla="*/ 725514 w 1402481"/>
              <a:gd name="connsiteY11" fmla="*/ 697777 h 1835678"/>
              <a:gd name="connsiteX12" fmla="*/ 732164 w 1402481"/>
              <a:gd name="connsiteY12" fmla="*/ 588262 h 1835678"/>
              <a:gd name="connsiteX13" fmla="*/ 767639 w 1402481"/>
              <a:gd name="connsiteY13" fmla="*/ 497257 h 1835678"/>
              <a:gd name="connsiteX14" fmla="*/ 1069515 w 1402481"/>
              <a:gd name="connsiteY14" fmla="*/ 481730 h 1835678"/>
              <a:gd name="connsiteX15" fmla="*/ 1069515 w 1402481"/>
              <a:gd name="connsiteY15" fmla="*/ 481730 h 1835678"/>
              <a:gd name="connsiteX16" fmla="*/ 1164222 w 1402481"/>
              <a:gd name="connsiteY16" fmla="*/ 418867 h 1835678"/>
              <a:gd name="connsiteX17" fmla="*/ 1176047 w 1402481"/>
              <a:gd name="connsiteY17" fmla="*/ 242033 h 1835678"/>
              <a:gd name="connsiteX18" fmla="*/ 1250016 w 1402481"/>
              <a:gd name="connsiteY18" fmla="*/ 122166 h 1835678"/>
              <a:gd name="connsiteX19" fmla="*/ 1402481 w 1402481"/>
              <a:gd name="connsiteY19" fmla="*/ 0 h 1835678"/>
              <a:gd name="connsiteX0" fmla="*/ 285934 w 1402481"/>
              <a:gd name="connsiteY0" fmla="*/ 1835678 h 1835678"/>
              <a:gd name="connsiteX1" fmla="*/ 313403 w 1402481"/>
              <a:gd name="connsiteY1" fmla="*/ 1649161 h 1835678"/>
              <a:gd name="connsiteX2" fmla="*/ 278648 w 1402481"/>
              <a:gd name="connsiteY2" fmla="*/ 1543348 h 1835678"/>
              <a:gd name="connsiteX3" fmla="*/ 111481 w 1402481"/>
              <a:gd name="connsiteY3" fmla="*/ 1505608 h 1835678"/>
              <a:gd name="connsiteX4" fmla="*/ 0 w 1402481"/>
              <a:gd name="connsiteY4" fmla="*/ 1408553 h 1835678"/>
              <a:gd name="connsiteX5" fmla="*/ 52375 w 1402481"/>
              <a:gd name="connsiteY5" fmla="*/ 1347866 h 1835678"/>
              <a:gd name="connsiteX6" fmla="*/ 127008 w 1402481"/>
              <a:gd name="connsiteY6" fmla="*/ 1218576 h 1835678"/>
              <a:gd name="connsiteX7" fmla="*/ 545732 w 1402481"/>
              <a:gd name="connsiteY7" fmla="*/ 1183066 h 1835678"/>
              <a:gd name="connsiteX8" fmla="*/ 643387 w 1402481"/>
              <a:gd name="connsiteY8" fmla="*/ 1129800 h 1835678"/>
              <a:gd name="connsiteX9" fmla="*/ 714408 w 1402481"/>
              <a:gd name="connsiteY9" fmla="*/ 1023268 h 1835678"/>
              <a:gd name="connsiteX10" fmla="*/ 755130 w 1402481"/>
              <a:gd name="connsiteY10" fmla="*/ 881225 h 1835678"/>
              <a:gd name="connsiteX11" fmla="*/ 725514 w 1402481"/>
              <a:gd name="connsiteY11" fmla="*/ 697777 h 1835678"/>
              <a:gd name="connsiteX12" fmla="*/ 732164 w 1402481"/>
              <a:gd name="connsiteY12" fmla="*/ 588262 h 1835678"/>
              <a:gd name="connsiteX13" fmla="*/ 767639 w 1402481"/>
              <a:gd name="connsiteY13" fmla="*/ 497257 h 1835678"/>
              <a:gd name="connsiteX14" fmla="*/ 1069515 w 1402481"/>
              <a:gd name="connsiteY14" fmla="*/ 481730 h 1835678"/>
              <a:gd name="connsiteX15" fmla="*/ 1069515 w 1402481"/>
              <a:gd name="connsiteY15" fmla="*/ 481730 h 1835678"/>
              <a:gd name="connsiteX16" fmla="*/ 1164222 w 1402481"/>
              <a:gd name="connsiteY16" fmla="*/ 418867 h 1835678"/>
              <a:gd name="connsiteX17" fmla="*/ 1176047 w 1402481"/>
              <a:gd name="connsiteY17" fmla="*/ 242033 h 1835678"/>
              <a:gd name="connsiteX18" fmla="*/ 1250016 w 1402481"/>
              <a:gd name="connsiteY18" fmla="*/ 122166 h 1835678"/>
              <a:gd name="connsiteX19" fmla="*/ 1402481 w 1402481"/>
              <a:gd name="connsiteY19" fmla="*/ 0 h 1835678"/>
              <a:gd name="connsiteX0" fmla="*/ 291791 w 1408338"/>
              <a:gd name="connsiteY0" fmla="*/ 1835678 h 1835678"/>
              <a:gd name="connsiteX1" fmla="*/ 319260 w 1408338"/>
              <a:gd name="connsiteY1" fmla="*/ 1649161 h 1835678"/>
              <a:gd name="connsiteX2" fmla="*/ 284505 w 1408338"/>
              <a:gd name="connsiteY2" fmla="*/ 1543348 h 1835678"/>
              <a:gd name="connsiteX3" fmla="*/ 117338 w 1408338"/>
              <a:gd name="connsiteY3" fmla="*/ 1505608 h 1835678"/>
              <a:gd name="connsiteX4" fmla="*/ 0 w 1408338"/>
              <a:gd name="connsiteY4" fmla="*/ 1447108 h 1835678"/>
              <a:gd name="connsiteX5" fmla="*/ 58232 w 1408338"/>
              <a:gd name="connsiteY5" fmla="*/ 1347866 h 1835678"/>
              <a:gd name="connsiteX6" fmla="*/ 132865 w 1408338"/>
              <a:gd name="connsiteY6" fmla="*/ 1218576 h 1835678"/>
              <a:gd name="connsiteX7" fmla="*/ 551589 w 1408338"/>
              <a:gd name="connsiteY7" fmla="*/ 1183066 h 1835678"/>
              <a:gd name="connsiteX8" fmla="*/ 649244 w 1408338"/>
              <a:gd name="connsiteY8" fmla="*/ 1129800 h 1835678"/>
              <a:gd name="connsiteX9" fmla="*/ 720265 w 1408338"/>
              <a:gd name="connsiteY9" fmla="*/ 1023268 h 1835678"/>
              <a:gd name="connsiteX10" fmla="*/ 760987 w 1408338"/>
              <a:gd name="connsiteY10" fmla="*/ 881225 h 1835678"/>
              <a:gd name="connsiteX11" fmla="*/ 731371 w 1408338"/>
              <a:gd name="connsiteY11" fmla="*/ 697777 h 1835678"/>
              <a:gd name="connsiteX12" fmla="*/ 738021 w 1408338"/>
              <a:gd name="connsiteY12" fmla="*/ 588262 h 1835678"/>
              <a:gd name="connsiteX13" fmla="*/ 773496 w 1408338"/>
              <a:gd name="connsiteY13" fmla="*/ 497257 h 1835678"/>
              <a:gd name="connsiteX14" fmla="*/ 1075372 w 1408338"/>
              <a:gd name="connsiteY14" fmla="*/ 481730 h 1835678"/>
              <a:gd name="connsiteX15" fmla="*/ 1075372 w 1408338"/>
              <a:gd name="connsiteY15" fmla="*/ 481730 h 1835678"/>
              <a:gd name="connsiteX16" fmla="*/ 1170079 w 1408338"/>
              <a:gd name="connsiteY16" fmla="*/ 418867 h 1835678"/>
              <a:gd name="connsiteX17" fmla="*/ 1181904 w 1408338"/>
              <a:gd name="connsiteY17" fmla="*/ 242033 h 1835678"/>
              <a:gd name="connsiteX18" fmla="*/ 1255873 w 1408338"/>
              <a:gd name="connsiteY18" fmla="*/ 122166 h 1835678"/>
              <a:gd name="connsiteX19" fmla="*/ 1408338 w 1408338"/>
              <a:gd name="connsiteY19" fmla="*/ 0 h 1835678"/>
              <a:gd name="connsiteX0" fmla="*/ 292054 w 1408601"/>
              <a:gd name="connsiteY0" fmla="*/ 1835678 h 1835678"/>
              <a:gd name="connsiteX1" fmla="*/ 319523 w 1408601"/>
              <a:gd name="connsiteY1" fmla="*/ 1649161 h 1835678"/>
              <a:gd name="connsiteX2" fmla="*/ 284768 w 1408601"/>
              <a:gd name="connsiteY2" fmla="*/ 1543348 h 1835678"/>
              <a:gd name="connsiteX3" fmla="*/ 117601 w 1408601"/>
              <a:gd name="connsiteY3" fmla="*/ 1505608 h 1835678"/>
              <a:gd name="connsiteX4" fmla="*/ 263 w 1408601"/>
              <a:gd name="connsiteY4" fmla="*/ 1447108 h 1835678"/>
              <a:gd name="connsiteX5" fmla="*/ 58495 w 1408601"/>
              <a:gd name="connsiteY5" fmla="*/ 1347866 h 1835678"/>
              <a:gd name="connsiteX6" fmla="*/ 133128 w 1408601"/>
              <a:gd name="connsiteY6" fmla="*/ 1218576 h 1835678"/>
              <a:gd name="connsiteX7" fmla="*/ 551852 w 1408601"/>
              <a:gd name="connsiteY7" fmla="*/ 1183066 h 1835678"/>
              <a:gd name="connsiteX8" fmla="*/ 649507 w 1408601"/>
              <a:gd name="connsiteY8" fmla="*/ 1129800 h 1835678"/>
              <a:gd name="connsiteX9" fmla="*/ 720528 w 1408601"/>
              <a:gd name="connsiteY9" fmla="*/ 1023268 h 1835678"/>
              <a:gd name="connsiteX10" fmla="*/ 761250 w 1408601"/>
              <a:gd name="connsiteY10" fmla="*/ 881225 h 1835678"/>
              <a:gd name="connsiteX11" fmla="*/ 731634 w 1408601"/>
              <a:gd name="connsiteY11" fmla="*/ 697777 h 1835678"/>
              <a:gd name="connsiteX12" fmla="*/ 738284 w 1408601"/>
              <a:gd name="connsiteY12" fmla="*/ 588262 h 1835678"/>
              <a:gd name="connsiteX13" fmla="*/ 773759 w 1408601"/>
              <a:gd name="connsiteY13" fmla="*/ 497257 h 1835678"/>
              <a:gd name="connsiteX14" fmla="*/ 1075635 w 1408601"/>
              <a:gd name="connsiteY14" fmla="*/ 481730 h 1835678"/>
              <a:gd name="connsiteX15" fmla="*/ 1075635 w 1408601"/>
              <a:gd name="connsiteY15" fmla="*/ 481730 h 1835678"/>
              <a:gd name="connsiteX16" fmla="*/ 1170342 w 1408601"/>
              <a:gd name="connsiteY16" fmla="*/ 418867 h 1835678"/>
              <a:gd name="connsiteX17" fmla="*/ 1182167 w 1408601"/>
              <a:gd name="connsiteY17" fmla="*/ 242033 h 1835678"/>
              <a:gd name="connsiteX18" fmla="*/ 1256136 w 1408601"/>
              <a:gd name="connsiteY18" fmla="*/ 122166 h 1835678"/>
              <a:gd name="connsiteX19" fmla="*/ 1408601 w 1408601"/>
              <a:gd name="connsiteY19" fmla="*/ 0 h 1835678"/>
              <a:gd name="connsiteX0" fmla="*/ 292216 w 1408763"/>
              <a:gd name="connsiteY0" fmla="*/ 1835678 h 1835678"/>
              <a:gd name="connsiteX1" fmla="*/ 319685 w 1408763"/>
              <a:gd name="connsiteY1" fmla="*/ 1649161 h 1835678"/>
              <a:gd name="connsiteX2" fmla="*/ 284930 w 1408763"/>
              <a:gd name="connsiteY2" fmla="*/ 1543348 h 1835678"/>
              <a:gd name="connsiteX3" fmla="*/ 117763 w 1408763"/>
              <a:gd name="connsiteY3" fmla="*/ 1505608 h 1835678"/>
              <a:gd name="connsiteX4" fmla="*/ 425 w 1408763"/>
              <a:gd name="connsiteY4" fmla="*/ 1447108 h 1835678"/>
              <a:gd name="connsiteX5" fmla="*/ 41086 w 1408763"/>
              <a:gd name="connsiteY5" fmla="*/ 1349702 h 1835678"/>
              <a:gd name="connsiteX6" fmla="*/ 133290 w 1408763"/>
              <a:gd name="connsiteY6" fmla="*/ 1218576 h 1835678"/>
              <a:gd name="connsiteX7" fmla="*/ 552014 w 1408763"/>
              <a:gd name="connsiteY7" fmla="*/ 1183066 h 1835678"/>
              <a:gd name="connsiteX8" fmla="*/ 649669 w 1408763"/>
              <a:gd name="connsiteY8" fmla="*/ 1129800 h 1835678"/>
              <a:gd name="connsiteX9" fmla="*/ 720690 w 1408763"/>
              <a:gd name="connsiteY9" fmla="*/ 1023268 h 1835678"/>
              <a:gd name="connsiteX10" fmla="*/ 761412 w 1408763"/>
              <a:gd name="connsiteY10" fmla="*/ 881225 h 1835678"/>
              <a:gd name="connsiteX11" fmla="*/ 731796 w 1408763"/>
              <a:gd name="connsiteY11" fmla="*/ 697777 h 1835678"/>
              <a:gd name="connsiteX12" fmla="*/ 738446 w 1408763"/>
              <a:gd name="connsiteY12" fmla="*/ 588262 h 1835678"/>
              <a:gd name="connsiteX13" fmla="*/ 773921 w 1408763"/>
              <a:gd name="connsiteY13" fmla="*/ 497257 h 1835678"/>
              <a:gd name="connsiteX14" fmla="*/ 1075797 w 1408763"/>
              <a:gd name="connsiteY14" fmla="*/ 481730 h 1835678"/>
              <a:gd name="connsiteX15" fmla="*/ 1075797 w 1408763"/>
              <a:gd name="connsiteY15" fmla="*/ 481730 h 1835678"/>
              <a:gd name="connsiteX16" fmla="*/ 1170504 w 1408763"/>
              <a:gd name="connsiteY16" fmla="*/ 418867 h 1835678"/>
              <a:gd name="connsiteX17" fmla="*/ 1182329 w 1408763"/>
              <a:gd name="connsiteY17" fmla="*/ 242033 h 1835678"/>
              <a:gd name="connsiteX18" fmla="*/ 1256298 w 1408763"/>
              <a:gd name="connsiteY18" fmla="*/ 122166 h 1835678"/>
              <a:gd name="connsiteX19" fmla="*/ 1408763 w 1408763"/>
              <a:gd name="connsiteY19" fmla="*/ 0 h 1835678"/>
              <a:gd name="connsiteX0" fmla="*/ 292216 w 1408763"/>
              <a:gd name="connsiteY0" fmla="*/ 1835678 h 1835678"/>
              <a:gd name="connsiteX1" fmla="*/ 319685 w 1408763"/>
              <a:gd name="connsiteY1" fmla="*/ 1649161 h 1835678"/>
              <a:gd name="connsiteX2" fmla="*/ 284930 w 1408763"/>
              <a:gd name="connsiteY2" fmla="*/ 1543348 h 1835678"/>
              <a:gd name="connsiteX3" fmla="*/ 117763 w 1408763"/>
              <a:gd name="connsiteY3" fmla="*/ 1505608 h 1835678"/>
              <a:gd name="connsiteX4" fmla="*/ 425 w 1408763"/>
              <a:gd name="connsiteY4" fmla="*/ 1447108 h 1835678"/>
              <a:gd name="connsiteX5" fmla="*/ 41086 w 1408763"/>
              <a:gd name="connsiteY5" fmla="*/ 1349702 h 1835678"/>
              <a:gd name="connsiteX6" fmla="*/ 133290 w 1408763"/>
              <a:gd name="connsiteY6" fmla="*/ 1218576 h 1835678"/>
              <a:gd name="connsiteX7" fmla="*/ 552014 w 1408763"/>
              <a:gd name="connsiteY7" fmla="*/ 1183066 h 1835678"/>
              <a:gd name="connsiteX8" fmla="*/ 649669 w 1408763"/>
              <a:gd name="connsiteY8" fmla="*/ 1129800 h 1835678"/>
              <a:gd name="connsiteX9" fmla="*/ 720690 w 1408763"/>
              <a:gd name="connsiteY9" fmla="*/ 1023268 h 1835678"/>
              <a:gd name="connsiteX10" fmla="*/ 761412 w 1408763"/>
              <a:gd name="connsiteY10" fmla="*/ 881225 h 1835678"/>
              <a:gd name="connsiteX11" fmla="*/ 731796 w 1408763"/>
              <a:gd name="connsiteY11" fmla="*/ 697777 h 1835678"/>
              <a:gd name="connsiteX12" fmla="*/ 738446 w 1408763"/>
              <a:gd name="connsiteY12" fmla="*/ 588262 h 1835678"/>
              <a:gd name="connsiteX13" fmla="*/ 773921 w 1408763"/>
              <a:gd name="connsiteY13" fmla="*/ 497257 h 1835678"/>
              <a:gd name="connsiteX14" fmla="*/ 1075797 w 1408763"/>
              <a:gd name="connsiteY14" fmla="*/ 481730 h 1835678"/>
              <a:gd name="connsiteX15" fmla="*/ 1075797 w 1408763"/>
              <a:gd name="connsiteY15" fmla="*/ 481730 h 1835678"/>
              <a:gd name="connsiteX16" fmla="*/ 1170504 w 1408763"/>
              <a:gd name="connsiteY16" fmla="*/ 418867 h 1835678"/>
              <a:gd name="connsiteX17" fmla="*/ 1182329 w 1408763"/>
              <a:gd name="connsiteY17" fmla="*/ 242033 h 1835678"/>
              <a:gd name="connsiteX18" fmla="*/ 1256298 w 1408763"/>
              <a:gd name="connsiteY18" fmla="*/ 122166 h 1835678"/>
              <a:gd name="connsiteX19" fmla="*/ 1408763 w 1408763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33141 w 1408614"/>
              <a:gd name="connsiteY6" fmla="*/ 1218576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61263 w 1408614"/>
              <a:gd name="connsiteY10" fmla="*/ 881225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15570 w 1408614"/>
              <a:gd name="connsiteY6" fmla="*/ 1198381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61263 w 1408614"/>
              <a:gd name="connsiteY10" fmla="*/ 881225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33140 w 1408614"/>
              <a:gd name="connsiteY6" fmla="*/ 1207561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61263 w 1408614"/>
              <a:gd name="connsiteY10" fmla="*/ 881225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61263 w 1408614"/>
              <a:gd name="connsiteY10" fmla="*/ 881225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61263 w 1408614"/>
              <a:gd name="connsiteY10" fmla="*/ 881225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47597 w 1408614"/>
              <a:gd name="connsiteY10" fmla="*/ 884897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47597 w 1408614"/>
              <a:gd name="connsiteY10" fmla="*/ 884897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75648 w 1408614"/>
              <a:gd name="connsiteY14" fmla="*/ 481730 h 1835678"/>
              <a:gd name="connsiteX15" fmla="*/ 1081505 w 1408614"/>
              <a:gd name="connsiteY15" fmla="*/ 492745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75648 w 1408614"/>
              <a:gd name="connsiteY14" fmla="*/ 481730 h 1835678"/>
              <a:gd name="connsiteX15" fmla="*/ 1149835 w 1408614"/>
              <a:gd name="connsiteY15" fmla="*/ 474386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60030 w 1408614"/>
              <a:gd name="connsiteY14" fmla="*/ 501925 h 1835678"/>
              <a:gd name="connsiteX15" fmla="*/ 1149835 w 1408614"/>
              <a:gd name="connsiteY15" fmla="*/ 474386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60030 w 1408614"/>
              <a:gd name="connsiteY14" fmla="*/ 501925 h 1835678"/>
              <a:gd name="connsiteX15" fmla="*/ 1149835 w 1408614"/>
              <a:gd name="connsiteY15" fmla="*/ 474386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60030 w 1408614"/>
              <a:gd name="connsiteY14" fmla="*/ 501925 h 1835678"/>
              <a:gd name="connsiteX15" fmla="*/ 1126407 w 1408614"/>
              <a:gd name="connsiteY15" fmla="*/ 478058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74259 w 1408614"/>
              <a:gd name="connsiteY16" fmla="*/ 424375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84020 w 1408614"/>
              <a:gd name="connsiteY16" fmla="*/ 426211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84020 w 1408614"/>
              <a:gd name="connsiteY16" fmla="*/ 426211 h 1835678"/>
              <a:gd name="connsiteX17" fmla="*/ 1191941 w 1408614"/>
              <a:gd name="connsiteY17" fmla="*/ 249377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91941 w 1408614"/>
              <a:gd name="connsiteY17" fmla="*/ 249377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72418 w 1408614"/>
              <a:gd name="connsiteY17" fmla="*/ 295275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89989 w 1408614"/>
              <a:gd name="connsiteY17" fmla="*/ 297111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89989 w 1408614"/>
              <a:gd name="connsiteY17" fmla="*/ 297111 h 1835678"/>
              <a:gd name="connsiteX18" fmla="*/ 1256149 w 1408614"/>
              <a:gd name="connsiteY18" fmla="*/ 166228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89989 w 1408614"/>
              <a:gd name="connsiteY17" fmla="*/ 297111 h 1835678"/>
              <a:gd name="connsiteX18" fmla="*/ 1256149 w 1408614"/>
              <a:gd name="connsiteY18" fmla="*/ 166228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89989 w 1408614"/>
              <a:gd name="connsiteY17" fmla="*/ 297111 h 1835678"/>
              <a:gd name="connsiteX18" fmla="*/ 1256149 w 1408614"/>
              <a:gd name="connsiteY18" fmla="*/ 166228 h 1835678"/>
              <a:gd name="connsiteX19" fmla="*/ 1408614 w 1408614"/>
              <a:gd name="connsiteY19" fmla="*/ 0 h 1835678"/>
              <a:gd name="connsiteX0" fmla="*/ 292067 w 1389091"/>
              <a:gd name="connsiteY0" fmla="*/ 1688802 h 1688802"/>
              <a:gd name="connsiteX1" fmla="*/ 319536 w 1389091"/>
              <a:gd name="connsiteY1" fmla="*/ 1502285 h 1688802"/>
              <a:gd name="connsiteX2" fmla="*/ 284781 w 1389091"/>
              <a:gd name="connsiteY2" fmla="*/ 1396472 h 1688802"/>
              <a:gd name="connsiteX3" fmla="*/ 117614 w 1389091"/>
              <a:gd name="connsiteY3" fmla="*/ 1358732 h 1688802"/>
              <a:gd name="connsiteX4" fmla="*/ 276 w 1389091"/>
              <a:gd name="connsiteY4" fmla="*/ 1300232 h 1688802"/>
              <a:gd name="connsiteX5" fmla="*/ 56555 w 1389091"/>
              <a:gd name="connsiteY5" fmla="*/ 1206498 h 1688802"/>
              <a:gd name="connsiteX6" fmla="*/ 129235 w 1389091"/>
              <a:gd name="connsiteY6" fmla="*/ 1051506 h 1688802"/>
              <a:gd name="connsiteX7" fmla="*/ 551865 w 1389091"/>
              <a:gd name="connsiteY7" fmla="*/ 1036190 h 1688802"/>
              <a:gd name="connsiteX8" fmla="*/ 649520 w 1389091"/>
              <a:gd name="connsiteY8" fmla="*/ 982924 h 1688802"/>
              <a:gd name="connsiteX9" fmla="*/ 720541 w 1389091"/>
              <a:gd name="connsiteY9" fmla="*/ 876392 h 1688802"/>
              <a:gd name="connsiteX10" fmla="*/ 753454 w 1389091"/>
              <a:gd name="connsiteY10" fmla="*/ 750873 h 1688802"/>
              <a:gd name="connsiteX11" fmla="*/ 731647 w 1389091"/>
              <a:gd name="connsiteY11" fmla="*/ 550901 h 1688802"/>
              <a:gd name="connsiteX12" fmla="*/ 738297 w 1389091"/>
              <a:gd name="connsiteY12" fmla="*/ 441386 h 1688802"/>
              <a:gd name="connsiteX13" fmla="*/ 773772 w 1389091"/>
              <a:gd name="connsiteY13" fmla="*/ 363233 h 1688802"/>
              <a:gd name="connsiteX14" fmla="*/ 1052221 w 1389091"/>
              <a:gd name="connsiteY14" fmla="*/ 345869 h 1688802"/>
              <a:gd name="connsiteX15" fmla="*/ 1126407 w 1389091"/>
              <a:gd name="connsiteY15" fmla="*/ 331182 h 1688802"/>
              <a:gd name="connsiteX16" fmla="*/ 1197686 w 1389091"/>
              <a:gd name="connsiteY16" fmla="*/ 264648 h 1688802"/>
              <a:gd name="connsiteX17" fmla="*/ 1189989 w 1389091"/>
              <a:gd name="connsiteY17" fmla="*/ 150235 h 1688802"/>
              <a:gd name="connsiteX18" fmla="*/ 1256149 w 1389091"/>
              <a:gd name="connsiteY18" fmla="*/ 19352 h 1688802"/>
              <a:gd name="connsiteX19" fmla="*/ 1389091 w 1389091"/>
              <a:gd name="connsiteY19" fmla="*/ 0 h 1688802"/>
              <a:gd name="connsiteX0" fmla="*/ 292067 w 1389091"/>
              <a:gd name="connsiteY0" fmla="*/ 1689093 h 1689093"/>
              <a:gd name="connsiteX1" fmla="*/ 319536 w 1389091"/>
              <a:gd name="connsiteY1" fmla="*/ 1502576 h 1689093"/>
              <a:gd name="connsiteX2" fmla="*/ 284781 w 1389091"/>
              <a:gd name="connsiteY2" fmla="*/ 1396763 h 1689093"/>
              <a:gd name="connsiteX3" fmla="*/ 117614 w 1389091"/>
              <a:gd name="connsiteY3" fmla="*/ 1359023 h 1689093"/>
              <a:gd name="connsiteX4" fmla="*/ 276 w 1389091"/>
              <a:gd name="connsiteY4" fmla="*/ 1300523 h 1689093"/>
              <a:gd name="connsiteX5" fmla="*/ 56555 w 1389091"/>
              <a:gd name="connsiteY5" fmla="*/ 1206789 h 1689093"/>
              <a:gd name="connsiteX6" fmla="*/ 129235 w 1389091"/>
              <a:gd name="connsiteY6" fmla="*/ 1051797 h 1689093"/>
              <a:gd name="connsiteX7" fmla="*/ 551865 w 1389091"/>
              <a:gd name="connsiteY7" fmla="*/ 1036481 h 1689093"/>
              <a:gd name="connsiteX8" fmla="*/ 649520 w 1389091"/>
              <a:gd name="connsiteY8" fmla="*/ 983215 h 1689093"/>
              <a:gd name="connsiteX9" fmla="*/ 720541 w 1389091"/>
              <a:gd name="connsiteY9" fmla="*/ 876683 h 1689093"/>
              <a:gd name="connsiteX10" fmla="*/ 753454 w 1389091"/>
              <a:gd name="connsiteY10" fmla="*/ 751164 h 1689093"/>
              <a:gd name="connsiteX11" fmla="*/ 731647 w 1389091"/>
              <a:gd name="connsiteY11" fmla="*/ 551192 h 1689093"/>
              <a:gd name="connsiteX12" fmla="*/ 738297 w 1389091"/>
              <a:gd name="connsiteY12" fmla="*/ 441677 h 1689093"/>
              <a:gd name="connsiteX13" fmla="*/ 773772 w 1389091"/>
              <a:gd name="connsiteY13" fmla="*/ 363524 h 1689093"/>
              <a:gd name="connsiteX14" fmla="*/ 1052221 w 1389091"/>
              <a:gd name="connsiteY14" fmla="*/ 346160 h 1689093"/>
              <a:gd name="connsiteX15" fmla="*/ 1126407 w 1389091"/>
              <a:gd name="connsiteY15" fmla="*/ 331473 h 1689093"/>
              <a:gd name="connsiteX16" fmla="*/ 1197686 w 1389091"/>
              <a:gd name="connsiteY16" fmla="*/ 264939 h 1689093"/>
              <a:gd name="connsiteX17" fmla="*/ 1189989 w 1389091"/>
              <a:gd name="connsiteY17" fmla="*/ 150526 h 1689093"/>
              <a:gd name="connsiteX18" fmla="*/ 1256149 w 1389091"/>
              <a:gd name="connsiteY18" fmla="*/ 19643 h 1689093"/>
              <a:gd name="connsiteX19" fmla="*/ 1389091 w 1389091"/>
              <a:gd name="connsiteY19" fmla="*/ 291 h 1689093"/>
              <a:gd name="connsiteX0" fmla="*/ 292067 w 1377377"/>
              <a:gd name="connsiteY0" fmla="*/ 1684156 h 1684156"/>
              <a:gd name="connsiteX1" fmla="*/ 319536 w 1377377"/>
              <a:gd name="connsiteY1" fmla="*/ 1497639 h 1684156"/>
              <a:gd name="connsiteX2" fmla="*/ 284781 w 1377377"/>
              <a:gd name="connsiteY2" fmla="*/ 1391826 h 1684156"/>
              <a:gd name="connsiteX3" fmla="*/ 117614 w 1377377"/>
              <a:gd name="connsiteY3" fmla="*/ 1354086 h 1684156"/>
              <a:gd name="connsiteX4" fmla="*/ 276 w 1377377"/>
              <a:gd name="connsiteY4" fmla="*/ 1295586 h 1684156"/>
              <a:gd name="connsiteX5" fmla="*/ 56555 w 1377377"/>
              <a:gd name="connsiteY5" fmla="*/ 1201852 h 1684156"/>
              <a:gd name="connsiteX6" fmla="*/ 129235 w 1377377"/>
              <a:gd name="connsiteY6" fmla="*/ 1046860 h 1684156"/>
              <a:gd name="connsiteX7" fmla="*/ 551865 w 1377377"/>
              <a:gd name="connsiteY7" fmla="*/ 1031544 h 1684156"/>
              <a:gd name="connsiteX8" fmla="*/ 649520 w 1377377"/>
              <a:gd name="connsiteY8" fmla="*/ 978278 h 1684156"/>
              <a:gd name="connsiteX9" fmla="*/ 720541 w 1377377"/>
              <a:gd name="connsiteY9" fmla="*/ 871746 h 1684156"/>
              <a:gd name="connsiteX10" fmla="*/ 753454 w 1377377"/>
              <a:gd name="connsiteY10" fmla="*/ 746227 h 1684156"/>
              <a:gd name="connsiteX11" fmla="*/ 731647 w 1377377"/>
              <a:gd name="connsiteY11" fmla="*/ 546255 h 1684156"/>
              <a:gd name="connsiteX12" fmla="*/ 738297 w 1377377"/>
              <a:gd name="connsiteY12" fmla="*/ 436740 h 1684156"/>
              <a:gd name="connsiteX13" fmla="*/ 773772 w 1377377"/>
              <a:gd name="connsiteY13" fmla="*/ 358587 h 1684156"/>
              <a:gd name="connsiteX14" fmla="*/ 1052221 w 1377377"/>
              <a:gd name="connsiteY14" fmla="*/ 341223 h 1684156"/>
              <a:gd name="connsiteX15" fmla="*/ 1126407 w 1377377"/>
              <a:gd name="connsiteY15" fmla="*/ 326536 h 1684156"/>
              <a:gd name="connsiteX16" fmla="*/ 1197686 w 1377377"/>
              <a:gd name="connsiteY16" fmla="*/ 260002 h 1684156"/>
              <a:gd name="connsiteX17" fmla="*/ 1189989 w 1377377"/>
              <a:gd name="connsiteY17" fmla="*/ 145589 h 1684156"/>
              <a:gd name="connsiteX18" fmla="*/ 1256149 w 1377377"/>
              <a:gd name="connsiteY18" fmla="*/ 14706 h 1684156"/>
              <a:gd name="connsiteX19" fmla="*/ 1377377 w 1377377"/>
              <a:gd name="connsiteY19" fmla="*/ 862 h 1684156"/>
              <a:gd name="connsiteX0" fmla="*/ 292067 w 1392995"/>
              <a:gd name="connsiteY0" fmla="*/ 1676601 h 1676601"/>
              <a:gd name="connsiteX1" fmla="*/ 319536 w 1392995"/>
              <a:gd name="connsiteY1" fmla="*/ 1490084 h 1676601"/>
              <a:gd name="connsiteX2" fmla="*/ 284781 w 1392995"/>
              <a:gd name="connsiteY2" fmla="*/ 1384271 h 1676601"/>
              <a:gd name="connsiteX3" fmla="*/ 117614 w 1392995"/>
              <a:gd name="connsiteY3" fmla="*/ 1346531 h 1676601"/>
              <a:gd name="connsiteX4" fmla="*/ 276 w 1392995"/>
              <a:gd name="connsiteY4" fmla="*/ 1288031 h 1676601"/>
              <a:gd name="connsiteX5" fmla="*/ 56555 w 1392995"/>
              <a:gd name="connsiteY5" fmla="*/ 1194297 h 1676601"/>
              <a:gd name="connsiteX6" fmla="*/ 129235 w 1392995"/>
              <a:gd name="connsiteY6" fmla="*/ 1039305 h 1676601"/>
              <a:gd name="connsiteX7" fmla="*/ 551865 w 1392995"/>
              <a:gd name="connsiteY7" fmla="*/ 1023989 h 1676601"/>
              <a:gd name="connsiteX8" fmla="*/ 649520 w 1392995"/>
              <a:gd name="connsiteY8" fmla="*/ 970723 h 1676601"/>
              <a:gd name="connsiteX9" fmla="*/ 720541 w 1392995"/>
              <a:gd name="connsiteY9" fmla="*/ 864191 h 1676601"/>
              <a:gd name="connsiteX10" fmla="*/ 753454 w 1392995"/>
              <a:gd name="connsiteY10" fmla="*/ 738672 h 1676601"/>
              <a:gd name="connsiteX11" fmla="*/ 731647 w 1392995"/>
              <a:gd name="connsiteY11" fmla="*/ 538700 h 1676601"/>
              <a:gd name="connsiteX12" fmla="*/ 738297 w 1392995"/>
              <a:gd name="connsiteY12" fmla="*/ 429185 h 1676601"/>
              <a:gd name="connsiteX13" fmla="*/ 773772 w 1392995"/>
              <a:gd name="connsiteY13" fmla="*/ 351032 h 1676601"/>
              <a:gd name="connsiteX14" fmla="*/ 1052221 w 1392995"/>
              <a:gd name="connsiteY14" fmla="*/ 333668 h 1676601"/>
              <a:gd name="connsiteX15" fmla="*/ 1126407 w 1392995"/>
              <a:gd name="connsiteY15" fmla="*/ 318981 h 1676601"/>
              <a:gd name="connsiteX16" fmla="*/ 1197686 w 1392995"/>
              <a:gd name="connsiteY16" fmla="*/ 252447 h 1676601"/>
              <a:gd name="connsiteX17" fmla="*/ 1189989 w 1392995"/>
              <a:gd name="connsiteY17" fmla="*/ 138034 h 1676601"/>
              <a:gd name="connsiteX18" fmla="*/ 1256149 w 1392995"/>
              <a:gd name="connsiteY18" fmla="*/ 7151 h 1676601"/>
              <a:gd name="connsiteX19" fmla="*/ 1392995 w 1392995"/>
              <a:gd name="connsiteY19" fmla="*/ 9831 h 1676601"/>
              <a:gd name="connsiteX0" fmla="*/ 292067 w 1392995"/>
              <a:gd name="connsiteY0" fmla="*/ 1682568 h 1682568"/>
              <a:gd name="connsiteX1" fmla="*/ 319536 w 1392995"/>
              <a:gd name="connsiteY1" fmla="*/ 1496051 h 1682568"/>
              <a:gd name="connsiteX2" fmla="*/ 284781 w 1392995"/>
              <a:gd name="connsiteY2" fmla="*/ 1390238 h 1682568"/>
              <a:gd name="connsiteX3" fmla="*/ 117614 w 1392995"/>
              <a:gd name="connsiteY3" fmla="*/ 1352498 h 1682568"/>
              <a:gd name="connsiteX4" fmla="*/ 276 w 1392995"/>
              <a:gd name="connsiteY4" fmla="*/ 1293998 h 1682568"/>
              <a:gd name="connsiteX5" fmla="*/ 56555 w 1392995"/>
              <a:gd name="connsiteY5" fmla="*/ 1200264 h 1682568"/>
              <a:gd name="connsiteX6" fmla="*/ 129235 w 1392995"/>
              <a:gd name="connsiteY6" fmla="*/ 1045272 h 1682568"/>
              <a:gd name="connsiteX7" fmla="*/ 551865 w 1392995"/>
              <a:gd name="connsiteY7" fmla="*/ 1029956 h 1682568"/>
              <a:gd name="connsiteX8" fmla="*/ 649520 w 1392995"/>
              <a:gd name="connsiteY8" fmla="*/ 976690 h 1682568"/>
              <a:gd name="connsiteX9" fmla="*/ 720541 w 1392995"/>
              <a:gd name="connsiteY9" fmla="*/ 870158 h 1682568"/>
              <a:gd name="connsiteX10" fmla="*/ 753454 w 1392995"/>
              <a:gd name="connsiteY10" fmla="*/ 744639 h 1682568"/>
              <a:gd name="connsiteX11" fmla="*/ 731647 w 1392995"/>
              <a:gd name="connsiteY11" fmla="*/ 544667 h 1682568"/>
              <a:gd name="connsiteX12" fmla="*/ 738297 w 1392995"/>
              <a:gd name="connsiteY12" fmla="*/ 435152 h 1682568"/>
              <a:gd name="connsiteX13" fmla="*/ 773772 w 1392995"/>
              <a:gd name="connsiteY13" fmla="*/ 356999 h 1682568"/>
              <a:gd name="connsiteX14" fmla="*/ 1052221 w 1392995"/>
              <a:gd name="connsiteY14" fmla="*/ 339635 h 1682568"/>
              <a:gd name="connsiteX15" fmla="*/ 1126407 w 1392995"/>
              <a:gd name="connsiteY15" fmla="*/ 324948 h 1682568"/>
              <a:gd name="connsiteX16" fmla="*/ 1197686 w 1392995"/>
              <a:gd name="connsiteY16" fmla="*/ 258414 h 1682568"/>
              <a:gd name="connsiteX17" fmla="*/ 1189989 w 1392995"/>
              <a:gd name="connsiteY17" fmla="*/ 144001 h 1682568"/>
              <a:gd name="connsiteX18" fmla="*/ 1256149 w 1392995"/>
              <a:gd name="connsiteY18" fmla="*/ 13118 h 1682568"/>
              <a:gd name="connsiteX19" fmla="*/ 1392995 w 1392995"/>
              <a:gd name="connsiteY19" fmla="*/ 15798 h 1682568"/>
              <a:gd name="connsiteX0" fmla="*/ 292067 w 1392995"/>
              <a:gd name="connsiteY0" fmla="*/ 1688415 h 1688415"/>
              <a:gd name="connsiteX1" fmla="*/ 319536 w 1392995"/>
              <a:gd name="connsiteY1" fmla="*/ 1501898 h 1688415"/>
              <a:gd name="connsiteX2" fmla="*/ 284781 w 1392995"/>
              <a:gd name="connsiteY2" fmla="*/ 1396085 h 1688415"/>
              <a:gd name="connsiteX3" fmla="*/ 117614 w 1392995"/>
              <a:gd name="connsiteY3" fmla="*/ 1358345 h 1688415"/>
              <a:gd name="connsiteX4" fmla="*/ 276 w 1392995"/>
              <a:gd name="connsiteY4" fmla="*/ 1299845 h 1688415"/>
              <a:gd name="connsiteX5" fmla="*/ 56555 w 1392995"/>
              <a:gd name="connsiteY5" fmla="*/ 1206111 h 1688415"/>
              <a:gd name="connsiteX6" fmla="*/ 129235 w 1392995"/>
              <a:gd name="connsiteY6" fmla="*/ 1051119 h 1688415"/>
              <a:gd name="connsiteX7" fmla="*/ 551865 w 1392995"/>
              <a:gd name="connsiteY7" fmla="*/ 1035803 h 1688415"/>
              <a:gd name="connsiteX8" fmla="*/ 649520 w 1392995"/>
              <a:gd name="connsiteY8" fmla="*/ 982537 h 1688415"/>
              <a:gd name="connsiteX9" fmla="*/ 720541 w 1392995"/>
              <a:gd name="connsiteY9" fmla="*/ 876005 h 1688415"/>
              <a:gd name="connsiteX10" fmla="*/ 753454 w 1392995"/>
              <a:gd name="connsiteY10" fmla="*/ 750486 h 1688415"/>
              <a:gd name="connsiteX11" fmla="*/ 731647 w 1392995"/>
              <a:gd name="connsiteY11" fmla="*/ 550514 h 1688415"/>
              <a:gd name="connsiteX12" fmla="*/ 738297 w 1392995"/>
              <a:gd name="connsiteY12" fmla="*/ 440999 h 1688415"/>
              <a:gd name="connsiteX13" fmla="*/ 773772 w 1392995"/>
              <a:gd name="connsiteY13" fmla="*/ 362846 h 1688415"/>
              <a:gd name="connsiteX14" fmla="*/ 1052221 w 1392995"/>
              <a:gd name="connsiteY14" fmla="*/ 345482 h 1688415"/>
              <a:gd name="connsiteX15" fmla="*/ 1126407 w 1392995"/>
              <a:gd name="connsiteY15" fmla="*/ 330795 h 1688415"/>
              <a:gd name="connsiteX16" fmla="*/ 1197686 w 1392995"/>
              <a:gd name="connsiteY16" fmla="*/ 264261 h 1688415"/>
              <a:gd name="connsiteX17" fmla="*/ 1189989 w 1392995"/>
              <a:gd name="connsiteY17" fmla="*/ 149848 h 1688415"/>
              <a:gd name="connsiteX18" fmla="*/ 1256149 w 1392995"/>
              <a:gd name="connsiteY18" fmla="*/ 18965 h 1688415"/>
              <a:gd name="connsiteX19" fmla="*/ 1392995 w 1392995"/>
              <a:gd name="connsiteY19" fmla="*/ 21645 h 1688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92995" h="1688415">
                <a:moveTo>
                  <a:pt x="292067" y="1688415"/>
                </a:moveTo>
                <a:lnTo>
                  <a:pt x="319536" y="1501898"/>
                </a:lnTo>
                <a:cubicBezTo>
                  <a:pt x="307951" y="1466627"/>
                  <a:pt x="314876" y="1420250"/>
                  <a:pt x="284781" y="1396085"/>
                </a:cubicBezTo>
                <a:cubicBezTo>
                  <a:pt x="237697" y="1344016"/>
                  <a:pt x="179506" y="1365989"/>
                  <a:pt x="117614" y="1358345"/>
                </a:cubicBezTo>
                <a:cubicBezTo>
                  <a:pt x="80454" y="1325993"/>
                  <a:pt x="25722" y="1368916"/>
                  <a:pt x="276" y="1299845"/>
                </a:cubicBezTo>
                <a:cubicBezTo>
                  <a:pt x="-3740" y="1241061"/>
                  <a:pt x="37144" y="1239192"/>
                  <a:pt x="56555" y="1206111"/>
                </a:cubicBezTo>
                <a:cubicBezTo>
                  <a:pt x="99004" y="1177089"/>
                  <a:pt x="98500" y="1094828"/>
                  <a:pt x="129235" y="1051119"/>
                </a:cubicBezTo>
                <a:cubicBezTo>
                  <a:pt x="233135" y="1051983"/>
                  <a:pt x="412290" y="1047640"/>
                  <a:pt x="551865" y="1035803"/>
                </a:cubicBezTo>
                <a:lnTo>
                  <a:pt x="649520" y="982537"/>
                </a:lnTo>
                <a:lnTo>
                  <a:pt x="720541" y="876005"/>
                </a:lnTo>
                <a:cubicBezTo>
                  <a:pt x="734115" y="828657"/>
                  <a:pt x="744652" y="804047"/>
                  <a:pt x="753454" y="750486"/>
                </a:cubicBezTo>
                <a:cubicBezTo>
                  <a:pt x="761162" y="703582"/>
                  <a:pt x="741519" y="611663"/>
                  <a:pt x="731647" y="550514"/>
                </a:cubicBezTo>
                <a:lnTo>
                  <a:pt x="738297" y="440999"/>
                </a:lnTo>
                <a:lnTo>
                  <a:pt x="773772" y="362846"/>
                </a:lnTo>
                <a:cubicBezTo>
                  <a:pt x="869191" y="360118"/>
                  <a:pt x="993449" y="350824"/>
                  <a:pt x="1052221" y="345482"/>
                </a:cubicBezTo>
                <a:cubicBezTo>
                  <a:pt x="1110994" y="340140"/>
                  <a:pt x="1102163" y="344332"/>
                  <a:pt x="1126407" y="330795"/>
                </a:cubicBezTo>
                <a:cubicBezTo>
                  <a:pt x="1150651" y="317258"/>
                  <a:pt x="1190846" y="282767"/>
                  <a:pt x="1197686" y="264261"/>
                </a:cubicBezTo>
                <a:cubicBezTo>
                  <a:pt x="1197073" y="202868"/>
                  <a:pt x="1190602" y="211241"/>
                  <a:pt x="1189989" y="149848"/>
                </a:cubicBezTo>
                <a:cubicBezTo>
                  <a:pt x="1212042" y="106220"/>
                  <a:pt x="1202860" y="71773"/>
                  <a:pt x="1256149" y="18965"/>
                </a:cubicBezTo>
                <a:cubicBezTo>
                  <a:pt x="1316732" y="2111"/>
                  <a:pt x="1342173" y="-14743"/>
                  <a:pt x="1392995" y="21645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5943975" y="3611027"/>
            <a:ext cx="1387465" cy="235456"/>
          </a:xfrm>
          <a:custGeom>
            <a:avLst/>
            <a:gdLst>
              <a:gd name="connsiteX0" fmla="*/ 0 w 629344"/>
              <a:gd name="connsiteY0" fmla="*/ 107359 h 107359"/>
              <a:gd name="connsiteX1" fmla="*/ 107358 w 629344"/>
              <a:gd name="connsiteY1" fmla="*/ 85146 h 107359"/>
              <a:gd name="connsiteX2" fmla="*/ 222121 w 629344"/>
              <a:gd name="connsiteY2" fmla="*/ 85146 h 107359"/>
              <a:gd name="connsiteX3" fmla="*/ 355394 w 629344"/>
              <a:gd name="connsiteY3" fmla="*/ 44424 h 107359"/>
              <a:gd name="connsiteX4" fmla="*/ 447945 w 629344"/>
              <a:gd name="connsiteY4" fmla="*/ 0 h 107359"/>
              <a:gd name="connsiteX5" fmla="*/ 562707 w 629344"/>
              <a:gd name="connsiteY5" fmla="*/ 18510 h 107359"/>
              <a:gd name="connsiteX6" fmla="*/ 629344 w 629344"/>
              <a:gd name="connsiteY6" fmla="*/ 59232 h 107359"/>
              <a:gd name="connsiteX7" fmla="*/ 629344 w 629344"/>
              <a:gd name="connsiteY7" fmla="*/ 59232 h 107359"/>
              <a:gd name="connsiteX0" fmla="*/ 0 w 751037"/>
              <a:gd name="connsiteY0" fmla="*/ 125951 h 125951"/>
              <a:gd name="connsiteX1" fmla="*/ 229051 w 751037"/>
              <a:gd name="connsiteY1" fmla="*/ 85146 h 125951"/>
              <a:gd name="connsiteX2" fmla="*/ 343814 w 751037"/>
              <a:gd name="connsiteY2" fmla="*/ 85146 h 125951"/>
              <a:gd name="connsiteX3" fmla="*/ 477087 w 751037"/>
              <a:gd name="connsiteY3" fmla="*/ 44424 h 125951"/>
              <a:gd name="connsiteX4" fmla="*/ 569638 w 751037"/>
              <a:gd name="connsiteY4" fmla="*/ 0 h 125951"/>
              <a:gd name="connsiteX5" fmla="*/ 684400 w 751037"/>
              <a:gd name="connsiteY5" fmla="*/ 18510 h 125951"/>
              <a:gd name="connsiteX6" fmla="*/ 751037 w 751037"/>
              <a:gd name="connsiteY6" fmla="*/ 59232 h 125951"/>
              <a:gd name="connsiteX7" fmla="*/ 751037 w 751037"/>
              <a:gd name="connsiteY7" fmla="*/ 59232 h 125951"/>
              <a:gd name="connsiteX0" fmla="*/ 0 w 765078"/>
              <a:gd name="connsiteY0" fmla="*/ 130599 h 130599"/>
              <a:gd name="connsiteX1" fmla="*/ 243092 w 765078"/>
              <a:gd name="connsiteY1" fmla="*/ 85146 h 130599"/>
              <a:gd name="connsiteX2" fmla="*/ 357855 w 765078"/>
              <a:gd name="connsiteY2" fmla="*/ 85146 h 130599"/>
              <a:gd name="connsiteX3" fmla="*/ 491128 w 765078"/>
              <a:gd name="connsiteY3" fmla="*/ 44424 h 130599"/>
              <a:gd name="connsiteX4" fmla="*/ 583679 w 765078"/>
              <a:gd name="connsiteY4" fmla="*/ 0 h 130599"/>
              <a:gd name="connsiteX5" fmla="*/ 698441 w 765078"/>
              <a:gd name="connsiteY5" fmla="*/ 18510 h 130599"/>
              <a:gd name="connsiteX6" fmla="*/ 765078 w 765078"/>
              <a:gd name="connsiteY6" fmla="*/ 59232 h 130599"/>
              <a:gd name="connsiteX7" fmla="*/ 765078 w 765078"/>
              <a:gd name="connsiteY7" fmla="*/ 59232 h 130599"/>
              <a:gd name="connsiteX0" fmla="*/ 0 w 765078"/>
              <a:gd name="connsiteY0" fmla="*/ 130599 h 130599"/>
              <a:gd name="connsiteX1" fmla="*/ 149482 w 765078"/>
              <a:gd name="connsiteY1" fmla="*/ 85146 h 130599"/>
              <a:gd name="connsiteX2" fmla="*/ 357855 w 765078"/>
              <a:gd name="connsiteY2" fmla="*/ 85146 h 130599"/>
              <a:gd name="connsiteX3" fmla="*/ 491128 w 765078"/>
              <a:gd name="connsiteY3" fmla="*/ 44424 h 130599"/>
              <a:gd name="connsiteX4" fmla="*/ 583679 w 765078"/>
              <a:gd name="connsiteY4" fmla="*/ 0 h 130599"/>
              <a:gd name="connsiteX5" fmla="*/ 698441 w 765078"/>
              <a:gd name="connsiteY5" fmla="*/ 18510 h 130599"/>
              <a:gd name="connsiteX6" fmla="*/ 765078 w 765078"/>
              <a:gd name="connsiteY6" fmla="*/ 59232 h 130599"/>
              <a:gd name="connsiteX7" fmla="*/ 765078 w 765078"/>
              <a:gd name="connsiteY7" fmla="*/ 59232 h 130599"/>
              <a:gd name="connsiteX0" fmla="*/ 0 w 765078"/>
              <a:gd name="connsiteY0" fmla="*/ 130599 h 130599"/>
              <a:gd name="connsiteX1" fmla="*/ 149482 w 765078"/>
              <a:gd name="connsiteY1" fmla="*/ 85146 h 130599"/>
              <a:gd name="connsiteX2" fmla="*/ 259564 w 765078"/>
              <a:gd name="connsiteY2" fmla="*/ 101415 h 130599"/>
              <a:gd name="connsiteX3" fmla="*/ 491128 w 765078"/>
              <a:gd name="connsiteY3" fmla="*/ 44424 h 130599"/>
              <a:gd name="connsiteX4" fmla="*/ 583679 w 765078"/>
              <a:gd name="connsiteY4" fmla="*/ 0 h 130599"/>
              <a:gd name="connsiteX5" fmla="*/ 698441 w 765078"/>
              <a:gd name="connsiteY5" fmla="*/ 18510 h 130599"/>
              <a:gd name="connsiteX6" fmla="*/ 765078 w 765078"/>
              <a:gd name="connsiteY6" fmla="*/ 59232 h 130599"/>
              <a:gd name="connsiteX7" fmla="*/ 765078 w 765078"/>
              <a:gd name="connsiteY7" fmla="*/ 59232 h 130599"/>
              <a:gd name="connsiteX0" fmla="*/ 0 w 765078"/>
              <a:gd name="connsiteY0" fmla="*/ 130599 h 130599"/>
              <a:gd name="connsiteX1" fmla="*/ 149482 w 765078"/>
              <a:gd name="connsiteY1" fmla="*/ 85146 h 130599"/>
              <a:gd name="connsiteX2" fmla="*/ 259564 w 765078"/>
              <a:gd name="connsiteY2" fmla="*/ 101415 h 130599"/>
              <a:gd name="connsiteX3" fmla="*/ 491128 w 765078"/>
              <a:gd name="connsiteY3" fmla="*/ 2591 h 130599"/>
              <a:gd name="connsiteX4" fmla="*/ 583679 w 765078"/>
              <a:gd name="connsiteY4" fmla="*/ 0 h 130599"/>
              <a:gd name="connsiteX5" fmla="*/ 698441 w 765078"/>
              <a:gd name="connsiteY5" fmla="*/ 18510 h 130599"/>
              <a:gd name="connsiteX6" fmla="*/ 765078 w 765078"/>
              <a:gd name="connsiteY6" fmla="*/ 59232 h 130599"/>
              <a:gd name="connsiteX7" fmla="*/ 765078 w 765078"/>
              <a:gd name="connsiteY7" fmla="*/ 59232 h 130599"/>
              <a:gd name="connsiteX0" fmla="*/ 0 w 793161"/>
              <a:gd name="connsiteY0" fmla="*/ 130599 h 130599"/>
              <a:gd name="connsiteX1" fmla="*/ 149482 w 793161"/>
              <a:gd name="connsiteY1" fmla="*/ 85146 h 130599"/>
              <a:gd name="connsiteX2" fmla="*/ 259564 w 793161"/>
              <a:gd name="connsiteY2" fmla="*/ 101415 h 130599"/>
              <a:gd name="connsiteX3" fmla="*/ 491128 w 793161"/>
              <a:gd name="connsiteY3" fmla="*/ 2591 h 130599"/>
              <a:gd name="connsiteX4" fmla="*/ 583679 w 793161"/>
              <a:gd name="connsiteY4" fmla="*/ 0 h 130599"/>
              <a:gd name="connsiteX5" fmla="*/ 698441 w 793161"/>
              <a:gd name="connsiteY5" fmla="*/ 18510 h 130599"/>
              <a:gd name="connsiteX6" fmla="*/ 765078 w 793161"/>
              <a:gd name="connsiteY6" fmla="*/ 59232 h 130599"/>
              <a:gd name="connsiteX7" fmla="*/ 793161 w 793161"/>
              <a:gd name="connsiteY7" fmla="*/ 42964 h 130599"/>
              <a:gd name="connsiteX0" fmla="*/ 0 w 793161"/>
              <a:gd name="connsiteY0" fmla="*/ 130599 h 130599"/>
              <a:gd name="connsiteX1" fmla="*/ 149482 w 793161"/>
              <a:gd name="connsiteY1" fmla="*/ 85146 h 130599"/>
              <a:gd name="connsiteX2" fmla="*/ 259564 w 793161"/>
              <a:gd name="connsiteY2" fmla="*/ 101415 h 130599"/>
              <a:gd name="connsiteX3" fmla="*/ 491128 w 793161"/>
              <a:gd name="connsiteY3" fmla="*/ 2591 h 130599"/>
              <a:gd name="connsiteX4" fmla="*/ 583679 w 793161"/>
              <a:gd name="connsiteY4" fmla="*/ 0 h 130599"/>
              <a:gd name="connsiteX5" fmla="*/ 698441 w 793161"/>
              <a:gd name="connsiteY5" fmla="*/ 18510 h 130599"/>
              <a:gd name="connsiteX6" fmla="*/ 744016 w 793161"/>
              <a:gd name="connsiteY6" fmla="*/ 35992 h 130599"/>
              <a:gd name="connsiteX7" fmla="*/ 793161 w 793161"/>
              <a:gd name="connsiteY7" fmla="*/ 42964 h 130599"/>
              <a:gd name="connsiteX0" fmla="*/ 0 w 802522"/>
              <a:gd name="connsiteY0" fmla="*/ 130599 h 130599"/>
              <a:gd name="connsiteX1" fmla="*/ 149482 w 802522"/>
              <a:gd name="connsiteY1" fmla="*/ 85146 h 130599"/>
              <a:gd name="connsiteX2" fmla="*/ 259564 w 802522"/>
              <a:gd name="connsiteY2" fmla="*/ 101415 h 130599"/>
              <a:gd name="connsiteX3" fmla="*/ 491128 w 802522"/>
              <a:gd name="connsiteY3" fmla="*/ 2591 h 130599"/>
              <a:gd name="connsiteX4" fmla="*/ 583679 w 802522"/>
              <a:gd name="connsiteY4" fmla="*/ 0 h 130599"/>
              <a:gd name="connsiteX5" fmla="*/ 698441 w 802522"/>
              <a:gd name="connsiteY5" fmla="*/ 18510 h 130599"/>
              <a:gd name="connsiteX6" fmla="*/ 744016 w 802522"/>
              <a:gd name="connsiteY6" fmla="*/ 35992 h 130599"/>
              <a:gd name="connsiteX7" fmla="*/ 802522 w 802522"/>
              <a:gd name="connsiteY7" fmla="*/ 47612 h 130599"/>
              <a:gd name="connsiteX0" fmla="*/ 0 w 802522"/>
              <a:gd name="connsiteY0" fmla="*/ 130599 h 130599"/>
              <a:gd name="connsiteX1" fmla="*/ 149482 w 802522"/>
              <a:gd name="connsiteY1" fmla="*/ 85146 h 130599"/>
              <a:gd name="connsiteX2" fmla="*/ 259564 w 802522"/>
              <a:gd name="connsiteY2" fmla="*/ 101415 h 130599"/>
              <a:gd name="connsiteX3" fmla="*/ 383476 w 802522"/>
              <a:gd name="connsiteY3" fmla="*/ 67664 h 130599"/>
              <a:gd name="connsiteX4" fmla="*/ 583679 w 802522"/>
              <a:gd name="connsiteY4" fmla="*/ 0 h 130599"/>
              <a:gd name="connsiteX5" fmla="*/ 698441 w 802522"/>
              <a:gd name="connsiteY5" fmla="*/ 18510 h 130599"/>
              <a:gd name="connsiteX6" fmla="*/ 744016 w 802522"/>
              <a:gd name="connsiteY6" fmla="*/ 35992 h 130599"/>
              <a:gd name="connsiteX7" fmla="*/ 802522 w 802522"/>
              <a:gd name="connsiteY7" fmla="*/ 47612 h 130599"/>
              <a:gd name="connsiteX0" fmla="*/ 0 w 802522"/>
              <a:gd name="connsiteY0" fmla="*/ 130599 h 130599"/>
              <a:gd name="connsiteX1" fmla="*/ 149482 w 802522"/>
              <a:gd name="connsiteY1" fmla="*/ 85146 h 130599"/>
              <a:gd name="connsiteX2" fmla="*/ 259564 w 802522"/>
              <a:gd name="connsiteY2" fmla="*/ 101415 h 130599"/>
              <a:gd name="connsiteX3" fmla="*/ 383476 w 802522"/>
              <a:gd name="connsiteY3" fmla="*/ 67664 h 130599"/>
              <a:gd name="connsiteX4" fmla="*/ 583679 w 802522"/>
              <a:gd name="connsiteY4" fmla="*/ 0 h 130599"/>
              <a:gd name="connsiteX5" fmla="*/ 698441 w 802522"/>
              <a:gd name="connsiteY5" fmla="*/ 18510 h 130599"/>
              <a:gd name="connsiteX6" fmla="*/ 744016 w 802522"/>
              <a:gd name="connsiteY6" fmla="*/ 35992 h 130599"/>
              <a:gd name="connsiteX7" fmla="*/ 802522 w 802522"/>
              <a:gd name="connsiteY7" fmla="*/ 47612 h 130599"/>
              <a:gd name="connsiteX0" fmla="*/ 0 w 802522"/>
              <a:gd name="connsiteY0" fmla="*/ 135247 h 135247"/>
              <a:gd name="connsiteX1" fmla="*/ 149482 w 802522"/>
              <a:gd name="connsiteY1" fmla="*/ 89794 h 135247"/>
              <a:gd name="connsiteX2" fmla="*/ 259564 w 802522"/>
              <a:gd name="connsiteY2" fmla="*/ 106063 h 135247"/>
              <a:gd name="connsiteX3" fmla="*/ 383476 w 802522"/>
              <a:gd name="connsiteY3" fmla="*/ 72312 h 135247"/>
              <a:gd name="connsiteX4" fmla="*/ 553256 w 802522"/>
              <a:gd name="connsiteY4" fmla="*/ 0 h 135247"/>
              <a:gd name="connsiteX5" fmla="*/ 698441 w 802522"/>
              <a:gd name="connsiteY5" fmla="*/ 23158 h 135247"/>
              <a:gd name="connsiteX6" fmla="*/ 744016 w 802522"/>
              <a:gd name="connsiteY6" fmla="*/ 40640 h 135247"/>
              <a:gd name="connsiteX7" fmla="*/ 802522 w 802522"/>
              <a:gd name="connsiteY7" fmla="*/ 52260 h 13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2522" h="135247">
                <a:moveTo>
                  <a:pt x="0" y="135247"/>
                </a:moveTo>
                <a:lnTo>
                  <a:pt x="149482" y="89794"/>
                </a:lnTo>
                <a:lnTo>
                  <a:pt x="259564" y="106063"/>
                </a:lnTo>
                <a:lnTo>
                  <a:pt x="383476" y="72312"/>
                </a:lnTo>
                <a:cubicBezTo>
                  <a:pt x="447870" y="35813"/>
                  <a:pt x="486522" y="22555"/>
                  <a:pt x="553256" y="0"/>
                </a:cubicBezTo>
                <a:lnTo>
                  <a:pt x="698441" y="23158"/>
                </a:lnTo>
                <a:cubicBezTo>
                  <a:pt x="720653" y="36732"/>
                  <a:pt x="726669" y="35790"/>
                  <a:pt x="744016" y="40640"/>
                </a:cubicBezTo>
                <a:cubicBezTo>
                  <a:pt x="761363" y="45490"/>
                  <a:pt x="793161" y="57683"/>
                  <a:pt x="802522" y="52260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0764938" y="825044"/>
            <a:ext cx="1044820" cy="1048598"/>
          </a:xfrm>
          <a:custGeom>
            <a:avLst/>
            <a:gdLst>
              <a:gd name="connsiteX0" fmla="*/ 481264 w 481264"/>
              <a:gd name="connsiteY0" fmla="*/ 0 h 496072"/>
              <a:gd name="connsiteX1" fmla="*/ 373905 w 481264"/>
              <a:gd name="connsiteY1" fmla="*/ 140677 h 496072"/>
              <a:gd name="connsiteX2" fmla="*/ 270248 w 481264"/>
              <a:gd name="connsiteY2" fmla="*/ 285056 h 496072"/>
              <a:gd name="connsiteX3" fmla="*/ 225824 w 481264"/>
              <a:gd name="connsiteY3" fmla="*/ 355395 h 496072"/>
              <a:gd name="connsiteX4" fmla="*/ 207314 w 481264"/>
              <a:gd name="connsiteY4" fmla="*/ 407223 h 496072"/>
              <a:gd name="connsiteX5" fmla="*/ 155485 w 481264"/>
              <a:gd name="connsiteY5" fmla="*/ 459051 h 496072"/>
              <a:gd name="connsiteX6" fmla="*/ 85147 w 481264"/>
              <a:gd name="connsiteY6" fmla="*/ 496072 h 496072"/>
              <a:gd name="connsiteX7" fmla="*/ 7404 w 481264"/>
              <a:gd name="connsiteY7" fmla="*/ 496072 h 496072"/>
              <a:gd name="connsiteX8" fmla="*/ 7404 w 481264"/>
              <a:gd name="connsiteY8" fmla="*/ 496072 h 496072"/>
              <a:gd name="connsiteX9" fmla="*/ 0 w 481264"/>
              <a:gd name="connsiteY9" fmla="*/ 484965 h 496072"/>
              <a:gd name="connsiteX10" fmla="*/ 14809 w 481264"/>
              <a:gd name="connsiteY10" fmla="*/ 492370 h 496072"/>
              <a:gd name="connsiteX0" fmla="*/ 481264 w 481264"/>
              <a:gd name="connsiteY0" fmla="*/ 0 h 496072"/>
              <a:gd name="connsiteX1" fmla="*/ 373905 w 481264"/>
              <a:gd name="connsiteY1" fmla="*/ 140677 h 496072"/>
              <a:gd name="connsiteX2" fmla="*/ 251738 w 481264"/>
              <a:gd name="connsiteY2" fmla="*/ 296162 h 496072"/>
              <a:gd name="connsiteX3" fmla="*/ 225824 w 481264"/>
              <a:gd name="connsiteY3" fmla="*/ 355395 h 496072"/>
              <a:gd name="connsiteX4" fmla="*/ 207314 w 481264"/>
              <a:gd name="connsiteY4" fmla="*/ 407223 h 496072"/>
              <a:gd name="connsiteX5" fmla="*/ 155485 w 481264"/>
              <a:gd name="connsiteY5" fmla="*/ 459051 h 496072"/>
              <a:gd name="connsiteX6" fmla="*/ 85147 w 481264"/>
              <a:gd name="connsiteY6" fmla="*/ 496072 h 496072"/>
              <a:gd name="connsiteX7" fmla="*/ 7404 w 481264"/>
              <a:gd name="connsiteY7" fmla="*/ 496072 h 496072"/>
              <a:gd name="connsiteX8" fmla="*/ 7404 w 481264"/>
              <a:gd name="connsiteY8" fmla="*/ 496072 h 496072"/>
              <a:gd name="connsiteX9" fmla="*/ 0 w 481264"/>
              <a:gd name="connsiteY9" fmla="*/ 484965 h 496072"/>
              <a:gd name="connsiteX10" fmla="*/ 14809 w 481264"/>
              <a:gd name="connsiteY10" fmla="*/ 492370 h 496072"/>
              <a:gd name="connsiteX0" fmla="*/ 482863 w 482863"/>
              <a:gd name="connsiteY0" fmla="*/ 0 h 636749"/>
              <a:gd name="connsiteX1" fmla="*/ 375504 w 482863"/>
              <a:gd name="connsiteY1" fmla="*/ 140677 h 636749"/>
              <a:gd name="connsiteX2" fmla="*/ 253337 w 482863"/>
              <a:gd name="connsiteY2" fmla="*/ 296162 h 636749"/>
              <a:gd name="connsiteX3" fmla="*/ 227423 w 482863"/>
              <a:gd name="connsiteY3" fmla="*/ 355395 h 636749"/>
              <a:gd name="connsiteX4" fmla="*/ 208913 w 482863"/>
              <a:gd name="connsiteY4" fmla="*/ 407223 h 636749"/>
              <a:gd name="connsiteX5" fmla="*/ 157084 w 482863"/>
              <a:gd name="connsiteY5" fmla="*/ 459051 h 636749"/>
              <a:gd name="connsiteX6" fmla="*/ 86746 w 482863"/>
              <a:gd name="connsiteY6" fmla="*/ 496072 h 636749"/>
              <a:gd name="connsiteX7" fmla="*/ 9003 w 482863"/>
              <a:gd name="connsiteY7" fmla="*/ 496072 h 636749"/>
              <a:gd name="connsiteX8" fmla="*/ 9003 w 482863"/>
              <a:gd name="connsiteY8" fmla="*/ 496072 h 636749"/>
              <a:gd name="connsiteX9" fmla="*/ 1599 w 482863"/>
              <a:gd name="connsiteY9" fmla="*/ 484965 h 636749"/>
              <a:gd name="connsiteX10" fmla="*/ 42322 w 482863"/>
              <a:gd name="connsiteY10" fmla="*/ 636749 h 636749"/>
              <a:gd name="connsiteX0" fmla="*/ 537167 w 537167"/>
              <a:gd name="connsiteY0" fmla="*/ 0 h 636749"/>
              <a:gd name="connsiteX1" fmla="*/ 429808 w 537167"/>
              <a:gd name="connsiteY1" fmla="*/ 140677 h 636749"/>
              <a:gd name="connsiteX2" fmla="*/ 307641 w 537167"/>
              <a:gd name="connsiteY2" fmla="*/ 296162 h 636749"/>
              <a:gd name="connsiteX3" fmla="*/ 281727 w 537167"/>
              <a:gd name="connsiteY3" fmla="*/ 355395 h 636749"/>
              <a:gd name="connsiteX4" fmla="*/ 263217 w 537167"/>
              <a:gd name="connsiteY4" fmla="*/ 407223 h 636749"/>
              <a:gd name="connsiteX5" fmla="*/ 211388 w 537167"/>
              <a:gd name="connsiteY5" fmla="*/ 459051 h 636749"/>
              <a:gd name="connsiteX6" fmla="*/ 141050 w 537167"/>
              <a:gd name="connsiteY6" fmla="*/ 496072 h 636749"/>
              <a:gd name="connsiteX7" fmla="*/ 63307 w 537167"/>
              <a:gd name="connsiteY7" fmla="*/ 496072 h 636749"/>
              <a:gd name="connsiteX8" fmla="*/ 63307 w 537167"/>
              <a:gd name="connsiteY8" fmla="*/ 496072 h 636749"/>
              <a:gd name="connsiteX9" fmla="*/ 373 w 537167"/>
              <a:gd name="connsiteY9" fmla="*/ 566410 h 636749"/>
              <a:gd name="connsiteX10" fmla="*/ 96626 w 537167"/>
              <a:gd name="connsiteY10" fmla="*/ 636749 h 636749"/>
              <a:gd name="connsiteX0" fmla="*/ 537003 w 537003"/>
              <a:gd name="connsiteY0" fmla="*/ 0 h 636749"/>
              <a:gd name="connsiteX1" fmla="*/ 429644 w 537003"/>
              <a:gd name="connsiteY1" fmla="*/ 140677 h 636749"/>
              <a:gd name="connsiteX2" fmla="*/ 307477 w 537003"/>
              <a:gd name="connsiteY2" fmla="*/ 296162 h 636749"/>
              <a:gd name="connsiteX3" fmla="*/ 281563 w 537003"/>
              <a:gd name="connsiteY3" fmla="*/ 355395 h 636749"/>
              <a:gd name="connsiteX4" fmla="*/ 263053 w 537003"/>
              <a:gd name="connsiteY4" fmla="*/ 407223 h 636749"/>
              <a:gd name="connsiteX5" fmla="*/ 211224 w 537003"/>
              <a:gd name="connsiteY5" fmla="*/ 459051 h 636749"/>
              <a:gd name="connsiteX6" fmla="*/ 140886 w 537003"/>
              <a:gd name="connsiteY6" fmla="*/ 496072 h 636749"/>
              <a:gd name="connsiteX7" fmla="*/ 63143 w 537003"/>
              <a:gd name="connsiteY7" fmla="*/ 496072 h 636749"/>
              <a:gd name="connsiteX8" fmla="*/ 70548 w 537003"/>
              <a:gd name="connsiteY8" fmla="*/ 481263 h 636749"/>
              <a:gd name="connsiteX9" fmla="*/ 209 w 537003"/>
              <a:gd name="connsiteY9" fmla="*/ 566410 h 636749"/>
              <a:gd name="connsiteX10" fmla="*/ 96462 w 537003"/>
              <a:gd name="connsiteY10" fmla="*/ 636749 h 636749"/>
              <a:gd name="connsiteX0" fmla="*/ 537003 w 537003"/>
              <a:gd name="connsiteY0" fmla="*/ 0 h 566410"/>
              <a:gd name="connsiteX1" fmla="*/ 429644 w 537003"/>
              <a:gd name="connsiteY1" fmla="*/ 140677 h 566410"/>
              <a:gd name="connsiteX2" fmla="*/ 307477 w 537003"/>
              <a:gd name="connsiteY2" fmla="*/ 296162 h 566410"/>
              <a:gd name="connsiteX3" fmla="*/ 281563 w 537003"/>
              <a:gd name="connsiteY3" fmla="*/ 355395 h 566410"/>
              <a:gd name="connsiteX4" fmla="*/ 263053 w 537003"/>
              <a:gd name="connsiteY4" fmla="*/ 407223 h 566410"/>
              <a:gd name="connsiteX5" fmla="*/ 211224 w 537003"/>
              <a:gd name="connsiteY5" fmla="*/ 459051 h 566410"/>
              <a:gd name="connsiteX6" fmla="*/ 140886 w 537003"/>
              <a:gd name="connsiteY6" fmla="*/ 496072 h 566410"/>
              <a:gd name="connsiteX7" fmla="*/ 63143 w 537003"/>
              <a:gd name="connsiteY7" fmla="*/ 496072 h 566410"/>
              <a:gd name="connsiteX8" fmla="*/ 70548 w 537003"/>
              <a:gd name="connsiteY8" fmla="*/ 481263 h 566410"/>
              <a:gd name="connsiteX9" fmla="*/ 209 w 537003"/>
              <a:gd name="connsiteY9" fmla="*/ 566410 h 566410"/>
              <a:gd name="connsiteX0" fmla="*/ 477998 w 477998"/>
              <a:gd name="connsiteY0" fmla="*/ 0 h 497168"/>
              <a:gd name="connsiteX1" fmla="*/ 370639 w 477998"/>
              <a:gd name="connsiteY1" fmla="*/ 140677 h 497168"/>
              <a:gd name="connsiteX2" fmla="*/ 248472 w 477998"/>
              <a:gd name="connsiteY2" fmla="*/ 296162 h 497168"/>
              <a:gd name="connsiteX3" fmla="*/ 222558 w 477998"/>
              <a:gd name="connsiteY3" fmla="*/ 355395 h 497168"/>
              <a:gd name="connsiteX4" fmla="*/ 204048 w 477998"/>
              <a:gd name="connsiteY4" fmla="*/ 407223 h 497168"/>
              <a:gd name="connsiteX5" fmla="*/ 152219 w 477998"/>
              <a:gd name="connsiteY5" fmla="*/ 459051 h 497168"/>
              <a:gd name="connsiteX6" fmla="*/ 81881 w 477998"/>
              <a:gd name="connsiteY6" fmla="*/ 496072 h 497168"/>
              <a:gd name="connsiteX7" fmla="*/ 4138 w 477998"/>
              <a:gd name="connsiteY7" fmla="*/ 496072 h 497168"/>
              <a:gd name="connsiteX8" fmla="*/ 11543 w 477998"/>
              <a:gd name="connsiteY8" fmla="*/ 481263 h 497168"/>
              <a:gd name="connsiteX0" fmla="*/ 473860 w 473860"/>
              <a:gd name="connsiteY0" fmla="*/ 0 h 497168"/>
              <a:gd name="connsiteX1" fmla="*/ 366501 w 473860"/>
              <a:gd name="connsiteY1" fmla="*/ 140677 h 497168"/>
              <a:gd name="connsiteX2" fmla="*/ 244334 w 473860"/>
              <a:gd name="connsiteY2" fmla="*/ 296162 h 497168"/>
              <a:gd name="connsiteX3" fmla="*/ 218420 w 473860"/>
              <a:gd name="connsiteY3" fmla="*/ 355395 h 497168"/>
              <a:gd name="connsiteX4" fmla="*/ 199910 w 473860"/>
              <a:gd name="connsiteY4" fmla="*/ 407223 h 497168"/>
              <a:gd name="connsiteX5" fmla="*/ 148081 w 473860"/>
              <a:gd name="connsiteY5" fmla="*/ 459051 h 497168"/>
              <a:gd name="connsiteX6" fmla="*/ 77743 w 473860"/>
              <a:gd name="connsiteY6" fmla="*/ 496072 h 497168"/>
              <a:gd name="connsiteX7" fmla="*/ 0 w 473860"/>
              <a:gd name="connsiteY7" fmla="*/ 496072 h 497168"/>
              <a:gd name="connsiteX0" fmla="*/ 482106 w 482106"/>
              <a:gd name="connsiteY0" fmla="*/ 0 h 496072"/>
              <a:gd name="connsiteX1" fmla="*/ 374747 w 482106"/>
              <a:gd name="connsiteY1" fmla="*/ 140677 h 496072"/>
              <a:gd name="connsiteX2" fmla="*/ 252580 w 482106"/>
              <a:gd name="connsiteY2" fmla="*/ 296162 h 496072"/>
              <a:gd name="connsiteX3" fmla="*/ 226666 w 482106"/>
              <a:gd name="connsiteY3" fmla="*/ 355395 h 496072"/>
              <a:gd name="connsiteX4" fmla="*/ 208156 w 482106"/>
              <a:gd name="connsiteY4" fmla="*/ 407223 h 496072"/>
              <a:gd name="connsiteX5" fmla="*/ 156327 w 482106"/>
              <a:gd name="connsiteY5" fmla="*/ 459051 h 496072"/>
              <a:gd name="connsiteX6" fmla="*/ 85989 w 482106"/>
              <a:gd name="connsiteY6" fmla="*/ 496072 h 496072"/>
              <a:gd name="connsiteX7" fmla="*/ 0 w 482106"/>
              <a:gd name="connsiteY7" fmla="*/ 480875 h 496072"/>
              <a:gd name="connsiteX0" fmla="*/ 482106 w 482106"/>
              <a:gd name="connsiteY0" fmla="*/ 0 h 486401"/>
              <a:gd name="connsiteX1" fmla="*/ 374747 w 482106"/>
              <a:gd name="connsiteY1" fmla="*/ 140677 h 486401"/>
              <a:gd name="connsiteX2" fmla="*/ 252580 w 482106"/>
              <a:gd name="connsiteY2" fmla="*/ 296162 h 486401"/>
              <a:gd name="connsiteX3" fmla="*/ 226666 w 482106"/>
              <a:gd name="connsiteY3" fmla="*/ 355395 h 486401"/>
              <a:gd name="connsiteX4" fmla="*/ 208156 w 482106"/>
              <a:gd name="connsiteY4" fmla="*/ 407223 h 486401"/>
              <a:gd name="connsiteX5" fmla="*/ 156327 w 482106"/>
              <a:gd name="connsiteY5" fmla="*/ 459051 h 486401"/>
              <a:gd name="connsiteX6" fmla="*/ 79117 w 482106"/>
              <a:gd name="connsiteY6" fmla="*/ 486401 h 486401"/>
              <a:gd name="connsiteX7" fmla="*/ 0 w 482106"/>
              <a:gd name="connsiteY7" fmla="*/ 480875 h 486401"/>
              <a:gd name="connsiteX0" fmla="*/ 482106 w 482106"/>
              <a:gd name="connsiteY0" fmla="*/ 0 h 486401"/>
              <a:gd name="connsiteX1" fmla="*/ 374747 w 482106"/>
              <a:gd name="connsiteY1" fmla="*/ 140677 h 486401"/>
              <a:gd name="connsiteX2" fmla="*/ 252580 w 482106"/>
              <a:gd name="connsiteY2" fmla="*/ 296162 h 486401"/>
              <a:gd name="connsiteX3" fmla="*/ 226666 w 482106"/>
              <a:gd name="connsiteY3" fmla="*/ 355395 h 486401"/>
              <a:gd name="connsiteX4" fmla="*/ 191664 w 482106"/>
              <a:gd name="connsiteY4" fmla="*/ 411368 h 486401"/>
              <a:gd name="connsiteX5" fmla="*/ 156327 w 482106"/>
              <a:gd name="connsiteY5" fmla="*/ 459051 h 486401"/>
              <a:gd name="connsiteX6" fmla="*/ 79117 w 482106"/>
              <a:gd name="connsiteY6" fmla="*/ 486401 h 486401"/>
              <a:gd name="connsiteX7" fmla="*/ 0 w 482106"/>
              <a:gd name="connsiteY7" fmla="*/ 480875 h 486401"/>
              <a:gd name="connsiteX0" fmla="*/ 482106 w 482106"/>
              <a:gd name="connsiteY0" fmla="*/ 0 h 486401"/>
              <a:gd name="connsiteX1" fmla="*/ 374747 w 482106"/>
              <a:gd name="connsiteY1" fmla="*/ 140677 h 486401"/>
              <a:gd name="connsiteX2" fmla="*/ 275944 w 482106"/>
              <a:gd name="connsiteY2" fmla="*/ 243661 h 486401"/>
              <a:gd name="connsiteX3" fmla="*/ 226666 w 482106"/>
              <a:gd name="connsiteY3" fmla="*/ 355395 h 486401"/>
              <a:gd name="connsiteX4" fmla="*/ 191664 w 482106"/>
              <a:gd name="connsiteY4" fmla="*/ 411368 h 486401"/>
              <a:gd name="connsiteX5" fmla="*/ 156327 w 482106"/>
              <a:gd name="connsiteY5" fmla="*/ 459051 h 486401"/>
              <a:gd name="connsiteX6" fmla="*/ 79117 w 482106"/>
              <a:gd name="connsiteY6" fmla="*/ 486401 h 486401"/>
              <a:gd name="connsiteX7" fmla="*/ 0 w 482106"/>
              <a:gd name="connsiteY7" fmla="*/ 480875 h 486401"/>
              <a:gd name="connsiteX0" fmla="*/ 482106 w 482106"/>
              <a:gd name="connsiteY0" fmla="*/ 0 h 486401"/>
              <a:gd name="connsiteX1" fmla="*/ 374747 w 482106"/>
              <a:gd name="connsiteY1" fmla="*/ 140677 h 486401"/>
              <a:gd name="connsiteX2" fmla="*/ 282816 w 482106"/>
              <a:gd name="connsiteY2" fmla="*/ 249188 h 486401"/>
              <a:gd name="connsiteX3" fmla="*/ 226666 w 482106"/>
              <a:gd name="connsiteY3" fmla="*/ 355395 h 486401"/>
              <a:gd name="connsiteX4" fmla="*/ 191664 w 482106"/>
              <a:gd name="connsiteY4" fmla="*/ 411368 h 486401"/>
              <a:gd name="connsiteX5" fmla="*/ 156327 w 482106"/>
              <a:gd name="connsiteY5" fmla="*/ 459051 h 486401"/>
              <a:gd name="connsiteX6" fmla="*/ 79117 w 482106"/>
              <a:gd name="connsiteY6" fmla="*/ 486401 h 486401"/>
              <a:gd name="connsiteX7" fmla="*/ 0 w 482106"/>
              <a:gd name="connsiteY7" fmla="*/ 480875 h 48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2106" h="486401">
                <a:moveTo>
                  <a:pt x="482106" y="0"/>
                </a:moveTo>
                <a:lnTo>
                  <a:pt x="374747" y="140677"/>
                </a:lnTo>
                <a:lnTo>
                  <a:pt x="282816" y="249188"/>
                </a:lnTo>
                <a:lnTo>
                  <a:pt x="226666" y="355395"/>
                </a:lnTo>
                <a:lnTo>
                  <a:pt x="191664" y="411368"/>
                </a:lnTo>
                <a:lnTo>
                  <a:pt x="156327" y="459051"/>
                </a:lnTo>
                <a:lnTo>
                  <a:pt x="79117" y="486401"/>
                </a:lnTo>
                <a:cubicBezTo>
                  <a:pt x="53203" y="486401"/>
                  <a:pt x="11723" y="483343"/>
                  <a:pt x="0" y="480875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88233" y="-147959"/>
            <a:ext cx="5503984" cy="707886"/>
          </a:xfrm>
          <a:prstGeom prst="rect">
            <a:avLst/>
          </a:prstGeom>
          <a:solidFill>
            <a:srgbClr val="FEFDD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United States in 1840</a:t>
            </a: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10" name="~PP3100.WAV">
            <a:hlinkClick r:id="" action="ppaction://media"/>
          </p:cNvPr>
          <p:cNvPicPr>
            <a:picLocks noRot="1" noChangeAspect="1"/>
          </p:cNvPicPr>
          <p:nvPr>
            <a:wavAudioFile r:embed="rId1" name="~PP3100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1251301"/>
      </p:ext>
    </p:extLst>
  </p:cSld>
  <p:clrMapOvr>
    <a:masterClrMapping/>
  </p:clrMapOvr>
  <p:transition spd="slow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united states 1840 site map the united states 184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710" t="8220" b="42559"/>
          <a:stretch/>
        </p:blipFill>
        <p:spPr bwMode="auto">
          <a:xfrm>
            <a:off x="-26143" y="0"/>
            <a:ext cx="12532736" cy="687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wn Arrow 1"/>
          <p:cNvSpPr/>
          <p:nvPr/>
        </p:nvSpPr>
        <p:spPr>
          <a:xfrm rot="6940662">
            <a:off x="9165174" y="2590121"/>
            <a:ext cx="843712" cy="2002674"/>
          </a:xfrm>
          <a:prstGeom prst="downArrow">
            <a:avLst>
              <a:gd name="adj1" fmla="val 46649"/>
              <a:gd name="adj2" fmla="val 764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 rot="3026878">
            <a:off x="7693712" y="3458385"/>
            <a:ext cx="472997" cy="873535"/>
          </a:xfrm>
          <a:prstGeom prst="downArrow">
            <a:avLst>
              <a:gd name="adj1" fmla="val 46649"/>
              <a:gd name="adj2" fmla="val 764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 rot="10295948">
            <a:off x="7090345" y="2457341"/>
            <a:ext cx="440151" cy="1788247"/>
          </a:xfrm>
          <a:prstGeom prst="downArrow">
            <a:avLst>
              <a:gd name="adj1" fmla="val 46649"/>
              <a:gd name="adj2" fmla="val 764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 rot="2696699">
            <a:off x="8270581" y="2983042"/>
            <a:ext cx="360966" cy="586123"/>
          </a:xfrm>
          <a:prstGeom prst="downArrow">
            <a:avLst>
              <a:gd name="adj1" fmla="val 46649"/>
              <a:gd name="adj2" fmla="val 764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 rot="1213975">
            <a:off x="5529953" y="2379690"/>
            <a:ext cx="456863" cy="1474477"/>
          </a:xfrm>
          <a:prstGeom prst="downArrow">
            <a:avLst>
              <a:gd name="adj1" fmla="val 46649"/>
              <a:gd name="adj2" fmla="val 764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 rot="5782276">
            <a:off x="6397238" y="2012775"/>
            <a:ext cx="458966" cy="796999"/>
          </a:xfrm>
          <a:prstGeom prst="downArrow">
            <a:avLst>
              <a:gd name="adj1" fmla="val 46649"/>
              <a:gd name="adj2" fmla="val 764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319502" y="4245792"/>
            <a:ext cx="245747" cy="2659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564834">
            <a:off x="8959301" y="3457307"/>
            <a:ext cx="1802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Erie Canal</a:t>
            </a:r>
          </a:p>
        </p:txBody>
      </p:sp>
      <p:sp>
        <p:nvSpPr>
          <p:cNvPr id="14" name="Oval 13"/>
          <p:cNvSpPr/>
          <p:nvPr/>
        </p:nvSpPr>
        <p:spPr>
          <a:xfrm>
            <a:off x="5289084" y="3697905"/>
            <a:ext cx="137306" cy="1485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2546301" y="3137100"/>
            <a:ext cx="2886924" cy="3720900"/>
          </a:xfrm>
          <a:custGeom>
            <a:avLst/>
            <a:gdLst>
              <a:gd name="connsiteX0" fmla="*/ 736847 w 1313895"/>
              <a:gd name="connsiteY0" fmla="*/ 3382392 h 3382392"/>
              <a:gd name="connsiteX1" fmla="*/ 559293 w 1313895"/>
              <a:gd name="connsiteY1" fmla="*/ 3107185 h 3382392"/>
              <a:gd name="connsiteX2" fmla="*/ 408373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08373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08373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82612 w 1313895"/>
              <a:gd name="connsiteY10" fmla="*/ 1365651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56698 w 1313895"/>
              <a:gd name="connsiteY10" fmla="*/ 1398970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56698 w 1313895"/>
              <a:gd name="connsiteY10" fmla="*/ 1398970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56698 w 1313895"/>
              <a:gd name="connsiteY10" fmla="*/ 1398970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56698 w 1313895"/>
              <a:gd name="connsiteY10" fmla="*/ 1398970 h 3382392"/>
              <a:gd name="connsiteX11" fmla="*/ 89531 w 1313895"/>
              <a:gd name="connsiteY11" fmla="*/ 1361230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40686 w 1310193"/>
              <a:gd name="connsiteY13" fmla="*/ 1242874 h 3382392"/>
              <a:gd name="connsiteX14" fmla="*/ 93952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688756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93952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688756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688756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688756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729478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729478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41987 w 1310193"/>
              <a:gd name="connsiteY21" fmla="*/ 352879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729478 w 1310193"/>
              <a:gd name="connsiteY18" fmla="*/ 736847 h 3382392"/>
              <a:gd name="connsiteX19" fmla="*/ 699862 w 1310193"/>
              <a:gd name="connsiteY19" fmla="*/ 553399 h 3382392"/>
              <a:gd name="connsiteX20" fmla="*/ 706512 w 1310193"/>
              <a:gd name="connsiteY20" fmla="*/ 443884 h 3382392"/>
              <a:gd name="connsiteX21" fmla="*/ 741987 w 1310193"/>
              <a:gd name="connsiteY21" fmla="*/ 352879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729478 w 1310193"/>
              <a:gd name="connsiteY18" fmla="*/ 736847 h 3382392"/>
              <a:gd name="connsiteX19" fmla="*/ 699862 w 1310193"/>
              <a:gd name="connsiteY19" fmla="*/ 553399 h 3382392"/>
              <a:gd name="connsiteX20" fmla="*/ 706512 w 1310193"/>
              <a:gd name="connsiteY20" fmla="*/ 443884 h 3382392"/>
              <a:gd name="connsiteX21" fmla="*/ 741987 w 1310193"/>
              <a:gd name="connsiteY21" fmla="*/ 352879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38570 w 1310193"/>
              <a:gd name="connsiteY24" fmla="*/ 274489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404604 h 3404604"/>
              <a:gd name="connsiteX1" fmla="*/ 555591 w 1310193"/>
              <a:gd name="connsiteY1" fmla="*/ 3073866 h 3404604"/>
              <a:gd name="connsiteX2" fmla="*/ 408373 w 1310193"/>
              <a:gd name="connsiteY2" fmla="*/ 2800923 h 3404604"/>
              <a:gd name="connsiteX3" fmla="*/ 307016 w 1310193"/>
              <a:gd name="connsiteY3" fmla="*/ 2561226 h 3404604"/>
              <a:gd name="connsiteX4" fmla="*/ 351405 w 1310193"/>
              <a:gd name="connsiteY4" fmla="*/ 2472449 h 3404604"/>
              <a:gd name="connsiteX5" fmla="*/ 475692 w 1310193"/>
              <a:gd name="connsiteY5" fmla="*/ 2436938 h 3404604"/>
              <a:gd name="connsiteX6" fmla="*/ 502325 w 1310193"/>
              <a:gd name="connsiteY6" fmla="*/ 2357039 h 3404604"/>
              <a:gd name="connsiteX7" fmla="*/ 413548 w 1310193"/>
              <a:gd name="connsiteY7" fmla="*/ 2250507 h 3404604"/>
              <a:gd name="connsiteX8" fmla="*/ 305470 w 1310193"/>
              <a:gd name="connsiteY8" fmla="*/ 2006389 h 3404604"/>
              <a:gd name="connsiteX9" fmla="*/ 287751 w 1310193"/>
              <a:gd name="connsiteY9" fmla="*/ 1526995 h 3404604"/>
              <a:gd name="connsiteX10" fmla="*/ 252996 w 1310193"/>
              <a:gd name="connsiteY10" fmla="*/ 1421182 h 3404604"/>
              <a:gd name="connsiteX11" fmla="*/ 85829 w 1310193"/>
              <a:gd name="connsiteY11" fmla="*/ 1383442 h 3404604"/>
              <a:gd name="connsiteX12" fmla="*/ 0 w 1310193"/>
              <a:gd name="connsiteY12" fmla="*/ 1334634 h 3404604"/>
              <a:gd name="connsiteX13" fmla="*/ 36984 w 1310193"/>
              <a:gd name="connsiteY13" fmla="*/ 1283596 h 3404604"/>
              <a:gd name="connsiteX14" fmla="*/ 101356 w 1310193"/>
              <a:gd name="connsiteY14" fmla="*/ 1096410 h 3404604"/>
              <a:gd name="connsiteX15" fmla="*/ 520080 w 1310193"/>
              <a:gd name="connsiteY15" fmla="*/ 1060900 h 3404604"/>
              <a:gd name="connsiteX16" fmla="*/ 617735 w 1310193"/>
              <a:gd name="connsiteY16" fmla="*/ 1007634 h 3404604"/>
              <a:gd name="connsiteX17" fmla="*/ 688756 w 1310193"/>
              <a:gd name="connsiteY17" fmla="*/ 901102 h 3404604"/>
              <a:gd name="connsiteX18" fmla="*/ 729478 w 1310193"/>
              <a:gd name="connsiteY18" fmla="*/ 759059 h 3404604"/>
              <a:gd name="connsiteX19" fmla="*/ 699862 w 1310193"/>
              <a:gd name="connsiteY19" fmla="*/ 575611 h 3404604"/>
              <a:gd name="connsiteX20" fmla="*/ 706512 w 1310193"/>
              <a:gd name="connsiteY20" fmla="*/ 466096 h 3404604"/>
              <a:gd name="connsiteX21" fmla="*/ 741987 w 1310193"/>
              <a:gd name="connsiteY21" fmla="*/ 375091 h 3404604"/>
              <a:gd name="connsiteX22" fmla="*/ 1043863 w 1310193"/>
              <a:gd name="connsiteY22" fmla="*/ 359564 h 3404604"/>
              <a:gd name="connsiteX23" fmla="*/ 1043863 w 1310193"/>
              <a:gd name="connsiteY23" fmla="*/ 359564 h 3404604"/>
              <a:gd name="connsiteX24" fmla="*/ 1138570 w 1310193"/>
              <a:gd name="connsiteY24" fmla="*/ 296701 h 3404604"/>
              <a:gd name="connsiteX25" fmla="*/ 1150395 w 1310193"/>
              <a:gd name="connsiteY25" fmla="*/ 119867 h 3404604"/>
              <a:gd name="connsiteX26" fmla="*/ 1224364 w 1310193"/>
              <a:gd name="connsiteY26" fmla="*/ 0 h 3404604"/>
              <a:gd name="connsiteX27" fmla="*/ 1310193 w 1310193"/>
              <a:gd name="connsiteY27" fmla="*/ 22212 h 3404604"/>
              <a:gd name="connsiteX0" fmla="*/ 733145 w 1350915"/>
              <a:gd name="connsiteY0" fmla="*/ 3474942 h 3474942"/>
              <a:gd name="connsiteX1" fmla="*/ 555591 w 1350915"/>
              <a:gd name="connsiteY1" fmla="*/ 3144204 h 3474942"/>
              <a:gd name="connsiteX2" fmla="*/ 408373 w 1350915"/>
              <a:gd name="connsiteY2" fmla="*/ 2871261 h 3474942"/>
              <a:gd name="connsiteX3" fmla="*/ 307016 w 1350915"/>
              <a:gd name="connsiteY3" fmla="*/ 2631564 h 3474942"/>
              <a:gd name="connsiteX4" fmla="*/ 351405 w 1350915"/>
              <a:gd name="connsiteY4" fmla="*/ 2542787 h 3474942"/>
              <a:gd name="connsiteX5" fmla="*/ 475692 w 1350915"/>
              <a:gd name="connsiteY5" fmla="*/ 2507276 h 3474942"/>
              <a:gd name="connsiteX6" fmla="*/ 502325 w 1350915"/>
              <a:gd name="connsiteY6" fmla="*/ 2427377 h 3474942"/>
              <a:gd name="connsiteX7" fmla="*/ 413548 w 1350915"/>
              <a:gd name="connsiteY7" fmla="*/ 2320845 h 3474942"/>
              <a:gd name="connsiteX8" fmla="*/ 305470 w 1350915"/>
              <a:gd name="connsiteY8" fmla="*/ 2076727 h 3474942"/>
              <a:gd name="connsiteX9" fmla="*/ 287751 w 1350915"/>
              <a:gd name="connsiteY9" fmla="*/ 1597333 h 3474942"/>
              <a:gd name="connsiteX10" fmla="*/ 252996 w 1350915"/>
              <a:gd name="connsiteY10" fmla="*/ 1491520 h 3474942"/>
              <a:gd name="connsiteX11" fmla="*/ 85829 w 1350915"/>
              <a:gd name="connsiteY11" fmla="*/ 1453780 h 3474942"/>
              <a:gd name="connsiteX12" fmla="*/ 0 w 1350915"/>
              <a:gd name="connsiteY12" fmla="*/ 1404972 h 3474942"/>
              <a:gd name="connsiteX13" fmla="*/ 36984 w 1350915"/>
              <a:gd name="connsiteY13" fmla="*/ 1353934 h 3474942"/>
              <a:gd name="connsiteX14" fmla="*/ 101356 w 1350915"/>
              <a:gd name="connsiteY14" fmla="*/ 1166748 h 3474942"/>
              <a:gd name="connsiteX15" fmla="*/ 520080 w 1350915"/>
              <a:gd name="connsiteY15" fmla="*/ 1131238 h 3474942"/>
              <a:gd name="connsiteX16" fmla="*/ 617735 w 1350915"/>
              <a:gd name="connsiteY16" fmla="*/ 1077972 h 3474942"/>
              <a:gd name="connsiteX17" fmla="*/ 688756 w 1350915"/>
              <a:gd name="connsiteY17" fmla="*/ 971440 h 3474942"/>
              <a:gd name="connsiteX18" fmla="*/ 729478 w 1350915"/>
              <a:gd name="connsiteY18" fmla="*/ 829397 h 3474942"/>
              <a:gd name="connsiteX19" fmla="*/ 699862 w 1350915"/>
              <a:gd name="connsiteY19" fmla="*/ 645949 h 3474942"/>
              <a:gd name="connsiteX20" fmla="*/ 706512 w 1350915"/>
              <a:gd name="connsiteY20" fmla="*/ 536434 h 3474942"/>
              <a:gd name="connsiteX21" fmla="*/ 741987 w 1350915"/>
              <a:gd name="connsiteY21" fmla="*/ 445429 h 3474942"/>
              <a:gd name="connsiteX22" fmla="*/ 1043863 w 1350915"/>
              <a:gd name="connsiteY22" fmla="*/ 429902 h 3474942"/>
              <a:gd name="connsiteX23" fmla="*/ 1043863 w 1350915"/>
              <a:gd name="connsiteY23" fmla="*/ 429902 h 3474942"/>
              <a:gd name="connsiteX24" fmla="*/ 1138570 w 1350915"/>
              <a:gd name="connsiteY24" fmla="*/ 367039 h 3474942"/>
              <a:gd name="connsiteX25" fmla="*/ 1150395 w 1350915"/>
              <a:gd name="connsiteY25" fmla="*/ 190205 h 3474942"/>
              <a:gd name="connsiteX26" fmla="*/ 1224364 w 1350915"/>
              <a:gd name="connsiteY26" fmla="*/ 70338 h 3474942"/>
              <a:gd name="connsiteX27" fmla="*/ 1350915 w 1350915"/>
              <a:gd name="connsiteY27" fmla="*/ 0 h 3474942"/>
              <a:gd name="connsiteX0" fmla="*/ 733145 w 1376829"/>
              <a:gd name="connsiteY0" fmla="*/ 3526770 h 3526770"/>
              <a:gd name="connsiteX1" fmla="*/ 555591 w 1376829"/>
              <a:gd name="connsiteY1" fmla="*/ 3196032 h 3526770"/>
              <a:gd name="connsiteX2" fmla="*/ 408373 w 1376829"/>
              <a:gd name="connsiteY2" fmla="*/ 2923089 h 3526770"/>
              <a:gd name="connsiteX3" fmla="*/ 307016 w 1376829"/>
              <a:gd name="connsiteY3" fmla="*/ 2683392 h 3526770"/>
              <a:gd name="connsiteX4" fmla="*/ 351405 w 1376829"/>
              <a:gd name="connsiteY4" fmla="*/ 2594615 h 3526770"/>
              <a:gd name="connsiteX5" fmla="*/ 475692 w 1376829"/>
              <a:gd name="connsiteY5" fmla="*/ 2559104 h 3526770"/>
              <a:gd name="connsiteX6" fmla="*/ 502325 w 1376829"/>
              <a:gd name="connsiteY6" fmla="*/ 2479205 h 3526770"/>
              <a:gd name="connsiteX7" fmla="*/ 413548 w 1376829"/>
              <a:gd name="connsiteY7" fmla="*/ 2372673 h 3526770"/>
              <a:gd name="connsiteX8" fmla="*/ 305470 w 1376829"/>
              <a:gd name="connsiteY8" fmla="*/ 2128555 h 3526770"/>
              <a:gd name="connsiteX9" fmla="*/ 287751 w 1376829"/>
              <a:gd name="connsiteY9" fmla="*/ 1649161 h 3526770"/>
              <a:gd name="connsiteX10" fmla="*/ 252996 w 1376829"/>
              <a:gd name="connsiteY10" fmla="*/ 1543348 h 3526770"/>
              <a:gd name="connsiteX11" fmla="*/ 85829 w 1376829"/>
              <a:gd name="connsiteY11" fmla="*/ 1505608 h 3526770"/>
              <a:gd name="connsiteX12" fmla="*/ 0 w 1376829"/>
              <a:gd name="connsiteY12" fmla="*/ 1456800 h 3526770"/>
              <a:gd name="connsiteX13" fmla="*/ 36984 w 1376829"/>
              <a:gd name="connsiteY13" fmla="*/ 1405762 h 3526770"/>
              <a:gd name="connsiteX14" fmla="*/ 101356 w 1376829"/>
              <a:gd name="connsiteY14" fmla="*/ 1218576 h 3526770"/>
              <a:gd name="connsiteX15" fmla="*/ 520080 w 1376829"/>
              <a:gd name="connsiteY15" fmla="*/ 1183066 h 3526770"/>
              <a:gd name="connsiteX16" fmla="*/ 617735 w 1376829"/>
              <a:gd name="connsiteY16" fmla="*/ 1129800 h 3526770"/>
              <a:gd name="connsiteX17" fmla="*/ 688756 w 1376829"/>
              <a:gd name="connsiteY17" fmla="*/ 1023268 h 3526770"/>
              <a:gd name="connsiteX18" fmla="*/ 729478 w 1376829"/>
              <a:gd name="connsiteY18" fmla="*/ 881225 h 3526770"/>
              <a:gd name="connsiteX19" fmla="*/ 699862 w 1376829"/>
              <a:gd name="connsiteY19" fmla="*/ 697777 h 3526770"/>
              <a:gd name="connsiteX20" fmla="*/ 706512 w 1376829"/>
              <a:gd name="connsiteY20" fmla="*/ 588262 h 3526770"/>
              <a:gd name="connsiteX21" fmla="*/ 741987 w 1376829"/>
              <a:gd name="connsiteY21" fmla="*/ 497257 h 3526770"/>
              <a:gd name="connsiteX22" fmla="*/ 1043863 w 1376829"/>
              <a:gd name="connsiteY22" fmla="*/ 481730 h 3526770"/>
              <a:gd name="connsiteX23" fmla="*/ 1043863 w 1376829"/>
              <a:gd name="connsiteY23" fmla="*/ 481730 h 3526770"/>
              <a:gd name="connsiteX24" fmla="*/ 1138570 w 1376829"/>
              <a:gd name="connsiteY24" fmla="*/ 418867 h 3526770"/>
              <a:gd name="connsiteX25" fmla="*/ 1150395 w 1376829"/>
              <a:gd name="connsiteY25" fmla="*/ 242033 h 3526770"/>
              <a:gd name="connsiteX26" fmla="*/ 1224364 w 1376829"/>
              <a:gd name="connsiteY26" fmla="*/ 122166 h 3526770"/>
              <a:gd name="connsiteX27" fmla="*/ 1376829 w 1376829"/>
              <a:gd name="connsiteY27" fmla="*/ 0 h 3526770"/>
              <a:gd name="connsiteX0" fmla="*/ 555591 w 1376829"/>
              <a:gd name="connsiteY0" fmla="*/ 3196032 h 3196032"/>
              <a:gd name="connsiteX1" fmla="*/ 408373 w 1376829"/>
              <a:gd name="connsiteY1" fmla="*/ 2923089 h 3196032"/>
              <a:gd name="connsiteX2" fmla="*/ 307016 w 1376829"/>
              <a:gd name="connsiteY2" fmla="*/ 2683392 h 3196032"/>
              <a:gd name="connsiteX3" fmla="*/ 351405 w 1376829"/>
              <a:gd name="connsiteY3" fmla="*/ 2594615 h 3196032"/>
              <a:gd name="connsiteX4" fmla="*/ 475692 w 1376829"/>
              <a:gd name="connsiteY4" fmla="*/ 2559104 h 3196032"/>
              <a:gd name="connsiteX5" fmla="*/ 502325 w 1376829"/>
              <a:gd name="connsiteY5" fmla="*/ 2479205 h 3196032"/>
              <a:gd name="connsiteX6" fmla="*/ 413548 w 1376829"/>
              <a:gd name="connsiteY6" fmla="*/ 2372673 h 3196032"/>
              <a:gd name="connsiteX7" fmla="*/ 305470 w 1376829"/>
              <a:gd name="connsiteY7" fmla="*/ 2128555 h 3196032"/>
              <a:gd name="connsiteX8" fmla="*/ 287751 w 1376829"/>
              <a:gd name="connsiteY8" fmla="*/ 1649161 h 3196032"/>
              <a:gd name="connsiteX9" fmla="*/ 252996 w 1376829"/>
              <a:gd name="connsiteY9" fmla="*/ 1543348 h 3196032"/>
              <a:gd name="connsiteX10" fmla="*/ 85829 w 1376829"/>
              <a:gd name="connsiteY10" fmla="*/ 1505608 h 3196032"/>
              <a:gd name="connsiteX11" fmla="*/ 0 w 1376829"/>
              <a:gd name="connsiteY11" fmla="*/ 1456800 h 3196032"/>
              <a:gd name="connsiteX12" fmla="*/ 36984 w 1376829"/>
              <a:gd name="connsiteY12" fmla="*/ 1405762 h 3196032"/>
              <a:gd name="connsiteX13" fmla="*/ 101356 w 1376829"/>
              <a:gd name="connsiteY13" fmla="*/ 1218576 h 3196032"/>
              <a:gd name="connsiteX14" fmla="*/ 520080 w 1376829"/>
              <a:gd name="connsiteY14" fmla="*/ 1183066 h 3196032"/>
              <a:gd name="connsiteX15" fmla="*/ 617735 w 1376829"/>
              <a:gd name="connsiteY15" fmla="*/ 1129800 h 3196032"/>
              <a:gd name="connsiteX16" fmla="*/ 688756 w 1376829"/>
              <a:gd name="connsiteY16" fmla="*/ 1023268 h 3196032"/>
              <a:gd name="connsiteX17" fmla="*/ 729478 w 1376829"/>
              <a:gd name="connsiteY17" fmla="*/ 881225 h 3196032"/>
              <a:gd name="connsiteX18" fmla="*/ 699862 w 1376829"/>
              <a:gd name="connsiteY18" fmla="*/ 697777 h 3196032"/>
              <a:gd name="connsiteX19" fmla="*/ 706512 w 1376829"/>
              <a:gd name="connsiteY19" fmla="*/ 588262 h 3196032"/>
              <a:gd name="connsiteX20" fmla="*/ 741987 w 1376829"/>
              <a:gd name="connsiteY20" fmla="*/ 497257 h 3196032"/>
              <a:gd name="connsiteX21" fmla="*/ 1043863 w 1376829"/>
              <a:gd name="connsiteY21" fmla="*/ 481730 h 3196032"/>
              <a:gd name="connsiteX22" fmla="*/ 1043863 w 1376829"/>
              <a:gd name="connsiteY22" fmla="*/ 481730 h 3196032"/>
              <a:gd name="connsiteX23" fmla="*/ 1138570 w 1376829"/>
              <a:gd name="connsiteY23" fmla="*/ 418867 h 3196032"/>
              <a:gd name="connsiteX24" fmla="*/ 1150395 w 1376829"/>
              <a:gd name="connsiteY24" fmla="*/ 242033 h 3196032"/>
              <a:gd name="connsiteX25" fmla="*/ 1224364 w 1376829"/>
              <a:gd name="connsiteY25" fmla="*/ 122166 h 3196032"/>
              <a:gd name="connsiteX26" fmla="*/ 1376829 w 1376829"/>
              <a:gd name="connsiteY26" fmla="*/ 0 h 3196032"/>
              <a:gd name="connsiteX0" fmla="*/ 408373 w 1376829"/>
              <a:gd name="connsiteY0" fmla="*/ 2923089 h 2923089"/>
              <a:gd name="connsiteX1" fmla="*/ 307016 w 1376829"/>
              <a:gd name="connsiteY1" fmla="*/ 2683392 h 2923089"/>
              <a:gd name="connsiteX2" fmla="*/ 351405 w 1376829"/>
              <a:gd name="connsiteY2" fmla="*/ 2594615 h 2923089"/>
              <a:gd name="connsiteX3" fmla="*/ 475692 w 1376829"/>
              <a:gd name="connsiteY3" fmla="*/ 2559104 h 2923089"/>
              <a:gd name="connsiteX4" fmla="*/ 502325 w 1376829"/>
              <a:gd name="connsiteY4" fmla="*/ 2479205 h 2923089"/>
              <a:gd name="connsiteX5" fmla="*/ 413548 w 1376829"/>
              <a:gd name="connsiteY5" fmla="*/ 2372673 h 2923089"/>
              <a:gd name="connsiteX6" fmla="*/ 305470 w 1376829"/>
              <a:gd name="connsiteY6" fmla="*/ 2128555 h 2923089"/>
              <a:gd name="connsiteX7" fmla="*/ 287751 w 1376829"/>
              <a:gd name="connsiteY7" fmla="*/ 1649161 h 2923089"/>
              <a:gd name="connsiteX8" fmla="*/ 252996 w 1376829"/>
              <a:gd name="connsiteY8" fmla="*/ 1543348 h 2923089"/>
              <a:gd name="connsiteX9" fmla="*/ 85829 w 1376829"/>
              <a:gd name="connsiteY9" fmla="*/ 1505608 h 2923089"/>
              <a:gd name="connsiteX10" fmla="*/ 0 w 1376829"/>
              <a:gd name="connsiteY10" fmla="*/ 1456800 h 2923089"/>
              <a:gd name="connsiteX11" fmla="*/ 36984 w 1376829"/>
              <a:gd name="connsiteY11" fmla="*/ 1405762 h 2923089"/>
              <a:gd name="connsiteX12" fmla="*/ 101356 w 1376829"/>
              <a:gd name="connsiteY12" fmla="*/ 1218576 h 2923089"/>
              <a:gd name="connsiteX13" fmla="*/ 520080 w 1376829"/>
              <a:gd name="connsiteY13" fmla="*/ 1183066 h 2923089"/>
              <a:gd name="connsiteX14" fmla="*/ 617735 w 1376829"/>
              <a:gd name="connsiteY14" fmla="*/ 1129800 h 2923089"/>
              <a:gd name="connsiteX15" fmla="*/ 688756 w 1376829"/>
              <a:gd name="connsiteY15" fmla="*/ 1023268 h 2923089"/>
              <a:gd name="connsiteX16" fmla="*/ 729478 w 1376829"/>
              <a:gd name="connsiteY16" fmla="*/ 881225 h 2923089"/>
              <a:gd name="connsiteX17" fmla="*/ 699862 w 1376829"/>
              <a:gd name="connsiteY17" fmla="*/ 697777 h 2923089"/>
              <a:gd name="connsiteX18" fmla="*/ 706512 w 1376829"/>
              <a:gd name="connsiteY18" fmla="*/ 588262 h 2923089"/>
              <a:gd name="connsiteX19" fmla="*/ 741987 w 1376829"/>
              <a:gd name="connsiteY19" fmla="*/ 497257 h 2923089"/>
              <a:gd name="connsiteX20" fmla="*/ 1043863 w 1376829"/>
              <a:gd name="connsiteY20" fmla="*/ 481730 h 2923089"/>
              <a:gd name="connsiteX21" fmla="*/ 1043863 w 1376829"/>
              <a:gd name="connsiteY21" fmla="*/ 481730 h 2923089"/>
              <a:gd name="connsiteX22" fmla="*/ 1138570 w 1376829"/>
              <a:gd name="connsiteY22" fmla="*/ 418867 h 2923089"/>
              <a:gd name="connsiteX23" fmla="*/ 1150395 w 1376829"/>
              <a:gd name="connsiteY23" fmla="*/ 242033 h 2923089"/>
              <a:gd name="connsiteX24" fmla="*/ 1224364 w 1376829"/>
              <a:gd name="connsiteY24" fmla="*/ 122166 h 2923089"/>
              <a:gd name="connsiteX25" fmla="*/ 1376829 w 1376829"/>
              <a:gd name="connsiteY25" fmla="*/ 0 h 2923089"/>
              <a:gd name="connsiteX0" fmla="*/ 307016 w 1376829"/>
              <a:gd name="connsiteY0" fmla="*/ 2683392 h 2683392"/>
              <a:gd name="connsiteX1" fmla="*/ 351405 w 1376829"/>
              <a:gd name="connsiteY1" fmla="*/ 2594615 h 2683392"/>
              <a:gd name="connsiteX2" fmla="*/ 475692 w 1376829"/>
              <a:gd name="connsiteY2" fmla="*/ 2559104 h 2683392"/>
              <a:gd name="connsiteX3" fmla="*/ 502325 w 1376829"/>
              <a:gd name="connsiteY3" fmla="*/ 2479205 h 2683392"/>
              <a:gd name="connsiteX4" fmla="*/ 413548 w 1376829"/>
              <a:gd name="connsiteY4" fmla="*/ 2372673 h 2683392"/>
              <a:gd name="connsiteX5" fmla="*/ 305470 w 1376829"/>
              <a:gd name="connsiteY5" fmla="*/ 2128555 h 2683392"/>
              <a:gd name="connsiteX6" fmla="*/ 287751 w 1376829"/>
              <a:gd name="connsiteY6" fmla="*/ 1649161 h 2683392"/>
              <a:gd name="connsiteX7" fmla="*/ 252996 w 1376829"/>
              <a:gd name="connsiteY7" fmla="*/ 1543348 h 2683392"/>
              <a:gd name="connsiteX8" fmla="*/ 85829 w 1376829"/>
              <a:gd name="connsiteY8" fmla="*/ 1505608 h 2683392"/>
              <a:gd name="connsiteX9" fmla="*/ 0 w 1376829"/>
              <a:gd name="connsiteY9" fmla="*/ 1456800 h 2683392"/>
              <a:gd name="connsiteX10" fmla="*/ 36984 w 1376829"/>
              <a:gd name="connsiteY10" fmla="*/ 1405762 h 2683392"/>
              <a:gd name="connsiteX11" fmla="*/ 101356 w 1376829"/>
              <a:gd name="connsiteY11" fmla="*/ 1218576 h 2683392"/>
              <a:gd name="connsiteX12" fmla="*/ 520080 w 1376829"/>
              <a:gd name="connsiteY12" fmla="*/ 1183066 h 2683392"/>
              <a:gd name="connsiteX13" fmla="*/ 617735 w 1376829"/>
              <a:gd name="connsiteY13" fmla="*/ 1129800 h 2683392"/>
              <a:gd name="connsiteX14" fmla="*/ 688756 w 1376829"/>
              <a:gd name="connsiteY14" fmla="*/ 1023268 h 2683392"/>
              <a:gd name="connsiteX15" fmla="*/ 729478 w 1376829"/>
              <a:gd name="connsiteY15" fmla="*/ 881225 h 2683392"/>
              <a:gd name="connsiteX16" fmla="*/ 699862 w 1376829"/>
              <a:gd name="connsiteY16" fmla="*/ 697777 h 2683392"/>
              <a:gd name="connsiteX17" fmla="*/ 706512 w 1376829"/>
              <a:gd name="connsiteY17" fmla="*/ 588262 h 2683392"/>
              <a:gd name="connsiteX18" fmla="*/ 741987 w 1376829"/>
              <a:gd name="connsiteY18" fmla="*/ 497257 h 2683392"/>
              <a:gd name="connsiteX19" fmla="*/ 1043863 w 1376829"/>
              <a:gd name="connsiteY19" fmla="*/ 481730 h 2683392"/>
              <a:gd name="connsiteX20" fmla="*/ 1043863 w 1376829"/>
              <a:gd name="connsiteY20" fmla="*/ 481730 h 2683392"/>
              <a:gd name="connsiteX21" fmla="*/ 1138570 w 1376829"/>
              <a:gd name="connsiteY21" fmla="*/ 418867 h 2683392"/>
              <a:gd name="connsiteX22" fmla="*/ 1150395 w 1376829"/>
              <a:gd name="connsiteY22" fmla="*/ 242033 h 2683392"/>
              <a:gd name="connsiteX23" fmla="*/ 1224364 w 1376829"/>
              <a:gd name="connsiteY23" fmla="*/ 122166 h 2683392"/>
              <a:gd name="connsiteX24" fmla="*/ 1376829 w 1376829"/>
              <a:gd name="connsiteY24" fmla="*/ 0 h 2683392"/>
              <a:gd name="connsiteX0" fmla="*/ 307016 w 1376829"/>
              <a:gd name="connsiteY0" fmla="*/ 2683392 h 2683392"/>
              <a:gd name="connsiteX1" fmla="*/ 351405 w 1376829"/>
              <a:gd name="connsiteY1" fmla="*/ 2594615 h 2683392"/>
              <a:gd name="connsiteX2" fmla="*/ 502325 w 1376829"/>
              <a:gd name="connsiteY2" fmla="*/ 2479205 h 2683392"/>
              <a:gd name="connsiteX3" fmla="*/ 413548 w 1376829"/>
              <a:gd name="connsiteY3" fmla="*/ 2372673 h 2683392"/>
              <a:gd name="connsiteX4" fmla="*/ 305470 w 1376829"/>
              <a:gd name="connsiteY4" fmla="*/ 2128555 h 2683392"/>
              <a:gd name="connsiteX5" fmla="*/ 287751 w 1376829"/>
              <a:gd name="connsiteY5" fmla="*/ 1649161 h 2683392"/>
              <a:gd name="connsiteX6" fmla="*/ 252996 w 1376829"/>
              <a:gd name="connsiteY6" fmla="*/ 1543348 h 2683392"/>
              <a:gd name="connsiteX7" fmla="*/ 85829 w 1376829"/>
              <a:gd name="connsiteY7" fmla="*/ 1505608 h 2683392"/>
              <a:gd name="connsiteX8" fmla="*/ 0 w 1376829"/>
              <a:gd name="connsiteY8" fmla="*/ 1456800 h 2683392"/>
              <a:gd name="connsiteX9" fmla="*/ 36984 w 1376829"/>
              <a:gd name="connsiteY9" fmla="*/ 1405762 h 2683392"/>
              <a:gd name="connsiteX10" fmla="*/ 101356 w 1376829"/>
              <a:gd name="connsiteY10" fmla="*/ 1218576 h 2683392"/>
              <a:gd name="connsiteX11" fmla="*/ 520080 w 1376829"/>
              <a:gd name="connsiteY11" fmla="*/ 1183066 h 2683392"/>
              <a:gd name="connsiteX12" fmla="*/ 617735 w 1376829"/>
              <a:gd name="connsiteY12" fmla="*/ 1129800 h 2683392"/>
              <a:gd name="connsiteX13" fmla="*/ 688756 w 1376829"/>
              <a:gd name="connsiteY13" fmla="*/ 1023268 h 2683392"/>
              <a:gd name="connsiteX14" fmla="*/ 729478 w 1376829"/>
              <a:gd name="connsiteY14" fmla="*/ 881225 h 2683392"/>
              <a:gd name="connsiteX15" fmla="*/ 699862 w 1376829"/>
              <a:gd name="connsiteY15" fmla="*/ 697777 h 2683392"/>
              <a:gd name="connsiteX16" fmla="*/ 706512 w 1376829"/>
              <a:gd name="connsiteY16" fmla="*/ 588262 h 2683392"/>
              <a:gd name="connsiteX17" fmla="*/ 741987 w 1376829"/>
              <a:gd name="connsiteY17" fmla="*/ 497257 h 2683392"/>
              <a:gd name="connsiteX18" fmla="*/ 1043863 w 1376829"/>
              <a:gd name="connsiteY18" fmla="*/ 481730 h 2683392"/>
              <a:gd name="connsiteX19" fmla="*/ 1043863 w 1376829"/>
              <a:gd name="connsiteY19" fmla="*/ 481730 h 2683392"/>
              <a:gd name="connsiteX20" fmla="*/ 1138570 w 1376829"/>
              <a:gd name="connsiteY20" fmla="*/ 418867 h 2683392"/>
              <a:gd name="connsiteX21" fmla="*/ 1150395 w 1376829"/>
              <a:gd name="connsiteY21" fmla="*/ 242033 h 2683392"/>
              <a:gd name="connsiteX22" fmla="*/ 1224364 w 1376829"/>
              <a:gd name="connsiteY22" fmla="*/ 122166 h 2683392"/>
              <a:gd name="connsiteX23" fmla="*/ 1376829 w 1376829"/>
              <a:gd name="connsiteY23" fmla="*/ 0 h 2683392"/>
              <a:gd name="connsiteX0" fmla="*/ 307016 w 1376829"/>
              <a:gd name="connsiteY0" fmla="*/ 2683392 h 2683392"/>
              <a:gd name="connsiteX1" fmla="*/ 351405 w 1376829"/>
              <a:gd name="connsiteY1" fmla="*/ 2594615 h 2683392"/>
              <a:gd name="connsiteX2" fmla="*/ 413548 w 1376829"/>
              <a:gd name="connsiteY2" fmla="*/ 2372673 h 2683392"/>
              <a:gd name="connsiteX3" fmla="*/ 305470 w 1376829"/>
              <a:gd name="connsiteY3" fmla="*/ 2128555 h 2683392"/>
              <a:gd name="connsiteX4" fmla="*/ 287751 w 1376829"/>
              <a:gd name="connsiteY4" fmla="*/ 1649161 h 2683392"/>
              <a:gd name="connsiteX5" fmla="*/ 252996 w 1376829"/>
              <a:gd name="connsiteY5" fmla="*/ 1543348 h 2683392"/>
              <a:gd name="connsiteX6" fmla="*/ 85829 w 1376829"/>
              <a:gd name="connsiteY6" fmla="*/ 1505608 h 2683392"/>
              <a:gd name="connsiteX7" fmla="*/ 0 w 1376829"/>
              <a:gd name="connsiteY7" fmla="*/ 1456800 h 2683392"/>
              <a:gd name="connsiteX8" fmla="*/ 36984 w 1376829"/>
              <a:gd name="connsiteY8" fmla="*/ 1405762 h 2683392"/>
              <a:gd name="connsiteX9" fmla="*/ 101356 w 1376829"/>
              <a:gd name="connsiteY9" fmla="*/ 1218576 h 2683392"/>
              <a:gd name="connsiteX10" fmla="*/ 520080 w 1376829"/>
              <a:gd name="connsiteY10" fmla="*/ 1183066 h 2683392"/>
              <a:gd name="connsiteX11" fmla="*/ 617735 w 1376829"/>
              <a:gd name="connsiteY11" fmla="*/ 1129800 h 2683392"/>
              <a:gd name="connsiteX12" fmla="*/ 688756 w 1376829"/>
              <a:gd name="connsiteY12" fmla="*/ 1023268 h 2683392"/>
              <a:gd name="connsiteX13" fmla="*/ 729478 w 1376829"/>
              <a:gd name="connsiteY13" fmla="*/ 881225 h 2683392"/>
              <a:gd name="connsiteX14" fmla="*/ 699862 w 1376829"/>
              <a:gd name="connsiteY14" fmla="*/ 697777 h 2683392"/>
              <a:gd name="connsiteX15" fmla="*/ 706512 w 1376829"/>
              <a:gd name="connsiteY15" fmla="*/ 588262 h 2683392"/>
              <a:gd name="connsiteX16" fmla="*/ 741987 w 1376829"/>
              <a:gd name="connsiteY16" fmla="*/ 497257 h 2683392"/>
              <a:gd name="connsiteX17" fmla="*/ 1043863 w 1376829"/>
              <a:gd name="connsiteY17" fmla="*/ 481730 h 2683392"/>
              <a:gd name="connsiteX18" fmla="*/ 1043863 w 1376829"/>
              <a:gd name="connsiteY18" fmla="*/ 481730 h 2683392"/>
              <a:gd name="connsiteX19" fmla="*/ 1138570 w 1376829"/>
              <a:gd name="connsiteY19" fmla="*/ 418867 h 2683392"/>
              <a:gd name="connsiteX20" fmla="*/ 1150395 w 1376829"/>
              <a:gd name="connsiteY20" fmla="*/ 242033 h 2683392"/>
              <a:gd name="connsiteX21" fmla="*/ 1224364 w 1376829"/>
              <a:gd name="connsiteY21" fmla="*/ 122166 h 2683392"/>
              <a:gd name="connsiteX22" fmla="*/ 1376829 w 1376829"/>
              <a:gd name="connsiteY22" fmla="*/ 0 h 2683392"/>
              <a:gd name="connsiteX0" fmla="*/ 307016 w 1376829"/>
              <a:gd name="connsiteY0" fmla="*/ 2683392 h 2683392"/>
              <a:gd name="connsiteX1" fmla="*/ 351405 w 1376829"/>
              <a:gd name="connsiteY1" fmla="*/ 2594615 h 2683392"/>
              <a:gd name="connsiteX2" fmla="*/ 305470 w 1376829"/>
              <a:gd name="connsiteY2" fmla="*/ 2128555 h 2683392"/>
              <a:gd name="connsiteX3" fmla="*/ 287751 w 1376829"/>
              <a:gd name="connsiteY3" fmla="*/ 1649161 h 2683392"/>
              <a:gd name="connsiteX4" fmla="*/ 252996 w 1376829"/>
              <a:gd name="connsiteY4" fmla="*/ 1543348 h 2683392"/>
              <a:gd name="connsiteX5" fmla="*/ 85829 w 1376829"/>
              <a:gd name="connsiteY5" fmla="*/ 1505608 h 2683392"/>
              <a:gd name="connsiteX6" fmla="*/ 0 w 1376829"/>
              <a:gd name="connsiteY6" fmla="*/ 1456800 h 2683392"/>
              <a:gd name="connsiteX7" fmla="*/ 36984 w 1376829"/>
              <a:gd name="connsiteY7" fmla="*/ 1405762 h 2683392"/>
              <a:gd name="connsiteX8" fmla="*/ 101356 w 1376829"/>
              <a:gd name="connsiteY8" fmla="*/ 1218576 h 2683392"/>
              <a:gd name="connsiteX9" fmla="*/ 520080 w 1376829"/>
              <a:gd name="connsiteY9" fmla="*/ 1183066 h 2683392"/>
              <a:gd name="connsiteX10" fmla="*/ 617735 w 1376829"/>
              <a:gd name="connsiteY10" fmla="*/ 1129800 h 2683392"/>
              <a:gd name="connsiteX11" fmla="*/ 688756 w 1376829"/>
              <a:gd name="connsiteY11" fmla="*/ 1023268 h 2683392"/>
              <a:gd name="connsiteX12" fmla="*/ 729478 w 1376829"/>
              <a:gd name="connsiteY12" fmla="*/ 881225 h 2683392"/>
              <a:gd name="connsiteX13" fmla="*/ 699862 w 1376829"/>
              <a:gd name="connsiteY13" fmla="*/ 697777 h 2683392"/>
              <a:gd name="connsiteX14" fmla="*/ 706512 w 1376829"/>
              <a:gd name="connsiteY14" fmla="*/ 588262 h 2683392"/>
              <a:gd name="connsiteX15" fmla="*/ 741987 w 1376829"/>
              <a:gd name="connsiteY15" fmla="*/ 497257 h 2683392"/>
              <a:gd name="connsiteX16" fmla="*/ 1043863 w 1376829"/>
              <a:gd name="connsiteY16" fmla="*/ 481730 h 2683392"/>
              <a:gd name="connsiteX17" fmla="*/ 1043863 w 1376829"/>
              <a:gd name="connsiteY17" fmla="*/ 481730 h 2683392"/>
              <a:gd name="connsiteX18" fmla="*/ 1138570 w 1376829"/>
              <a:gd name="connsiteY18" fmla="*/ 418867 h 2683392"/>
              <a:gd name="connsiteX19" fmla="*/ 1150395 w 1376829"/>
              <a:gd name="connsiteY19" fmla="*/ 242033 h 2683392"/>
              <a:gd name="connsiteX20" fmla="*/ 1224364 w 1376829"/>
              <a:gd name="connsiteY20" fmla="*/ 122166 h 2683392"/>
              <a:gd name="connsiteX21" fmla="*/ 1376829 w 1376829"/>
              <a:gd name="connsiteY21" fmla="*/ 0 h 2683392"/>
              <a:gd name="connsiteX0" fmla="*/ 307016 w 1376829"/>
              <a:gd name="connsiteY0" fmla="*/ 2683392 h 2683392"/>
              <a:gd name="connsiteX1" fmla="*/ 351405 w 1376829"/>
              <a:gd name="connsiteY1" fmla="*/ 2594615 h 2683392"/>
              <a:gd name="connsiteX2" fmla="*/ 287751 w 1376829"/>
              <a:gd name="connsiteY2" fmla="*/ 1649161 h 2683392"/>
              <a:gd name="connsiteX3" fmla="*/ 252996 w 1376829"/>
              <a:gd name="connsiteY3" fmla="*/ 1543348 h 2683392"/>
              <a:gd name="connsiteX4" fmla="*/ 85829 w 1376829"/>
              <a:gd name="connsiteY4" fmla="*/ 1505608 h 2683392"/>
              <a:gd name="connsiteX5" fmla="*/ 0 w 1376829"/>
              <a:gd name="connsiteY5" fmla="*/ 1456800 h 2683392"/>
              <a:gd name="connsiteX6" fmla="*/ 36984 w 1376829"/>
              <a:gd name="connsiteY6" fmla="*/ 1405762 h 2683392"/>
              <a:gd name="connsiteX7" fmla="*/ 101356 w 1376829"/>
              <a:gd name="connsiteY7" fmla="*/ 1218576 h 2683392"/>
              <a:gd name="connsiteX8" fmla="*/ 520080 w 1376829"/>
              <a:gd name="connsiteY8" fmla="*/ 1183066 h 2683392"/>
              <a:gd name="connsiteX9" fmla="*/ 617735 w 1376829"/>
              <a:gd name="connsiteY9" fmla="*/ 1129800 h 2683392"/>
              <a:gd name="connsiteX10" fmla="*/ 688756 w 1376829"/>
              <a:gd name="connsiteY10" fmla="*/ 1023268 h 2683392"/>
              <a:gd name="connsiteX11" fmla="*/ 729478 w 1376829"/>
              <a:gd name="connsiteY11" fmla="*/ 881225 h 2683392"/>
              <a:gd name="connsiteX12" fmla="*/ 699862 w 1376829"/>
              <a:gd name="connsiteY12" fmla="*/ 697777 h 2683392"/>
              <a:gd name="connsiteX13" fmla="*/ 706512 w 1376829"/>
              <a:gd name="connsiteY13" fmla="*/ 588262 h 2683392"/>
              <a:gd name="connsiteX14" fmla="*/ 741987 w 1376829"/>
              <a:gd name="connsiteY14" fmla="*/ 497257 h 2683392"/>
              <a:gd name="connsiteX15" fmla="*/ 1043863 w 1376829"/>
              <a:gd name="connsiteY15" fmla="*/ 481730 h 2683392"/>
              <a:gd name="connsiteX16" fmla="*/ 1043863 w 1376829"/>
              <a:gd name="connsiteY16" fmla="*/ 481730 h 2683392"/>
              <a:gd name="connsiteX17" fmla="*/ 1138570 w 1376829"/>
              <a:gd name="connsiteY17" fmla="*/ 418867 h 2683392"/>
              <a:gd name="connsiteX18" fmla="*/ 1150395 w 1376829"/>
              <a:gd name="connsiteY18" fmla="*/ 242033 h 2683392"/>
              <a:gd name="connsiteX19" fmla="*/ 1224364 w 1376829"/>
              <a:gd name="connsiteY19" fmla="*/ 122166 h 2683392"/>
              <a:gd name="connsiteX20" fmla="*/ 1376829 w 1376829"/>
              <a:gd name="connsiteY20" fmla="*/ 0 h 2683392"/>
              <a:gd name="connsiteX0" fmla="*/ 307016 w 1376829"/>
              <a:gd name="connsiteY0" fmla="*/ 2683392 h 2683392"/>
              <a:gd name="connsiteX1" fmla="*/ 287751 w 1376829"/>
              <a:gd name="connsiteY1" fmla="*/ 1649161 h 2683392"/>
              <a:gd name="connsiteX2" fmla="*/ 252996 w 1376829"/>
              <a:gd name="connsiteY2" fmla="*/ 1543348 h 2683392"/>
              <a:gd name="connsiteX3" fmla="*/ 85829 w 1376829"/>
              <a:gd name="connsiteY3" fmla="*/ 1505608 h 2683392"/>
              <a:gd name="connsiteX4" fmla="*/ 0 w 1376829"/>
              <a:gd name="connsiteY4" fmla="*/ 1456800 h 2683392"/>
              <a:gd name="connsiteX5" fmla="*/ 36984 w 1376829"/>
              <a:gd name="connsiteY5" fmla="*/ 1405762 h 2683392"/>
              <a:gd name="connsiteX6" fmla="*/ 101356 w 1376829"/>
              <a:gd name="connsiteY6" fmla="*/ 1218576 h 2683392"/>
              <a:gd name="connsiteX7" fmla="*/ 520080 w 1376829"/>
              <a:gd name="connsiteY7" fmla="*/ 1183066 h 2683392"/>
              <a:gd name="connsiteX8" fmla="*/ 617735 w 1376829"/>
              <a:gd name="connsiteY8" fmla="*/ 1129800 h 2683392"/>
              <a:gd name="connsiteX9" fmla="*/ 688756 w 1376829"/>
              <a:gd name="connsiteY9" fmla="*/ 1023268 h 2683392"/>
              <a:gd name="connsiteX10" fmla="*/ 729478 w 1376829"/>
              <a:gd name="connsiteY10" fmla="*/ 881225 h 2683392"/>
              <a:gd name="connsiteX11" fmla="*/ 699862 w 1376829"/>
              <a:gd name="connsiteY11" fmla="*/ 697777 h 2683392"/>
              <a:gd name="connsiteX12" fmla="*/ 706512 w 1376829"/>
              <a:gd name="connsiteY12" fmla="*/ 588262 h 2683392"/>
              <a:gd name="connsiteX13" fmla="*/ 741987 w 1376829"/>
              <a:gd name="connsiteY13" fmla="*/ 497257 h 2683392"/>
              <a:gd name="connsiteX14" fmla="*/ 1043863 w 1376829"/>
              <a:gd name="connsiteY14" fmla="*/ 481730 h 2683392"/>
              <a:gd name="connsiteX15" fmla="*/ 1043863 w 1376829"/>
              <a:gd name="connsiteY15" fmla="*/ 481730 h 2683392"/>
              <a:gd name="connsiteX16" fmla="*/ 1138570 w 1376829"/>
              <a:gd name="connsiteY16" fmla="*/ 418867 h 2683392"/>
              <a:gd name="connsiteX17" fmla="*/ 1150395 w 1376829"/>
              <a:gd name="connsiteY17" fmla="*/ 242033 h 2683392"/>
              <a:gd name="connsiteX18" fmla="*/ 1224364 w 1376829"/>
              <a:gd name="connsiteY18" fmla="*/ 122166 h 2683392"/>
              <a:gd name="connsiteX19" fmla="*/ 1376829 w 1376829"/>
              <a:gd name="connsiteY19" fmla="*/ 0 h 2683392"/>
              <a:gd name="connsiteX0" fmla="*/ 463925 w 1376829"/>
              <a:gd name="connsiteY0" fmla="*/ 1871794 h 1871794"/>
              <a:gd name="connsiteX1" fmla="*/ 287751 w 1376829"/>
              <a:gd name="connsiteY1" fmla="*/ 1649161 h 1871794"/>
              <a:gd name="connsiteX2" fmla="*/ 252996 w 1376829"/>
              <a:gd name="connsiteY2" fmla="*/ 1543348 h 1871794"/>
              <a:gd name="connsiteX3" fmla="*/ 85829 w 1376829"/>
              <a:gd name="connsiteY3" fmla="*/ 1505608 h 1871794"/>
              <a:gd name="connsiteX4" fmla="*/ 0 w 1376829"/>
              <a:gd name="connsiteY4" fmla="*/ 1456800 h 1871794"/>
              <a:gd name="connsiteX5" fmla="*/ 36984 w 1376829"/>
              <a:gd name="connsiteY5" fmla="*/ 1405762 h 1871794"/>
              <a:gd name="connsiteX6" fmla="*/ 101356 w 1376829"/>
              <a:gd name="connsiteY6" fmla="*/ 1218576 h 1871794"/>
              <a:gd name="connsiteX7" fmla="*/ 520080 w 1376829"/>
              <a:gd name="connsiteY7" fmla="*/ 1183066 h 1871794"/>
              <a:gd name="connsiteX8" fmla="*/ 617735 w 1376829"/>
              <a:gd name="connsiteY8" fmla="*/ 1129800 h 1871794"/>
              <a:gd name="connsiteX9" fmla="*/ 688756 w 1376829"/>
              <a:gd name="connsiteY9" fmla="*/ 1023268 h 1871794"/>
              <a:gd name="connsiteX10" fmla="*/ 729478 w 1376829"/>
              <a:gd name="connsiteY10" fmla="*/ 881225 h 1871794"/>
              <a:gd name="connsiteX11" fmla="*/ 699862 w 1376829"/>
              <a:gd name="connsiteY11" fmla="*/ 697777 h 1871794"/>
              <a:gd name="connsiteX12" fmla="*/ 706512 w 1376829"/>
              <a:gd name="connsiteY12" fmla="*/ 588262 h 1871794"/>
              <a:gd name="connsiteX13" fmla="*/ 741987 w 1376829"/>
              <a:gd name="connsiteY13" fmla="*/ 497257 h 1871794"/>
              <a:gd name="connsiteX14" fmla="*/ 1043863 w 1376829"/>
              <a:gd name="connsiteY14" fmla="*/ 481730 h 1871794"/>
              <a:gd name="connsiteX15" fmla="*/ 1043863 w 1376829"/>
              <a:gd name="connsiteY15" fmla="*/ 481730 h 1871794"/>
              <a:gd name="connsiteX16" fmla="*/ 1138570 w 1376829"/>
              <a:gd name="connsiteY16" fmla="*/ 418867 h 1871794"/>
              <a:gd name="connsiteX17" fmla="*/ 1150395 w 1376829"/>
              <a:gd name="connsiteY17" fmla="*/ 242033 h 1871794"/>
              <a:gd name="connsiteX18" fmla="*/ 1224364 w 1376829"/>
              <a:gd name="connsiteY18" fmla="*/ 122166 h 1871794"/>
              <a:gd name="connsiteX19" fmla="*/ 1376829 w 1376829"/>
              <a:gd name="connsiteY19" fmla="*/ 0 h 1871794"/>
              <a:gd name="connsiteX0" fmla="*/ 296195 w 1376829"/>
              <a:gd name="connsiteY0" fmla="*/ 1850152 h 1850152"/>
              <a:gd name="connsiteX1" fmla="*/ 287751 w 1376829"/>
              <a:gd name="connsiteY1" fmla="*/ 1649161 h 1850152"/>
              <a:gd name="connsiteX2" fmla="*/ 252996 w 1376829"/>
              <a:gd name="connsiteY2" fmla="*/ 1543348 h 1850152"/>
              <a:gd name="connsiteX3" fmla="*/ 85829 w 1376829"/>
              <a:gd name="connsiteY3" fmla="*/ 1505608 h 1850152"/>
              <a:gd name="connsiteX4" fmla="*/ 0 w 1376829"/>
              <a:gd name="connsiteY4" fmla="*/ 1456800 h 1850152"/>
              <a:gd name="connsiteX5" fmla="*/ 36984 w 1376829"/>
              <a:gd name="connsiteY5" fmla="*/ 1405762 h 1850152"/>
              <a:gd name="connsiteX6" fmla="*/ 101356 w 1376829"/>
              <a:gd name="connsiteY6" fmla="*/ 1218576 h 1850152"/>
              <a:gd name="connsiteX7" fmla="*/ 520080 w 1376829"/>
              <a:gd name="connsiteY7" fmla="*/ 1183066 h 1850152"/>
              <a:gd name="connsiteX8" fmla="*/ 617735 w 1376829"/>
              <a:gd name="connsiteY8" fmla="*/ 1129800 h 1850152"/>
              <a:gd name="connsiteX9" fmla="*/ 688756 w 1376829"/>
              <a:gd name="connsiteY9" fmla="*/ 1023268 h 1850152"/>
              <a:gd name="connsiteX10" fmla="*/ 729478 w 1376829"/>
              <a:gd name="connsiteY10" fmla="*/ 881225 h 1850152"/>
              <a:gd name="connsiteX11" fmla="*/ 699862 w 1376829"/>
              <a:gd name="connsiteY11" fmla="*/ 697777 h 1850152"/>
              <a:gd name="connsiteX12" fmla="*/ 706512 w 1376829"/>
              <a:gd name="connsiteY12" fmla="*/ 588262 h 1850152"/>
              <a:gd name="connsiteX13" fmla="*/ 741987 w 1376829"/>
              <a:gd name="connsiteY13" fmla="*/ 497257 h 1850152"/>
              <a:gd name="connsiteX14" fmla="*/ 1043863 w 1376829"/>
              <a:gd name="connsiteY14" fmla="*/ 481730 h 1850152"/>
              <a:gd name="connsiteX15" fmla="*/ 1043863 w 1376829"/>
              <a:gd name="connsiteY15" fmla="*/ 481730 h 1850152"/>
              <a:gd name="connsiteX16" fmla="*/ 1138570 w 1376829"/>
              <a:gd name="connsiteY16" fmla="*/ 418867 h 1850152"/>
              <a:gd name="connsiteX17" fmla="*/ 1150395 w 1376829"/>
              <a:gd name="connsiteY17" fmla="*/ 242033 h 1850152"/>
              <a:gd name="connsiteX18" fmla="*/ 1224364 w 1376829"/>
              <a:gd name="connsiteY18" fmla="*/ 122166 h 1850152"/>
              <a:gd name="connsiteX19" fmla="*/ 1376829 w 1376829"/>
              <a:gd name="connsiteY19" fmla="*/ 0 h 1850152"/>
              <a:gd name="connsiteX0" fmla="*/ 260282 w 1376829"/>
              <a:gd name="connsiteY0" fmla="*/ 1835678 h 1835678"/>
              <a:gd name="connsiteX1" fmla="*/ 287751 w 1376829"/>
              <a:gd name="connsiteY1" fmla="*/ 1649161 h 1835678"/>
              <a:gd name="connsiteX2" fmla="*/ 252996 w 1376829"/>
              <a:gd name="connsiteY2" fmla="*/ 1543348 h 1835678"/>
              <a:gd name="connsiteX3" fmla="*/ 85829 w 1376829"/>
              <a:gd name="connsiteY3" fmla="*/ 1505608 h 1835678"/>
              <a:gd name="connsiteX4" fmla="*/ 0 w 1376829"/>
              <a:gd name="connsiteY4" fmla="*/ 1456800 h 1835678"/>
              <a:gd name="connsiteX5" fmla="*/ 36984 w 1376829"/>
              <a:gd name="connsiteY5" fmla="*/ 1405762 h 1835678"/>
              <a:gd name="connsiteX6" fmla="*/ 101356 w 1376829"/>
              <a:gd name="connsiteY6" fmla="*/ 1218576 h 1835678"/>
              <a:gd name="connsiteX7" fmla="*/ 520080 w 1376829"/>
              <a:gd name="connsiteY7" fmla="*/ 1183066 h 1835678"/>
              <a:gd name="connsiteX8" fmla="*/ 617735 w 1376829"/>
              <a:gd name="connsiteY8" fmla="*/ 1129800 h 1835678"/>
              <a:gd name="connsiteX9" fmla="*/ 688756 w 1376829"/>
              <a:gd name="connsiteY9" fmla="*/ 1023268 h 1835678"/>
              <a:gd name="connsiteX10" fmla="*/ 729478 w 1376829"/>
              <a:gd name="connsiteY10" fmla="*/ 881225 h 1835678"/>
              <a:gd name="connsiteX11" fmla="*/ 699862 w 1376829"/>
              <a:gd name="connsiteY11" fmla="*/ 697777 h 1835678"/>
              <a:gd name="connsiteX12" fmla="*/ 706512 w 1376829"/>
              <a:gd name="connsiteY12" fmla="*/ 588262 h 1835678"/>
              <a:gd name="connsiteX13" fmla="*/ 741987 w 1376829"/>
              <a:gd name="connsiteY13" fmla="*/ 497257 h 1835678"/>
              <a:gd name="connsiteX14" fmla="*/ 1043863 w 1376829"/>
              <a:gd name="connsiteY14" fmla="*/ 481730 h 1835678"/>
              <a:gd name="connsiteX15" fmla="*/ 1043863 w 1376829"/>
              <a:gd name="connsiteY15" fmla="*/ 481730 h 1835678"/>
              <a:gd name="connsiteX16" fmla="*/ 1138570 w 1376829"/>
              <a:gd name="connsiteY16" fmla="*/ 418867 h 1835678"/>
              <a:gd name="connsiteX17" fmla="*/ 1150395 w 1376829"/>
              <a:gd name="connsiteY17" fmla="*/ 242033 h 1835678"/>
              <a:gd name="connsiteX18" fmla="*/ 1224364 w 1376829"/>
              <a:gd name="connsiteY18" fmla="*/ 122166 h 1835678"/>
              <a:gd name="connsiteX19" fmla="*/ 1376829 w 1376829"/>
              <a:gd name="connsiteY19" fmla="*/ 0 h 1835678"/>
              <a:gd name="connsiteX0" fmla="*/ 279732 w 1396279"/>
              <a:gd name="connsiteY0" fmla="*/ 1835678 h 1835678"/>
              <a:gd name="connsiteX1" fmla="*/ 307201 w 1396279"/>
              <a:gd name="connsiteY1" fmla="*/ 1649161 h 1835678"/>
              <a:gd name="connsiteX2" fmla="*/ 272446 w 1396279"/>
              <a:gd name="connsiteY2" fmla="*/ 1543348 h 1835678"/>
              <a:gd name="connsiteX3" fmla="*/ 105279 w 1396279"/>
              <a:gd name="connsiteY3" fmla="*/ 1505608 h 1835678"/>
              <a:gd name="connsiteX4" fmla="*/ 19450 w 1396279"/>
              <a:gd name="connsiteY4" fmla="*/ 1456800 h 1835678"/>
              <a:gd name="connsiteX5" fmla="*/ 0 w 1396279"/>
              <a:gd name="connsiteY5" fmla="*/ 1381639 h 1835678"/>
              <a:gd name="connsiteX6" fmla="*/ 120806 w 1396279"/>
              <a:gd name="connsiteY6" fmla="*/ 1218576 h 1835678"/>
              <a:gd name="connsiteX7" fmla="*/ 539530 w 1396279"/>
              <a:gd name="connsiteY7" fmla="*/ 1183066 h 1835678"/>
              <a:gd name="connsiteX8" fmla="*/ 637185 w 1396279"/>
              <a:gd name="connsiteY8" fmla="*/ 1129800 h 1835678"/>
              <a:gd name="connsiteX9" fmla="*/ 708206 w 1396279"/>
              <a:gd name="connsiteY9" fmla="*/ 1023268 h 1835678"/>
              <a:gd name="connsiteX10" fmla="*/ 748928 w 1396279"/>
              <a:gd name="connsiteY10" fmla="*/ 881225 h 1835678"/>
              <a:gd name="connsiteX11" fmla="*/ 719312 w 1396279"/>
              <a:gd name="connsiteY11" fmla="*/ 697777 h 1835678"/>
              <a:gd name="connsiteX12" fmla="*/ 725962 w 1396279"/>
              <a:gd name="connsiteY12" fmla="*/ 588262 h 1835678"/>
              <a:gd name="connsiteX13" fmla="*/ 761437 w 1396279"/>
              <a:gd name="connsiteY13" fmla="*/ 497257 h 1835678"/>
              <a:gd name="connsiteX14" fmla="*/ 1063313 w 1396279"/>
              <a:gd name="connsiteY14" fmla="*/ 481730 h 1835678"/>
              <a:gd name="connsiteX15" fmla="*/ 1063313 w 1396279"/>
              <a:gd name="connsiteY15" fmla="*/ 481730 h 1835678"/>
              <a:gd name="connsiteX16" fmla="*/ 1158020 w 1396279"/>
              <a:gd name="connsiteY16" fmla="*/ 418867 h 1835678"/>
              <a:gd name="connsiteX17" fmla="*/ 1169845 w 1396279"/>
              <a:gd name="connsiteY17" fmla="*/ 242033 h 1835678"/>
              <a:gd name="connsiteX18" fmla="*/ 1243814 w 1396279"/>
              <a:gd name="connsiteY18" fmla="*/ 122166 h 1835678"/>
              <a:gd name="connsiteX19" fmla="*/ 1396279 w 1396279"/>
              <a:gd name="connsiteY19" fmla="*/ 0 h 1835678"/>
              <a:gd name="connsiteX0" fmla="*/ 285934 w 1402481"/>
              <a:gd name="connsiteY0" fmla="*/ 1835678 h 1835678"/>
              <a:gd name="connsiteX1" fmla="*/ 313403 w 1402481"/>
              <a:gd name="connsiteY1" fmla="*/ 1649161 h 1835678"/>
              <a:gd name="connsiteX2" fmla="*/ 278648 w 1402481"/>
              <a:gd name="connsiteY2" fmla="*/ 1543348 h 1835678"/>
              <a:gd name="connsiteX3" fmla="*/ 111481 w 1402481"/>
              <a:gd name="connsiteY3" fmla="*/ 1505608 h 1835678"/>
              <a:gd name="connsiteX4" fmla="*/ 0 w 1402481"/>
              <a:gd name="connsiteY4" fmla="*/ 1456800 h 1835678"/>
              <a:gd name="connsiteX5" fmla="*/ 6202 w 1402481"/>
              <a:gd name="connsiteY5" fmla="*/ 1381639 h 1835678"/>
              <a:gd name="connsiteX6" fmla="*/ 127008 w 1402481"/>
              <a:gd name="connsiteY6" fmla="*/ 1218576 h 1835678"/>
              <a:gd name="connsiteX7" fmla="*/ 545732 w 1402481"/>
              <a:gd name="connsiteY7" fmla="*/ 1183066 h 1835678"/>
              <a:gd name="connsiteX8" fmla="*/ 643387 w 1402481"/>
              <a:gd name="connsiteY8" fmla="*/ 1129800 h 1835678"/>
              <a:gd name="connsiteX9" fmla="*/ 714408 w 1402481"/>
              <a:gd name="connsiteY9" fmla="*/ 1023268 h 1835678"/>
              <a:gd name="connsiteX10" fmla="*/ 755130 w 1402481"/>
              <a:gd name="connsiteY10" fmla="*/ 881225 h 1835678"/>
              <a:gd name="connsiteX11" fmla="*/ 725514 w 1402481"/>
              <a:gd name="connsiteY11" fmla="*/ 697777 h 1835678"/>
              <a:gd name="connsiteX12" fmla="*/ 732164 w 1402481"/>
              <a:gd name="connsiteY12" fmla="*/ 588262 h 1835678"/>
              <a:gd name="connsiteX13" fmla="*/ 767639 w 1402481"/>
              <a:gd name="connsiteY13" fmla="*/ 497257 h 1835678"/>
              <a:gd name="connsiteX14" fmla="*/ 1069515 w 1402481"/>
              <a:gd name="connsiteY14" fmla="*/ 481730 h 1835678"/>
              <a:gd name="connsiteX15" fmla="*/ 1069515 w 1402481"/>
              <a:gd name="connsiteY15" fmla="*/ 481730 h 1835678"/>
              <a:gd name="connsiteX16" fmla="*/ 1164222 w 1402481"/>
              <a:gd name="connsiteY16" fmla="*/ 418867 h 1835678"/>
              <a:gd name="connsiteX17" fmla="*/ 1176047 w 1402481"/>
              <a:gd name="connsiteY17" fmla="*/ 242033 h 1835678"/>
              <a:gd name="connsiteX18" fmla="*/ 1250016 w 1402481"/>
              <a:gd name="connsiteY18" fmla="*/ 122166 h 1835678"/>
              <a:gd name="connsiteX19" fmla="*/ 1402481 w 1402481"/>
              <a:gd name="connsiteY19" fmla="*/ 0 h 1835678"/>
              <a:gd name="connsiteX0" fmla="*/ 285934 w 1402481"/>
              <a:gd name="connsiteY0" fmla="*/ 1835678 h 1835678"/>
              <a:gd name="connsiteX1" fmla="*/ 313403 w 1402481"/>
              <a:gd name="connsiteY1" fmla="*/ 1649161 h 1835678"/>
              <a:gd name="connsiteX2" fmla="*/ 278648 w 1402481"/>
              <a:gd name="connsiteY2" fmla="*/ 1543348 h 1835678"/>
              <a:gd name="connsiteX3" fmla="*/ 111481 w 1402481"/>
              <a:gd name="connsiteY3" fmla="*/ 1505608 h 1835678"/>
              <a:gd name="connsiteX4" fmla="*/ 0 w 1402481"/>
              <a:gd name="connsiteY4" fmla="*/ 1456800 h 1835678"/>
              <a:gd name="connsiteX5" fmla="*/ 52375 w 1402481"/>
              <a:gd name="connsiteY5" fmla="*/ 1347866 h 1835678"/>
              <a:gd name="connsiteX6" fmla="*/ 127008 w 1402481"/>
              <a:gd name="connsiteY6" fmla="*/ 1218576 h 1835678"/>
              <a:gd name="connsiteX7" fmla="*/ 545732 w 1402481"/>
              <a:gd name="connsiteY7" fmla="*/ 1183066 h 1835678"/>
              <a:gd name="connsiteX8" fmla="*/ 643387 w 1402481"/>
              <a:gd name="connsiteY8" fmla="*/ 1129800 h 1835678"/>
              <a:gd name="connsiteX9" fmla="*/ 714408 w 1402481"/>
              <a:gd name="connsiteY9" fmla="*/ 1023268 h 1835678"/>
              <a:gd name="connsiteX10" fmla="*/ 755130 w 1402481"/>
              <a:gd name="connsiteY10" fmla="*/ 881225 h 1835678"/>
              <a:gd name="connsiteX11" fmla="*/ 725514 w 1402481"/>
              <a:gd name="connsiteY11" fmla="*/ 697777 h 1835678"/>
              <a:gd name="connsiteX12" fmla="*/ 732164 w 1402481"/>
              <a:gd name="connsiteY12" fmla="*/ 588262 h 1835678"/>
              <a:gd name="connsiteX13" fmla="*/ 767639 w 1402481"/>
              <a:gd name="connsiteY13" fmla="*/ 497257 h 1835678"/>
              <a:gd name="connsiteX14" fmla="*/ 1069515 w 1402481"/>
              <a:gd name="connsiteY14" fmla="*/ 481730 h 1835678"/>
              <a:gd name="connsiteX15" fmla="*/ 1069515 w 1402481"/>
              <a:gd name="connsiteY15" fmla="*/ 481730 h 1835678"/>
              <a:gd name="connsiteX16" fmla="*/ 1164222 w 1402481"/>
              <a:gd name="connsiteY16" fmla="*/ 418867 h 1835678"/>
              <a:gd name="connsiteX17" fmla="*/ 1176047 w 1402481"/>
              <a:gd name="connsiteY17" fmla="*/ 242033 h 1835678"/>
              <a:gd name="connsiteX18" fmla="*/ 1250016 w 1402481"/>
              <a:gd name="connsiteY18" fmla="*/ 122166 h 1835678"/>
              <a:gd name="connsiteX19" fmla="*/ 1402481 w 1402481"/>
              <a:gd name="connsiteY19" fmla="*/ 0 h 1835678"/>
              <a:gd name="connsiteX0" fmla="*/ 285934 w 1402481"/>
              <a:gd name="connsiteY0" fmla="*/ 1835678 h 1835678"/>
              <a:gd name="connsiteX1" fmla="*/ 313403 w 1402481"/>
              <a:gd name="connsiteY1" fmla="*/ 1649161 h 1835678"/>
              <a:gd name="connsiteX2" fmla="*/ 278648 w 1402481"/>
              <a:gd name="connsiteY2" fmla="*/ 1543348 h 1835678"/>
              <a:gd name="connsiteX3" fmla="*/ 111481 w 1402481"/>
              <a:gd name="connsiteY3" fmla="*/ 1505608 h 1835678"/>
              <a:gd name="connsiteX4" fmla="*/ 0 w 1402481"/>
              <a:gd name="connsiteY4" fmla="*/ 1408553 h 1835678"/>
              <a:gd name="connsiteX5" fmla="*/ 52375 w 1402481"/>
              <a:gd name="connsiteY5" fmla="*/ 1347866 h 1835678"/>
              <a:gd name="connsiteX6" fmla="*/ 127008 w 1402481"/>
              <a:gd name="connsiteY6" fmla="*/ 1218576 h 1835678"/>
              <a:gd name="connsiteX7" fmla="*/ 545732 w 1402481"/>
              <a:gd name="connsiteY7" fmla="*/ 1183066 h 1835678"/>
              <a:gd name="connsiteX8" fmla="*/ 643387 w 1402481"/>
              <a:gd name="connsiteY8" fmla="*/ 1129800 h 1835678"/>
              <a:gd name="connsiteX9" fmla="*/ 714408 w 1402481"/>
              <a:gd name="connsiteY9" fmla="*/ 1023268 h 1835678"/>
              <a:gd name="connsiteX10" fmla="*/ 755130 w 1402481"/>
              <a:gd name="connsiteY10" fmla="*/ 881225 h 1835678"/>
              <a:gd name="connsiteX11" fmla="*/ 725514 w 1402481"/>
              <a:gd name="connsiteY11" fmla="*/ 697777 h 1835678"/>
              <a:gd name="connsiteX12" fmla="*/ 732164 w 1402481"/>
              <a:gd name="connsiteY12" fmla="*/ 588262 h 1835678"/>
              <a:gd name="connsiteX13" fmla="*/ 767639 w 1402481"/>
              <a:gd name="connsiteY13" fmla="*/ 497257 h 1835678"/>
              <a:gd name="connsiteX14" fmla="*/ 1069515 w 1402481"/>
              <a:gd name="connsiteY14" fmla="*/ 481730 h 1835678"/>
              <a:gd name="connsiteX15" fmla="*/ 1069515 w 1402481"/>
              <a:gd name="connsiteY15" fmla="*/ 481730 h 1835678"/>
              <a:gd name="connsiteX16" fmla="*/ 1164222 w 1402481"/>
              <a:gd name="connsiteY16" fmla="*/ 418867 h 1835678"/>
              <a:gd name="connsiteX17" fmla="*/ 1176047 w 1402481"/>
              <a:gd name="connsiteY17" fmla="*/ 242033 h 1835678"/>
              <a:gd name="connsiteX18" fmla="*/ 1250016 w 1402481"/>
              <a:gd name="connsiteY18" fmla="*/ 122166 h 1835678"/>
              <a:gd name="connsiteX19" fmla="*/ 1402481 w 1402481"/>
              <a:gd name="connsiteY19" fmla="*/ 0 h 1835678"/>
              <a:gd name="connsiteX0" fmla="*/ 285934 w 1402481"/>
              <a:gd name="connsiteY0" fmla="*/ 1835678 h 1835678"/>
              <a:gd name="connsiteX1" fmla="*/ 313403 w 1402481"/>
              <a:gd name="connsiteY1" fmla="*/ 1649161 h 1835678"/>
              <a:gd name="connsiteX2" fmla="*/ 278648 w 1402481"/>
              <a:gd name="connsiteY2" fmla="*/ 1543348 h 1835678"/>
              <a:gd name="connsiteX3" fmla="*/ 111481 w 1402481"/>
              <a:gd name="connsiteY3" fmla="*/ 1505608 h 1835678"/>
              <a:gd name="connsiteX4" fmla="*/ 0 w 1402481"/>
              <a:gd name="connsiteY4" fmla="*/ 1408553 h 1835678"/>
              <a:gd name="connsiteX5" fmla="*/ 52375 w 1402481"/>
              <a:gd name="connsiteY5" fmla="*/ 1347866 h 1835678"/>
              <a:gd name="connsiteX6" fmla="*/ 127008 w 1402481"/>
              <a:gd name="connsiteY6" fmla="*/ 1218576 h 1835678"/>
              <a:gd name="connsiteX7" fmla="*/ 545732 w 1402481"/>
              <a:gd name="connsiteY7" fmla="*/ 1183066 h 1835678"/>
              <a:gd name="connsiteX8" fmla="*/ 643387 w 1402481"/>
              <a:gd name="connsiteY8" fmla="*/ 1129800 h 1835678"/>
              <a:gd name="connsiteX9" fmla="*/ 714408 w 1402481"/>
              <a:gd name="connsiteY9" fmla="*/ 1023268 h 1835678"/>
              <a:gd name="connsiteX10" fmla="*/ 755130 w 1402481"/>
              <a:gd name="connsiteY10" fmla="*/ 881225 h 1835678"/>
              <a:gd name="connsiteX11" fmla="*/ 725514 w 1402481"/>
              <a:gd name="connsiteY11" fmla="*/ 697777 h 1835678"/>
              <a:gd name="connsiteX12" fmla="*/ 732164 w 1402481"/>
              <a:gd name="connsiteY12" fmla="*/ 588262 h 1835678"/>
              <a:gd name="connsiteX13" fmla="*/ 767639 w 1402481"/>
              <a:gd name="connsiteY13" fmla="*/ 497257 h 1835678"/>
              <a:gd name="connsiteX14" fmla="*/ 1069515 w 1402481"/>
              <a:gd name="connsiteY14" fmla="*/ 481730 h 1835678"/>
              <a:gd name="connsiteX15" fmla="*/ 1069515 w 1402481"/>
              <a:gd name="connsiteY15" fmla="*/ 481730 h 1835678"/>
              <a:gd name="connsiteX16" fmla="*/ 1164222 w 1402481"/>
              <a:gd name="connsiteY16" fmla="*/ 418867 h 1835678"/>
              <a:gd name="connsiteX17" fmla="*/ 1176047 w 1402481"/>
              <a:gd name="connsiteY17" fmla="*/ 242033 h 1835678"/>
              <a:gd name="connsiteX18" fmla="*/ 1250016 w 1402481"/>
              <a:gd name="connsiteY18" fmla="*/ 122166 h 1835678"/>
              <a:gd name="connsiteX19" fmla="*/ 1402481 w 1402481"/>
              <a:gd name="connsiteY19" fmla="*/ 0 h 1835678"/>
              <a:gd name="connsiteX0" fmla="*/ 291791 w 1408338"/>
              <a:gd name="connsiteY0" fmla="*/ 1835678 h 1835678"/>
              <a:gd name="connsiteX1" fmla="*/ 319260 w 1408338"/>
              <a:gd name="connsiteY1" fmla="*/ 1649161 h 1835678"/>
              <a:gd name="connsiteX2" fmla="*/ 284505 w 1408338"/>
              <a:gd name="connsiteY2" fmla="*/ 1543348 h 1835678"/>
              <a:gd name="connsiteX3" fmla="*/ 117338 w 1408338"/>
              <a:gd name="connsiteY3" fmla="*/ 1505608 h 1835678"/>
              <a:gd name="connsiteX4" fmla="*/ 0 w 1408338"/>
              <a:gd name="connsiteY4" fmla="*/ 1447108 h 1835678"/>
              <a:gd name="connsiteX5" fmla="*/ 58232 w 1408338"/>
              <a:gd name="connsiteY5" fmla="*/ 1347866 h 1835678"/>
              <a:gd name="connsiteX6" fmla="*/ 132865 w 1408338"/>
              <a:gd name="connsiteY6" fmla="*/ 1218576 h 1835678"/>
              <a:gd name="connsiteX7" fmla="*/ 551589 w 1408338"/>
              <a:gd name="connsiteY7" fmla="*/ 1183066 h 1835678"/>
              <a:gd name="connsiteX8" fmla="*/ 649244 w 1408338"/>
              <a:gd name="connsiteY8" fmla="*/ 1129800 h 1835678"/>
              <a:gd name="connsiteX9" fmla="*/ 720265 w 1408338"/>
              <a:gd name="connsiteY9" fmla="*/ 1023268 h 1835678"/>
              <a:gd name="connsiteX10" fmla="*/ 760987 w 1408338"/>
              <a:gd name="connsiteY10" fmla="*/ 881225 h 1835678"/>
              <a:gd name="connsiteX11" fmla="*/ 731371 w 1408338"/>
              <a:gd name="connsiteY11" fmla="*/ 697777 h 1835678"/>
              <a:gd name="connsiteX12" fmla="*/ 738021 w 1408338"/>
              <a:gd name="connsiteY12" fmla="*/ 588262 h 1835678"/>
              <a:gd name="connsiteX13" fmla="*/ 773496 w 1408338"/>
              <a:gd name="connsiteY13" fmla="*/ 497257 h 1835678"/>
              <a:gd name="connsiteX14" fmla="*/ 1075372 w 1408338"/>
              <a:gd name="connsiteY14" fmla="*/ 481730 h 1835678"/>
              <a:gd name="connsiteX15" fmla="*/ 1075372 w 1408338"/>
              <a:gd name="connsiteY15" fmla="*/ 481730 h 1835678"/>
              <a:gd name="connsiteX16" fmla="*/ 1170079 w 1408338"/>
              <a:gd name="connsiteY16" fmla="*/ 418867 h 1835678"/>
              <a:gd name="connsiteX17" fmla="*/ 1181904 w 1408338"/>
              <a:gd name="connsiteY17" fmla="*/ 242033 h 1835678"/>
              <a:gd name="connsiteX18" fmla="*/ 1255873 w 1408338"/>
              <a:gd name="connsiteY18" fmla="*/ 122166 h 1835678"/>
              <a:gd name="connsiteX19" fmla="*/ 1408338 w 1408338"/>
              <a:gd name="connsiteY19" fmla="*/ 0 h 1835678"/>
              <a:gd name="connsiteX0" fmla="*/ 292054 w 1408601"/>
              <a:gd name="connsiteY0" fmla="*/ 1835678 h 1835678"/>
              <a:gd name="connsiteX1" fmla="*/ 319523 w 1408601"/>
              <a:gd name="connsiteY1" fmla="*/ 1649161 h 1835678"/>
              <a:gd name="connsiteX2" fmla="*/ 284768 w 1408601"/>
              <a:gd name="connsiteY2" fmla="*/ 1543348 h 1835678"/>
              <a:gd name="connsiteX3" fmla="*/ 117601 w 1408601"/>
              <a:gd name="connsiteY3" fmla="*/ 1505608 h 1835678"/>
              <a:gd name="connsiteX4" fmla="*/ 263 w 1408601"/>
              <a:gd name="connsiteY4" fmla="*/ 1447108 h 1835678"/>
              <a:gd name="connsiteX5" fmla="*/ 58495 w 1408601"/>
              <a:gd name="connsiteY5" fmla="*/ 1347866 h 1835678"/>
              <a:gd name="connsiteX6" fmla="*/ 133128 w 1408601"/>
              <a:gd name="connsiteY6" fmla="*/ 1218576 h 1835678"/>
              <a:gd name="connsiteX7" fmla="*/ 551852 w 1408601"/>
              <a:gd name="connsiteY7" fmla="*/ 1183066 h 1835678"/>
              <a:gd name="connsiteX8" fmla="*/ 649507 w 1408601"/>
              <a:gd name="connsiteY8" fmla="*/ 1129800 h 1835678"/>
              <a:gd name="connsiteX9" fmla="*/ 720528 w 1408601"/>
              <a:gd name="connsiteY9" fmla="*/ 1023268 h 1835678"/>
              <a:gd name="connsiteX10" fmla="*/ 761250 w 1408601"/>
              <a:gd name="connsiteY10" fmla="*/ 881225 h 1835678"/>
              <a:gd name="connsiteX11" fmla="*/ 731634 w 1408601"/>
              <a:gd name="connsiteY11" fmla="*/ 697777 h 1835678"/>
              <a:gd name="connsiteX12" fmla="*/ 738284 w 1408601"/>
              <a:gd name="connsiteY12" fmla="*/ 588262 h 1835678"/>
              <a:gd name="connsiteX13" fmla="*/ 773759 w 1408601"/>
              <a:gd name="connsiteY13" fmla="*/ 497257 h 1835678"/>
              <a:gd name="connsiteX14" fmla="*/ 1075635 w 1408601"/>
              <a:gd name="connsiteY14" fmla="*/ 481730 h 1835678"/>
              <a:gd name="connsiteX15" fmla="*/ 1075635 w 1408601"/>
              <a:gd name="connsiteY15" fmla="*/ 481730 h 1835678"/>
              <a:gd name="connsiteX16" fmla="*/ 1170342 w 1408601"/>
              <a:gd name="connsiteY16" fmla="*/ 418867 h 1835678"/>
              <a:gd name="connsiteX17" fmla="*/ 1182167 w 1408601"/>
              <a:gd name="connsiteY17" fmla="*/ 242033 h 1835678"/>
              <a:gd name="connsiteX18" fmla="*/ 1256136 w 1408601"/>
              <a:gd name="connsiteY18" fmla="*/ 122166 h 1835678"/>
              <a:gd name="connsiteX19" fmla="*/ 1408601 w 1408601"/>
              <a:gd name="connsiteY19" fmla="*/ 0 h 1835678"/>
              <a:gd name="connsiteX0" fmla="*/ 292216 w 1408763"/>
              <a:gd name="connsiteY0" fmla="*/ 1835678 h 1835678"/>
              <a:gd name="connsiteX1" fmla="*/ 319685 w 1408763"/>
              <a:gd name="connsiteY1" fmla="*/ 1649161 h 1835678"/>
              <a:gd name="connsiteX2" fmla="*/ 284930 w 1408763"/>
              <a:gd name="connsiteY2" fmla="*/ 1543348 h 1835678"/>
              <a:gd name="connsiteX3" fmla="*/ 117763 w 1408763"/>
              <a:gd name="connsiteY3" fmla="*/ 1505608 h 1835678"/>
              <a:gd name="connsiteX4" fmla="*/ 425 w 1408763"/>
              <a:gd name="connsiteY4" fmla="*/ 1447108 h 1835678"/>
              <a:gd name="connsiteX5" fmla="*/ 41086 w 1408763"/>
              <a:gd name="connsiteY5" fmla="*/ 1349702 h 1835678"/>
              <a:gd name="connsiteX6" fmla="*/ 133290 w 1408763"/>
              <a:gd name="connsiteY6" fmla="*/ 1218576 h 1835678"/>
              <a:gd name="connsiteX7" fmla="*/ 552014 w 1408763"/>
              <a:gd name="connsiteY7" fmla="*/ 1183066 h 1835678"/>
              <a:gd name="connsiteX8" fmla="*/ 649669 w 1408763"/>
              <a:gd name="connsiteY8" fmla="*/ 1129800 h 1835678"/>
              <a:gd name="connsiteX9" fmla="*/ 720690 w 1408763"/>
              <a:gd name="connsiteY9" fmla="*/ 1023268 h 1835678"/>
              <a:gd name="connsiteX10" fmla="*/ 761412 w 1408763"/>
              <a:gd name="connsiteY10" fmla="*/ 881225 h 1835678"/>
              <a:gd name="connsiteX11" fmla="*/ 731796 w 1408763"/>
              <a:gd name="connsiteY11" fmla="*/ 697777 h 1835678"/>
              <a:gd name="connsiteX12" fmla="*/ 738446 w 1408763"/>
              <a:gd name="connsiteY12" fmla="*/ 588262 h 1835678"/>
              <a:gd name="connsiteX13" fmla="*/ 773921 w 1408763"/>
              <a:gd name="connsiteY13" fmla="*/ 497257 h 1835678"/>
              <a:gd name="connsiteX14" fmla="*/ 1075797 w 1408763"/>
              <a:gd name="connsiteY14" fmla="*/ 481730 h 1835678"/>
              <a:gd name="connsiteX15" fmla="*/ 1075797 w 1408763"/>
              <a:gd name="connsiteY15" fmla="*/ 481730 h 1835678"/>
              <a:gd name="connsiteX16" fmla="*/ 1170504 w 1408763"/>
              <a:gd name="connsiteY16" fmla="*/ 418867 h 1835678"/>
              <a:gd name="connsiteX17" fmla="*/ 1182329 w 1408763"/>
              <a:gd name="connsiteY17" fmla="*/ 242033 h 1835678"/>
              <a:gd name="connsiteX18" fmla="*/ 1256298 w 1408763"/>
              <a:gd name="connsiteY18" fmla="*/ 122166 h 1835678"/>
              <a:gd name="connsiteX19" fmla="*/ 1408763 w 1408763"/>
              <a:gd name="connsiteY19" fmla="*/ 0 h 1835678"/>
              <a:gd name="connsiteX0" fmla="*/ 292216 w 1408763"/>
              <a:gd name="connsiteY0" fmla="*/ 1835678 h 1835678"/>
              <a:gd name="connsiteX1" fmla="*/ 319685 w 1408763"/>
              <a:gd name="connsiteY1" fmla="*/ 1649161 h 1835678"/>
              <a:gd name="connsiteX2" fmla="*/ 284930 w 1408763"/>
              <a:gd name="connsiteY2" fmla="*/ 1543348 h 1835678"/>
              <a:gd name="connsiteX3" fmla="*/ 117763 w 1408763"/>
              <a:gd name="connsiteY3" fmla="*/ 1505608 h 1835678"/>
              <a:gd name="connsiteX4" fmla="*/ 425 w 1408763"/>
              <a:gd name="connsiteY4" fmla="*/ 1447108 h 1835678"/>
              <a:gd name="connsiteX5" fmla="*/ 41086 w 1408763"/>
              <a:gd name="connsiteY5" fmla="*/ 1349702 h 1835678"/>
              <a:gd name="connsiteX6" fmla="*/ 133290 w 1408763"/>
              <a:gd name="connsiteY6" fmla="*/ 1218576 h 1835678"/>
              <a:gd name="connsiteX7" fmla="*/ 552014 w 1408763"/>
              <a:gd name="connsiteY7" fmla="*/ 1183066 h 1835678"/>
              <a:gd name="connsiteX8" fmla="*/ 649669 w 1408763"/>
              <a:gd name="connsiteY8" fmla="*/ 1129800 h 1835678"/>
              <a:gd name="connsiteX9" fmla="*/ 720690 w 1408763"/>
              <a:gd name="connsiteY9" fmla="*/ 1023268 h 1835678"/>
              <a:gd name="connsiteX10" fmla="*/ 761412 w 1408763"/>
              <a:gd name="connsiteY10" fmla="*/ 881225 h 1835678"/>
              <a:gd name="connsiteX11" fmla="*/ 731796 w 1408763"/>
              <a:gd name="connsiteY11" fmla="*/ 697777 h 1835678"/>
              <a:gd name="connsiteX12" fmla="*/ 738446 w 1408763"/>
              <a:gd name="connsiteY12" fmla="*/ 588262 h 1835678"/>
              <a:gd name="connsiteX13" fmla="*/ 773921 w 1408763"/>
              <a:gd name="connsiteY13" fmla="*/ 497257 h 1835678"/>
              <a:gd name="connsiteX14" fmla="*/ 1075797 w 1408763"/>
              <a:gd name="connsiteY14" fmla="*/ 481730 h 1835678"/>
              <a:gd name="connsiteX15" fmla="*/ 1075797 w 1408763"/>
              <a:gd name="connsiteY15" fmla="*/ 481730 h 1835678"/>
              <a:gd name="connsiteX16" fmla="*/ 1170504 w 1408763"/>
              <a:gd name="connsiteY16" fmla="*/ 418867 h 1835678"/>
              <a:gd name="connsiteX17" fmla="*/ 1182329 w 1408763"/>
              <a:gd name="connsiteY17" fmla="*/ 242033 h 1835678"/>
              <a:gd name="connsiteX18" fmla="*/ 1256298 w 1408763"/>
              <a:gd name="connsiteY18" fmla="*/ 122166 h 1835678"/>
              <a:gd name="connsiteX19" fmla="*/ 1408763 w 1408763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33141 w 1408614"/>
              <a:gd name="connsiteY6" fmla="*/ 1218576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61263 w 1408614"/>
              <a:gd name="connsiteY10" fmla="*/ 881225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15570 w 1408614"/>
              <a:gd name="connsiteY6" fmla="*/ 1198381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61263 w 1408614"/>
              <a:gd name="connsiteY10" fmla="*/ 881225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33140 w 1408614"/>
              <a:gd name="connsiteY6" fmla="*/ 1207561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61263 w 1408614"/>
              <a:gd name="connsiteY10" fmla="*/ 881225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61263 w 1408614"/>
              <a:gd name="connsiteY10" fmla="*/ 881225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61263 w 1408614"/>
              <a:gd name="connsiteY10" fmla="*/ 881225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47597 w 1408614"/>
              <a:gd name="connsiteY10" fmla="*/ 884897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47597 w 1408614"/>
              <a:gd name="connsiteY10" fmla="*/ 884897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75648 w 1408614"/>
              <a:gd name="connsiteY14" fmla="*/ 481730 h 1835678"/>
              <a:gd name="connsiteX15" fmla="*/ 1081505 w 1408614"/>
              <a:gd name="connsiteY15" fmla="*/ 492745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75648 w 1408614"/>
              <a:gd name="connsiteY14" fmla="*/ 481730 h 1835678"/>
              <a:gd name="connsiteX15" fmla="*/ 1149835 w 1408614"/>
              <a:gd name="connsiteY15" fmla="*/ 474386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60030 w 1408614"/>
              <a:gd name="connsiteY14" fmla="*/ 501925 h 1835678"/>
              <a:gd name="connsiteX15" fmla="*/ 1149835 w 1408614"/>
              <a:gd name="connsiteY15" fmla="*/ 474386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60030 w 1408614"/>
              <a:gd name="connsiteY14" fmla="*/ 501925 h 1835678"/>
              <a:gd name="connsiteX15" fmla="*/ 1149835 w 1408614"/>
              <a:gd name="connsiteY15" fmla="*/ 474386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60030 w 1408614"/>
              <a:gd name="connsiteY14" fmla="*/ 501925 h 1835678"/>
              <a:gd name="connsiteX15" fmla="*/ 1126407 w 1408614"/>
              <a:gd name="connsiteY15" fmla="*/ 478058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74259 w 1408614"/>
              <a:gd name="connsiteY16" fmla="*/ 424375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84020 w 1408614"/>
              <a:gd name="connsiteY16" fmla="*/ 426211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84020 w 1408614"/>
              <a:gd name="connsiteY16" fmla="*/ 426211 h 1835678"/>
              <a:gd name="connsiteX17" fmla="*/ 1191941 w 1408614"/>
              <a:gd name="connsiteY17" fmla="*/ 249377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91941 w 1408614"/>
              <a:gd name="connsiteY17" fmla="*/ 249377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72418 w 1408614"/>
              <a:gd name="connsiteY17" fmla="*/ 295275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89989 w 1408614"/>
              <a:gd name="connsiteY17" fmla="*/ 297111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89989 w 1408614"/>
              <a:gd name="connsiteY17" fmla="*/ 297111 h 1835678"/>
              <a:gd name="connsiteX18" fmla="*/ 1256149 w 1408614"/>
              <a:gd name="connsiteY18" fmla="*/ 166228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89989 w 1408614"/>
              <a:gd name="connsiteY17" fmla="*/ 297111 h 1835678"/>
              <a:gd name="connsiteX18" fmla="*/ 1256149 w 1408614"/>
              <a:gd name="connsiteY18" fmla="*/ 166228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89989 w 1408614"/>
              <a:gd name="connsiteY17" fmla="*/ 297111 h 1835678"/>
              <a:gd name="connsiteX18" fmla="*/ 1256149 w 1408614"/>
              <a:gd name="connsiteY18" fmla="*/ 166228 h 1835678"/>
              <a:gd name="connsiteX19" fmla="*/ 1408614 w 1408614"/>
              <a:gd name="connsiteY19" fmla="*/ 0 h 1835678"/>
              <a:gd name="connsiteX0" fmla="*/ 292067 w 1389091"/>
              <a:gd name="connsiteY0" fmla="*/ 1688802 h 1688802"/>
              <a:gd name="connsiteX1" fmla="*/ 319536 w 1389091"/>
              <a:gd name="connsiteY1" fmla="*/ 1502285 h 1688802"/>
              <a:gd name="connsiteX2" fmla="*/ 284781 w 1389091"/>
              <a:gd name="connsiteY2" fmla="*/ 1396472 h 1688802"/>
              <a:gd name="connsiteX3" fmla="*/ 117614 w 1389091"/>
              <a:gd name="connsiteY3" fmla="*/ 1358732 h 1688802"/>
              <a:gd name="connsiteX4" fmla="*/ 276 w 1389091"/>
              <a:gd name="connsiteY4" fmla="*/ 1300232 h 1688802"/>
              <a:gd name="connsiteX5" fmla="*/ 56555 w 1389091"/>
              <a:gd name="connsiteY5" fmla="*/ 1206498 h 1688802"/>
              <a:gd name="connsiteX6" fmla="*/ 129235 w 1389091"/>
              <a:gd name="connsiteY6" fmla="*/ 1051506 h 1688802"/>
              <a:gd name="connsiteX7" fmla="*/ 551865 w 1389091"/>
              <a:gd name="connsiteY7" fmla="*/ 1036190 h 1688802"/>
              <a:gd name="connsiteX8" fmla="*/ 649520 w 1389091"/>
              <a:gd name="connsiteY8" fmla="*/ 982924 h 1688802"/>
              <a:gd name="connsiteX9" fmla="*/ 720541 w 1389091"/>
              <a:gd name="connsiteY9" fmla="*/ 876392 h 1688802"/>
              <a:gd name="connsiteX10" fmla="*/ 753454 w 1389091"/>
              <a:gd name="connsiteY10" fmla="*/ 750873 h 1688802"/>
              <a:gd name="connsiteX11" fmla="*/ 731647 w 1389091"/>
              <a:gd name="connsiteY11" fmla="*/ 550901 h 1688802"/>
              <a:gd name="connsiteX12" fmla="*/ 738297 w 1389091"/>
              <a:gd name="connsiteY12" fmla="*/ 441386 h 1688802"/>
              <a:gd name="connsiteX13" fmla="*/ 773772 w 1389091"/>
              <a:gd name="connsiteY13" fmla="*/ 363233 h 1688802"/>
              <a:gd name="connsiteX14" fmla="*/ 1052221 w 1389091"/>
              <a:gd name="connsiteY14" fmla="*/ 345869 h 1688802"/>
              <a:gd name="connsiteX15" fmla="*/ 1126407 w 1389091"/>
              <a:gd name="connsiteY15" fmla="*/ 331182 h 1688802"/>
              <a:gd name="connsiteX16" fmla="*/ 1197686 w 1389091"/>
              <a:gd name="connsiteY16" fmla="*/ 264648 h 1688802"/>
              <a:gd name="connsiteX17" fmla="*/ 1189989 w 1389091"/>
              <a:gd name="connsiteY17" fmla="*/ 150235 h 1688802"/>
              <a:gd name="connsiteX18" fmla="*/ 1256149 w 1389091"/>
              <a:gd name="connsiteY18" fmla="*/ 19352 h 1688802"/>
              <a:gd name="connsiteX19" fmla="*/ 1389091 w 1389091"/>
              <a:gd name="connsiteY19" fmla="*/ 0 h 1688802"/>
              <a:gd name="connsiteX0" fmla="*/ 292067 w 1389091"/>
              <a:gd name="connsiteY0" fmla="*/ 1689093 h 1689093"/>
              <a:gd name="connsiteX1" fmla="*/ 319536 w 1389091"/>
              <a:gd name="connsiteY1" fmla="*/ 1502576 h 1689093"/>
              <a:gd name="connsiteX2" fmla="*/ 284781 w 1389091"/>
              <a:gd name="connsiteY2" fmla="*/ 1396763 h 1689093"/>
              <a:gd name="connsiteX3" fmla="*/ 117614 w 1389091"/>
              <a:gd name="connsiteY3" fmla="*/ 1359023 h 1689093"/>
              <a:gd name="connsiteX4" fmla="*/ 276 w 1389091"/>
              <a:gd name="connsiteY4" fmla="*/ 1300523 h 1689093"/>
              <a:gd name="connsiteX5" fmla="*/ 56555 w 1389091"/>
              <a:gd name="connsiteY5" fmla="*/ 1206789 h 1689093"/>
              <a:gd name="connsiteX6" fmla="*/ 129235 w 1389091"/>
              <a:gd name="connsiteY6" fmla="*/ 1051797 h 1689093"/>
              <a:gd name="connsiteX7" fmla="*/ 551865 w 1389091"/>
              <a:gd name="connsiteY7" fmla="*/ 1036481 h 1689093"/>
              <a:gd name="connsiteX8" fmla="*/ 649520 w 1389091"/>
              <a:gd name="connsiteY8" fmla="*/ 983215 h 1689093"/>
              <a:gd name="connsiteX9" fmla="*/ 720541 w 1389091"/>
              <a:gd name="connsiteY9" fmla="*/ 876683 h 1689093"/>
              <a:gd name="connsiteX10" fmla="*/ 753454 w 1389091"/>
              <a:gd name="connsiteY10" fmla="*/ 751164 h 1689093"/>
              <a:gd name="connsiteX11" fmla="*/ 731647 w 1389091"/>
              <a:gd name="connsiteY11" fmla="*/ 551192 h 1689093"/>
              <a:gd name="connsiteX12" fmla="*/ 738297 w 1389091"/>
              <a:gd name="connsiteY12" fmla="*/ 441677 h 1689093"/>
              <a:gd name="connsiteX13" fmla="*/ 773772 w 1389091"/>
              <a:gd name="connsiteY13" fmla="*/ 363524 h 1689093"/>
              <a:gd name="connsiteX14" fmla="*/ 1052221 w 1389091"/>
              <a:gd name="connsiteY14" fmla="*/ 346160 h 1689093"/>
              <a:gd name="connsiteX15" fmla="*/ 1126407 w 1389091"/>
              <a:gd name="connsiteY15" fmla="*/ 331473 h 1689093"/>
              <a:gd name="connsiteX16" fmla="*/ 1197686 w 1389091"/>
              <a:gd name="connsiteY16" fmla="*/ 264939 h 1689093"/>
              <a:gd name="connsiteX17" fmla="*/ 1189989 w 1389091"/>
              <a:gd name="connsiteY17" fmla="*/ 150526 h 1689093"/>
              <a:gd name="connsiteX18" fmla="*/ 1256149 w 1389091"/>
              <a:gd name="connsiteY18" fmla="*/ 19643 h 1689093"/>
              <a:gd name="connsiteX19" fmla="*/ 1389091 w 1389091"/>
              <a:gd name="connsiteY19" fmla="*/ 291 h 1689093"/>
              <a:gd name="connsiteX0" fmla="*/ 292067 w 1377377"/>
              <a:gd name="connsiteY0" fmla="*/ 1684156 h 1684156"/>
              <a:gd name="connsiteX1" fmla="*/ 319536 w 1377377"/>
              <a:gd name="connsiteY1" fmla="*/ 1497639 h 1684156"/>
              <a:gd name="connsiteX2" fmla="*/ 284781 w 1377377"/>
              <a:gd name="connsiteY2" fmla="*/ 1391826 h 1684156"/>
              <a:gd name="connsiteX3" fmla="*/ 117614 w 1377377"/>
              <a:gd name="connsiteY3" fmla="*/ 1354086 h 1684156"/>
              <a:gd name="connsiteX4" fmla="*/ 276 w 1377377"/>
              <a:gd name="connsiteY4" fmla="*/ 1295586 h 1684156"/>
              <a:gd name="connsiteX5" fmla="*/ 56555 w 1377377"/>
              <a:gd name="connsiteY5" fmla="*/ 1201852 h 1684156"/>
              <a:gd name="connsiteX6" fmla="*/ 129235 w 1377377"/>
              <a:gd name="connsiteY6" fmla="*/ 1046860 h 1684156"/>
              <a:gd name="connsiteX7" fmla="*/ 551865 w 1377377"/>
              <a:gd name="connsiteY7" fmla="*/ 1031544 h 1684156"/>
              <a:gd name="connsiteX8" fmla="*/ 649520 w 1377377"/>
              <a:gd name="connsiteY8" fmla="*/ 978278 h 1684156"/>
              <a:gd name="connsiteX9" fmla="*/ 720541 w 1377377"/>
              <a:gd name="connsiteY9" fmla="*/ 871746 h 1684156"/>
              <a:gd name="connsiteX10" fmla="*/ 753454 w 1377377"/>
              <a:gd name="connsiteY10" fmla="*/ 746227 h 1684156"/>
              <a:gd name="connsiteX11" fmla="*/ 731647 w 1377377"/>
              <a:gd name="connsiteY11" fmla="*/ 546255 h 1684156"/>
              <a:gd name="connsiteX12" fmla="*/ 738297 w 1377377"/>
              <a:gd name="connsiteY12" fmla="*/ 436740 h 1684156"/>
              <a:gd name="connsiteX13" fmla="*/ 773772 w 1377377"/>
              <a:gd name="connsiteY13" fmla="*/ 358587 h 1684156"/>
              <a:gd name="connsiteX14" fmla="*/ 1052221 w 1377377"/>
              <a:gd name="connsiteY14" fmla="*/ 341223 h 1684156"/>
              <a:gd name="connsiteX15" fmla="*/ 1126407 w 1377377"/>
              <a:gd name="connsiteY15" fmla="*/ 326536 h 1684156"/>
              <a:gd name="connsiteX16" fmla="*/ 1197686 w 1377377"/>
              <a:gd name="connsiteY16" fmla="*/ 260002 h 1684156"/>
              <a:gd name="connsiteX17" fmla="*/ 1189989 w 1377377"/>
              <a:gd name="connsiteY17" fmla="*/ 145589 h 1684156"/>
              <a:gd name="connsiteX18" fmla="*/ 1256149 w 1377377"/>
              <a:gd name="connsiteY18" fmla="*/ 14706 h 1684156"/>
              <a:gd name="connsiteX19" fmla="*/ 1377377 w 1377377"/>
              <a:gd name="connsiteY19" fmla="*/ 862 h 1684156"/>
              <a:gd name="connsiteX0" fmla="*/ 292067 w 1392995"/>
              <a:gd name="connsiteY0" fmla="*/ 1676601 h 1676601"/>
              <a:gd name="connsiteX1" fmla="*/ 319536 w 1392995"/>
              <a:gd name="connsiteY1" fmla="*/ 1490084 h 1676601"/>
              <a:gd name="connsiteX2" fmla="*/ 284781 w 1392995"/>
              <a:gd name="connsiteY2" fmla="*/ 1384271 h 1676601"/>
              <a:gd name="connsiteX3" fmla="*/ 117614 w 1392995"/>
              <a:gd name="connsiteY3" fmla="*/ 1346531 h 1676601"/>
              <a:gd name="connsiteX4" fmla="*/ 276 w 1392995"/>
              <a:gd name="connsiteY4" fmla="*/ 1288031 h 1676601"/>
              <a:gd name="connsiteX5" fmla="*/ 56555 w 1392995"/>
              <a:gd name="connsiteY5" fmla="*/ 1194297 h 1676601"/>
              <a:gd name="connsiteX6" fmla="*/ 129235 w 1392995"/>
              <a:gd name="connsiteY6" fmla="*/ 1039305 h 1676601"/>
              <a:gd name="connsiteX7" fmla="*/ 551865 w 1392995"/>
              <a:gd name="connsiteY7" fmla="*/ 1023989 h 1676601"/>
              <a:gd name="connsiteX8" fmla="*/ 649520 w 1392995"/>
              <a:gd name="connsiteY8" fmla="*/ 970723 h 1676601"/>
              <a:gd name="connsiteX9" fmla="*/ 720541 w 1392995"/>
              <a:gd name="connsiteY9" fmla="*/ 864191 h 1676601"/>
              <a:gd name="connsiteX10" fmla="*/ 753454 w 1392995"/>
              <a:gd name="connsiteY10" fmla="*/ 738672 h 1676601"/>
              <a:gd name="connsiteX11" fmla="*/ 731647 w 1392995"/>
              <a:gd name="connsiteY11" fmla="*/ 538700 h 1676601"/>
              <a:gd name="connsiteX12" fmla="*/ 738297 w 1392995"/>
              <a:gd name="connsiteY12" fmla="*/ 429185 h 1676601"/>
              <a:gd name="connsiteX13" fmla="*/ 773772 w 1392995"/>
              <a:gd name="connsiteY13" fmla="*/ 351032 h 1676601"/>
              <a:gd name="connsiteX14" fmla="*/ 1052221 w 1392995"/>
              <a:gd name="connsiteY14" fmla="*/ 333668 h 1676601"/>
              <a:gd name="connsiteX15" fmla="*/ 1126407 w 1392995"/>
              <a:gd name="connsiteY15" fmla="*/ 318981 h 1676601"/>
              <a:gd name="connsiteX16" fmla="*/ 1197686 w 1392995"/>
              <a:gd name="connsiteY16" fmla="*/ 252447 h 1676601"/>
              <a:gd name="connsiteX17" fmla="*/ 1189989 w 1392995"/>
              <a:gd name="connsiteY17" fmla="*/ 138034 h 1676601"/>
              <a:gd name="connsiteX18" fmla="*/ 1256149 w 1392995"/>
              <a:gd name="connsiteY18" fmla="*/ 7151 h 1676601"/>
              <a:gd name="connsiteX19" fmla="*/ 1392995 w 1392995"/>
              <a:gd name="connsiteY19" fmla="*/ 9831 h 1676601"/>
              <a:gd name="connsiteX0" fmla="*/ 292067 w 1392995"/>
              <a:gd name="connsiteY0" fmla="*/ 1682568 h 1682568"/>
              <a:gd name="connsiteX1" fmla="*/ 319536 w 1392995"/>
              <a:gd name="connsiteY1" fmla="*/ 1496051 h 1682568"/>
              <a:gd name="connsiteX2" fmla="*/ 284781 w 1392995"/>
              <a:gd name="connsiteY2" fmla="*/ 1390238 h 1682568"/>
              <a:gd name="connsiteX3" fmla="*/ 117614 w 1392995"/>
              <a:gd name="connsiteY3" fmla="*/ 1352498 h 1682568"/>
              <a:gd name="connsiteX4" fmla="*/ 276 w 1392995"/>
              <a:gd name="connsiteY4" fmla="*/ 1293998 h 1682568"/>
              <a:gd name="connsiteX5" fmla="*/ 56555 w 1392995"/>
              <a:gd name="connsiteY5" fmla="*/ 1200264 h 1682568"/>
              <a:gd name="connsiteX6" fmla="*/ 129235 w 1392995"/>
              <a:gd name="connsiteY6" fmla="*/ 1045272 h 1682568"/>
              <a:gd name="connsiteX7" fmla="*/ 551865 w 1392995"/>
              <a:gd name="connsiteY7" fmla="*/ 1029956 h 1682568"/>
              <a:gd name="connsiteX8" fmla="*/ 649520 w 1392995"/>
              <a:gd name="connsiteY8" fmla="*/ 976690 h 1682568"/>
              <a:gd name="connsiteX9" fmla="*/ 720541 w 1392995"/>
              <a:gd name="connsiteY9" fmla="*/ 870158 h 1682568"/>
              <a:gd name="connsiteX10" fmla="*/ 753454 w 1392995"/>
              <a:gd name="connsiteY10" fmla="*/ 744639 h 1682568"/>
              <a:gd name="connsiteX11" fmla="*/ 731647 w 1392995"/>
              <a:gd name="connsiteY11" fmla="*/ 544667 h 1682568"/>
              <a:gd name="connsiteX12" fmla="*/ 738297 w 1392995"/>
              <a:gd name="connsiteY12" fmla="*/ 435152 h 1682568"/>
              <a:gd name="connsiteX13" fmla="*/ 773772 w 1392995"/>
              <a:gd name="connsiteY13" fmla="*/ 356999 h 1682568"/>
              <a:gd name="connsiteX14" fmla="*/ 1052221 w 1392995"/>
              <a:gd name="connsiteY14" fmla="*/ 339635 h 1682568"/>
              <a:gd name="connsiteX15" fmla="*/ 1126407 w 1392995"/>
              <a:gd name="connsiteY15" fmla="*/ 324948 h 1682568"/>
              <a:gd name="connsiteX16" fmla="*/ 1197686 w 1392995"/>
              <a:gd name="connsiteY16" fmla="*/ 258414 h 1682568"/>
              <a:gd name="connsiteX17" fmla="*/ 1189989 w 1392995"/>
              <a:gd name="connsiteY17" fmla="*/ 144001 h 1682568"/>
              <a:gd name="connsiteX18" fmla="*/ 1256149 w 1392995"/>
              <a:gd name="connsiteY18" fmla="*/ 13118 h 1682568"/>
              <a:gd name="connsiteX19" fmla="*/ 1392995 w 1392995"/>
              <a:gd name="connsiteY19" fmla="*/ 15798 h 1682568"/>
              <a:gd name="connsiteX0" fmla="*/ 292067 w 1392995"/>
              <a:gd name="connsiteY0" fmla="*/ 1688415 h 1688415"/>
              <a:gd name="connsiteX1" fmla="*/ 319536 w 1392995"/>
              <a:gd name="connsiteY1" fmla="*/ 1501898 h 1688415"/>
              <a:gd name="connsiteX2" fmla="*/ 284781 w 1392995"/>
              <a:gd name="connsiteY2" fmla="*/ 1396085 h 1688415"/>
              <a:gd name="connsiteX3" fmla="*/ 117614 w 1392995"/>
              <a:gd name="connsiteY3" fmla="*/ 1358345 h 1688415"/>
              <a:gd name="connsiteX4" fmla="*/ 276 w 1392995"/>
              <a:gd name="connsiteY4" fmla="*/ 1299845 h 1688415"/>
              <a:gd name="connsiteX5" fmla="*/ 56555 w 1392995"/>
              <a:gd name="connsiteY5" fmla="*/ 1206111 h 1688415"/>
              <a:gd name="connsiteX6" fmla="*/ 129235 w 1392995"/>
              <a:gd name="connsiteY6" fmla="*/ 1051119 h 1688415"/>
              <a:gd name="connsiteX7" fmla="*/ 551865 w 1392995"/>
              <a:gd name="connsiteY7" fmla="*/ 1035803 h 1688415"/>
              <a:gd name="connsiteX8" fmla="*/ 649520 w 1392995"/>
              <a:gd name="connsiteY8" fmla="*/ 982537 h 1688415"/>
              <a:gd name="connsiteX9" fmla="*/ 720541 w 1392995"/>
              <a:gd name="connsiteY9" fmla="*/ 876005 h 1688415"/>
              <a:gd name="connsiteX10" fmla="*/ 753454 w 1392995"/>
              <a:gd name="connsiteY10" fmla="*/ 750486 h 1688415"/>
              <a:gd name="connsiteX11" fmla="*/ 731647 w 1392995"/>
              <a:gd name="connsiteY11" fmla="*/ 550514 h 1688415"/>
              <a:gd name="connsiteX12" fmla="*/ 738297 w 1392995"/>
              <a:gd name="connsiteY12" fmla="*/ 440999 h 1688415"/>
              <a:gd name="connsiteX13" fmla="*/ 773772 w 1392995"/>
              <a:gd name="connsiteY13" fmla="*/ 362846 h 1688415"/>
              <a:gd name="connsiteX14" fmla="*/ 1052221 w 1392995"/>
              <a:gd name="connsiteY14" fmla="*/ 345482 h 1688415"/>
              <a:gd name="connsiteX15" fmla="*/ 1126407 w 1392995"/>
              <a:gd name="connsiteY15" fmla="*/ 330795 h 1688415"/>
              <a:gd name="connsiteX16" fmla="*/ 1197686 w 1392995"/>
              <a:gd name="connsiteY16" fmla="*/ 264261 h 1688415"/>
              <a:gd name="connsiteX17" fmla="*/ 1189989 w 1392995"/>
              <a:gd name="connsiteY17" fmla="*/ 149848 h 1688415"/>
              <a:gd name="connsiteX18" fmla="*/ 1256149 w 1392995"/>
              <a:gd name="connsiteY18" fmla="*/ 18965 h 1688415"/>
              <a:gd name="connsiteX19" fmla="*/ 1392995 w 1392995"/>
              <a:gd name="connsiteY19" fmla="*/ 21645 h 1688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92995" h="1688415">
                <a:moveTo>
                  <a:pt x="292067" y="1688415"/>
                </a:moveTo>
                <a:lnTo>
                  <a:pt x="319536" y="1501898"/>
                </a:lnTo>
                <a:cubicBezTo>
                  <a:pt x="307951" y="1466627"/>
                  <a:pt x="314876" y="1420250"/>
                  <a:pt x="284781" y="1396085"/>
                </a:cubicBezTo>
                <a:cubicBezTo>
                  <a:pt x="237697" y="1344016"/>
                  <a:pt x="179506" y="1365989"/>
                  <a:pt x="117614" y="1358345"/>
                </a:cubicBezTo>
                <a:cubicBezTo>
                  <a:pt x="80454" y="1325993"/>
                  <a:pt x="25722" y="1368916"/>
                  <a:pt x="276" y="1299845"/>
                </a:cubicBezTo>
                <a:cubicBezTo>
                  <a:pt x="-3740" y="1241061"/>
                  <a:pt x="37144" y="1239192"/>
                  <a:pt x="56555" y="1206111"/>
                </a:cubicBezTo>
                <a:cubicBezTo>
                  <a:pt x="99004" y="1177089"/>
                  <a:pt x="98500" y="1094828"/>
                  <a:pt x="129235" y="1051119"/>
                </a:cubicBezTo>
                <a:cubicBezTo>
                  <a:pt x="233135" y="1051983"/>
                  <a:pt x="412290" y="1047640"/>
                  <a:pt x="551865" y="1035803"/>
                </a:cubicBezTo>
                <a:lnTo>
                  <a:pt x="649520" y="982537"/>
                </a:lnTo>
                <a:lnTo>
                  <a:pt x="720541" y="876005"/>
                </a:lnTo>
                <a:cubicBezTo>
                  <a:pt x="734115" y="828657"/>
                  <a:pt x="744652" y="804047"/>
                  <a:pt x="753454" y="750486"/>
                </a:cubicBezTo>
                <a:cubicBezTo>
                  <a:pt x="761162" y="703582"/>
                  <a:pt x="741519" y="611663"/>
                  <a:pt x="731647" y="550514"/>
                </a:cubicBezTo>
                <a:lnTo>
                  <a:pt x="738297" y="440999"/>
                </a:lnTo>
                <a:lnTo>
                  <a:pt x="773772" y="362846"/>
                </a:lnTo>
                <a:cubicBezTo>
                  <a:pt x="869191" y="360118"/>
                  <a:pt x="993449" y="350824"/>
                  <a:pt x="1052221" y="345482"/>
                </a:cubicBezTo>
                <a:cubicBezTo>
                  <a:pt x="1110994" y="340140"/>
                  <a:pt x="1102163" y="344332"/>
                  <a:pt x="1126407" y="330795"/>
                </a:cubicBezTo>
                <a:cubicBezTo>
                  <a:pt x="1150651" y="317258"/>
                  <a:pt x="1190846" y="282767"/>
                  <a:pt x="1197686" y="264261"/>
                </a:cubicBezTo>
                <a:cubicBezTo>
                  <a:pt x="1197073" y="202868"/>
                  <a:pt x="1190602" y="211241"/>
                  <a:pt x="1189989" y="149848"/>
                </a:cubicBezTo>
                <a:cubicBezTo>
                  <a:pt x="1212042" y="106220"/>
                  <a:pt x="1202860" y="71773"/>
                  <a:pt x="1256149" y="18965"/>
                </a:cubicBezTo>
                <a:cubicBezTo>
                  <a:pt x="1316732" y="2111"/>
                  <a:pt x="1342173" y="-14743"/>
                  <a:pt x="1392995" y="21645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5943975" y="3611027"/>
            <a:ext cx="1387465" cy="235456"/>
          </a:xfrm>
          <a:custGeom>
            <a:avLst/>
            <a:gdLst>
              <a:gd name="connsiteX0" fmla="*/ 0 w 629344"/>
              <a:gd name="connsiteY0" fmla="*/ 107359 h 107359"/>
              <a:gd name="connsiteX1" fmla="*/ 107358 w 629344"/>
              <a:gd name="connsiteY1" fmla="*/ 85146 h 107359"/>
              <a:gd name="connsiteX2" fmla="*/ 222121 w 629344"/>
              <a:gd name="connsiteY2" fmla="*/ 85146 h 107359"/>
              <a:gd name="connsiteX3" fmla="*/ 355394 w 629344"/>
              <a:gd name="connsiteY3" fmla="*/ 44424 h 107359"/>
              <a:gd name="connsiteX4" fmla="*/ 447945 w 629344"/>
              <a:gd name="connsiteY4" fmla="*/ 0 h 107359"/>
              <a:gd name="connsiteX5" fmla="*/ 562707 w 629344"/>
              <a:gd name="connsiteY5" fmla="*/ 18510 h 107359"/>
              <a:gd name="connsiteX6" fmla="*/ 629344 w 629344"/>
              <a:gd name="connsiteY6" fmla="*/ 59232 h 107359"/>
              <a:gd name="connsiteX7" fmla="*/ 629344 w 629344"/>
              <a:gd name="connsiteY7" fmla="*/ 59232 h 107359"/>
              <a:gd name="connsiteX0" fmla="*/ 0 w 751037"/>
              <a:gd name="connsiteY0" fmla="*/ 125951 h 125951"/>
              <a:gd name="connsiteX1" fmla="*/ 229051 w 751037"/>
              <a:gd name="connsiteY1" fmla="*/ 85146 h 125951"/>
              <a:gd name="connsiteX2" fmla="*/ 343814 w 751037"/>
              <a:gd name="connsiteY2" fmla="*/ 85146 h 125951"/>
              <a:gd name="connsiteX3" fmla="*/ 477087 w 751037"/>
              <a:gd name="connsiteY3" fmla="*/ 44424 h 125951"/>
              <a:gd name="connsiteX4" fmla="*/ 569638 w 751037"/>
              <a:gd name="connsiteY4" fmla="*/ 0 h 125951"/>
              <a:gd name="connsiteX5" fmla="*/ 684400 w 751037"/>
              <a:gd name="connsiteY5" fmla="*/ 18510 h 125951"/>
              <a:gd name="connsiteX6" fmla="*/ 751037 w 751037"/>
              <a:gd name="connsiteY6" fmla="*/ 59232 h 125951"/>
              <a:gd name="connsiteX7" fmla="*/ 751037 w 751037"/>
              <a:gd name="connsiteY7" fmla="*/ 59232 h 125951"/>
              <a:gd name="connsiteX0" fmla="*/ 0 w 765078"/>
              <a:gd name="connsiteY0" fmla="*/ 130599 h 130599"/>
              <a:gd name="connsiteX1" fmla="*/ 243092 w 765078"/>
              <a:gd name="connsiteY1" fmla="*/ 85146 h 130599"/>
              <a:gd name="connsiteX2" fmla="*/ 357855 w 765078"/>
              <a:gd name="connsiteY2" fmla="*/ 85146 h 130599"/>
              <a:gd name="connsiteX3" fmla="*/ 491128 w 765078"/>
              <a:gd name="connsiteY3" fmla="*/ 44424 h 130599"/>
              <a:gd name="connsiteX4" fmla="*/ 583679 w 765078"/>
              <a:gd name="connsiteY4" fmla="*/ 0 h 130599"/>
              <a:gd name="connsiteX5" fmla="*/ 698441 w 765078"/>
              <a:gd name="connsiteY5" fmla="*/ 18510 h 130599"/>
              <a:gd name="connsiteX6" fmla="*/ 765078 w 765078"/>
              <a:gd name="connsiteY6" fmla="*/ 59232 h 130599"/>
              <a:gd name="connsiteX7" fmla="*/ 765078 w 765078"/>
              <a:gd name="connsiteY7" fmla="*/ 59232 h 130599"/>
              <a:gd name="connsiteX0" fmla="*/ 0 w 765078"/>
              <a:gd name="connsiteY0" fmla="*/ 130599 h 130599"/>
              <a:gd name="connsiteX1" fmla="*/ 149482 w 765078"/>
              <a:gd name="connsiteY1" fmla="*/ 85146 h 130599"/>
              <a:gd name="connsiteX2" fmla="*/ 357855 w 765078"/>
              <a:gd name="connsiteY2" fmla="*/ 85146 h 130599"/>
              <a:gd name="connsiteX3" fmla="*/ 491128 w 765078"/>
              <a:gd name="connsiteY3" fmla="*/ 44424 h 130599"/>
              <a:gd name="connsiteX4" fmla="*/ 583679 w 765078"/>
              <a:gd name="connsiteY4" fmla="*/ 0 h 130599"/>
              <a:gd name="connsiteX5" fmla="*/ 698441 w 765078"/>
              <a:gd name="connsiteY5" fmla="*/ 18510 h 130599"/>
              <a:gd name="connsiteX6" fmla="*/ 765078 w 765078"/>
              <a:gd name="connsiteY6" fmla="*/ 59232 h 130599"/>
              <a:gd name="connsiteX7" fmla="*/ 765078 w 765078"/>
              <a:gd name="connsiteY7" fmla="*/ 59232 h 130599"/>
              <a:gd name="connsiteX0" fmla="*/ 0 w 765078"/>
              <a:gd name="connsiteY0" fmla="*/ 130599 h 130599"/>
              <a:gd name="connsiteX1" fmla="*/ 149482 w 765078"/>
              <a:gd name="connsiteY1" fmla="*/ 85146 h 130599"/>
              <a:gd name="connsiteX2" fmla="*/ 259564 w 765078"/>
              <a:gd name="connsiteY2" fmla="*/ 101415 h 130599"/>
              <a:gd name="connsiteX3" fmla="*/ 491128 w 765078"/>
              <a:gd name="connsiteY3" fmla="*/ 44424 h 130599"/>
              <a:gd name="connsiteX4" fmla="*/ 583679 w 765078"/>
              <a:gd name="connsiteY4" fmla="*/ 0 h 130599"/>
              <a:gd name="connsiteX5" fmla="*/ 698441 w 765078"/>
              <a:gd name="connsiteY5" fmla="*/ 18510 h 130599"/>
              <a:gd name="connsiteX6" fmla="*/ 765078 w 765078"/>
              <a:gd name="connsiteY6" fmla="*/ 59232 h 130599"/>
              <a:gd name="connsiteX7" fmla="*/ 765078 w 765078"/>
              <a:gd name="connsiteY7" fmla="*/ 59232 h 130599"/>
              <a:gd name="connsiteX0" fmla="*/ 0 w 765078"/>
              <a:gd name="connsiteY0" fmla="*/ 130599 h 130599"/>
              <a:gd name="connsiteX1" fmla="*/ 149482 w 765078"/>
              <a:gd name="connsiteY1" fmla="*/ 85146 h 130599"/>
              <a:gd name="connsiteX2" fmla="*/ 259564 w 765078"/>
              <a:gd name="connsiteY2" fmla="*/ 101415 h 130599"/>
              <a:gd name="connsiteX3" fmla="*/ 491128 w 765078"/>
              <a:gd name="connsiteY3" fmla="*/ 2591 h 130599"/>
              <a:gd name="connsiteX4" fmla="*/ 583679 w 765078"/>
              <a:gd name="connsiteY4" fmla="*/ 0 h 130599"/>
              <a:gd name="connsiteX5" fmla="*/ 698441 w 765078"/>
              <a:gd name="connsiteY5" fmla="*/ 18510 h 130599"/>
              <a:gd name="connsiteX6" fmla="*/ 765078 w 765078"/>
              <a:gd name="connsiteY6" fmla="*/ 59232 h 130599"/>
              <a:gd name="connsiteX7" fmla="*/ 765078 w 765078"/>
              <a:gd name="connsiteY7" fmla="*/ 59232 h 130599"/>
              <a:gd name="connsiteX0" fmla="*/ 0 w 793161"/>
              <a:gd name="connsiteY0" fmla="*/ 130599 h 130599"/>
              <a:gd name="connsiteX1" fmla="*/ 149482 w 793161"/>
              <a:gd name="connsiteY1" fmla="*/ 85146 h 130599"/>
              <a:gd name="connsiteX2" fmla="*/ 259564 w 793161"/>
              <a:gd name="connsiteY2" fmla="*/ 101415 h 130599"/>
              <a:gd name="connsiteX3" fmla="*/ 491128 w 793161"/>
              <a:gd name="connsiteY3" fmla="*/ 2591 h 130599"/>
              <a:gd name="connsiteX4" fmla="*/ 583679 w 793161"/>
              <a:gd name="connsiteY4" fmla="*/ 0 h 130599"/>
              <a:gd name="connsiteX5" fmla="*/ 698441 w 793161"/>
              <a:gd name="connsiteY5" fmla="*/ 18510 h 130599"/>
              <a:gd name="connsiteX6" fmla="*/ 765078 w 793161"/>
              <a:gd name="connsiteY6" fmla="*/ 59232 h 130599"/>
              <a:gd name="connsiteX7" fmla="*/ 793161 w 793161"/>
              <a:gd name="connsiteY7" fmla="*/ 42964 h 130599"/>
              <a:gd name="connsiteX0" fmla="*/ 0 w 793161"/>
              <a:gd name="connsiteY0" fmla="*/ 130599 h 130599"/>
              <a:gd name="connsiteX1" fmla="*/ 149482 w 793161"/>
              <a:gd name="connsiteY1" fmla="*/ 85146 h 130599"/>
              <a:gd name="connsiteX2" fmla="*/ 259564 w 793161"/>
              <a:gd name="connsiteY2" fmla="*/ 101415 h 130599"/>
              <a:gd name="connsiteX3" fmla="*/ 491128 w 793161"/>
              <a:gd name="connsiteY3" fmla="*/ 2591 h 130599"/>
              <a:gd name="connsiteX4" fmla="*/ 583679 w 793161"/>
              <a:gd name="connsiteY4" fmla="*/ 0 h 130599"/>
              <a:gd name="connsiteX5" fmla="*/ 698441 w 793161"/>
              <a:gd name="connsiteY5" fmla="*/ 18510 h 130599"/>
              <a:gd name="connsiteX6" fmla="*/ 744016 w 793161"/>
              <a:gd name="connsiteY6" fmla="*/ 35992 h 130599"/>
              <a:gd name="connsiteX7" fmla="*/ 793161 w 793161"/>
              <a:gd name="connsiteY7" fmla="*/ 42964 h 130599"/>
              <a:gd name="connsiteX0" fmla="*/ 0 w 802522"/>
              <a:gd name="connsiteY0" fmla="*/ 130599 h 130599"/>
              <a:gd name="connsiteX1" fmla="*/ 149482 w 802522"/>
              <a:gd name="connsiteY1" fmla="*/ 85146 h 130599"/>
              <a:gd name="connsiteX2" fmla="*/ 259564 w 802522"/>
              <a:gd name="connsiteY2" fmla="*/ 101415 h 130599"/>
              <a:gd name="connsiteX3" fmla="*/ 491128 w 802522"/>
              <a:gd name="connsiteY3" fmla="*/ 2591 h 130599"/>
              <a:gd name="connsiteX4" fmla="*/ 583679 w 802522"/>
              <a:gd name="connsiteY4" fmla="*/ 0 h 130599"/>
              <a:gd name="connsiteX5" fmla="*/ 698441 w 802522"/>
              <a:gd name="connsiteY5" fmla="*/ 18510 h 130599"/>
              <a:gd name="connsiteX6" fmla="*/ 744016 w 802522"/>
              <a:gd name="connsiteY6" fmla="*/ 35992 h 130599"/>
              <a:gd name="connsiteX7" fmla="*/ 802522 w 802522"/>
              <a:gd name="connsiteY7" fmla="*/ 47612 h 130599"/>
              <a:gd name="connsiteX0" fmla="*/ 0 w 802522"/>
              <a:gd name="connsiteY0" fmla="*/ 130599 h 130599"/>
              <a:gd name="connsiteX1" fmla="*/ 149482 w 802522"/>
              <a:gd name="connsiteY1" fmla="*/ 85146 h 130599"/>
              <a:gd name="connsiteX2" fmla="*/ 259564 w 802522"/>
              <a:gd name="connsiteY2" fmla="*/ 101415 h 130599"/>
              <a:gd name="connsiteX3" fmla="*/ 383476 w 802522"/>
              <a:gd name="connsiteY3" fmla="*/ 67664 h 130599"/>
              <a:gd name="connsiteX4" fmla="*/ 583679 w 802522"/>
              <a:gd name="connsiteY4" fmla="*/ 0 h 130599"/>
              <a:gd name="connsiteX5" fmla="*/ 698441 w 802522"/>
              <a:gd name="connsiteY5" fmla="*/ 18510 h 130599"/>
              <a:gd name="connsiteX6" fmla="*/ 744016 w 802522"/>
              <a:gd name="connsiteY6" fmla="*/ 35992 h 130599"/>
              <a:gd name="connsiteX7" fmla="*/ 802522 w 802522"/>
              <a:gd name="connsiteY7" fmla="*/ 47612 h 130599"/>
              <a:gd name="connsiteX0" fmla="*/ 0 w 802522"/>
              <a:gd name="connsiteY0" fmla="*/ 130599 h 130599"/>
              <a:gd name="connsiteX1" fmla="*/ 149482 w 802522"/>
              <a:gd name="connsiteY1" fmla="*/ 85146 h 130599"/>
              <a:gd name="connsiteX2" fmla="*/ 259564 w 802522"/>
              <a:gd name="connsiteY2" fmla="*/ 101415 h 130599"/>
              <a:gd name="connsiteX3" fmla="*/ 383476 w 802522"/>
              <a:gd name="connsiteY3" fmla="*/ 67664 h 130599"/>
              <a:gd name="connsiteX4" fmla="*/ 583679 w 802522"/>
              <a:gd name="connsiteY4" fmla="*/ 0 h 130599"/>
              <a:gd name="connsiteX5" fmla="*/ 698441 w 802522"/>
              <a:gd name="connsiteY5" fmla="*/ 18510 h 130599"/>
              <a:gd name="connsiteX6" fmla="*/ 744016 w 802522"/>
              <a:gd name="connsiteY6" fmla="*/ 35992 h 130599"/>
              <a:gd name="connsiteX7" fmla="*/ 802522 w 802522"/>
              <a:gd name="connsiteY7" fmla="*/ 47612 h 130599"/>
              <a:gd name="connsiteX0" fmla="*/ 0 w 802522"/>
              <a:gd name="connsiteY0" fmla="*/ 135247 h 135247"/>
              <a:gd name="connsiteX1" fmla="*/ 149482 w 802522"/>
              <a:gd name="connsiteY1" fmla="*/ 89794 h 135247"/>
              <a:gd name="connsiteX2" fmla="*/ 259564 w 802522"/>
              <a:gd name="connsiteY2" fmla="*/ 106063 h 135247"/>
              <a:gd name="connsiteX3" fmla="*/ 383476 w 802522"/>
              <a:gd name="connsiteY3" fmla="*/ 72312 h 135247"/>
              <a:gd name="connsiteX4" fmla="*/ 553256 w 802522"/>
              <a:gd name="connsiteY4" fmla="*/ 0 h 135247"/>
              <a:gd name="connsiteX5" fmla="*/ 698441 w 802522"/>
              <a:gd name="connsiteY5" fmla="*/ 23158 h 135247"/>
              <a:gd name="connsiteX6" fmla="*/ 744016 w 802522"/>
              <a:gd name="connsiteY6" fmla="*/ 40640 h 135247"/>
              <a:gd name="connsiteX7" fmla="*/ 802522 w 802522"/>
              <a:gd name="connsiteY7" fmla="*/ 52260 h 13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2522" h="135247">
                <a:moveTo>
                  <a:pt x="0" y="135247"/>
                </a:moveTo>
                <a:lnTo>
                  <a:pt x="149482" y="89794"/>
                </a:lnTo>
                <a:lnTo>
                  <a:pt x="259564" y="106063"/>
                </a:lnTo>
                <a:lnTo>
                  <a:pt x="383476" y="72312"/>
                </a:lnTo>
                <a:cubicBezTo>
                  <a:pt x="447870" y="35813"/>
                  <a:pt x="486522" y="22555"/>
                  <a:pt x="553256" y="0"/>
                </a:cubicBezTo>
                <a:lnTo>
                  <a:pt x="698441" y="23158"/>
                </a:lnTo>
                <a:cubicBezTo>
                  <a:pt x="720653" y="36732"/>
                  <a:pt x="726669" y="35790"/>
                  <a:pt x="744016" y="40640"/>
                </a:cubicBezTo>
                <a:cubicBezTo>
                  <a:pt x="761363" y="45490"/>
                  <a:pt x="793161" y="57683"/>
                  <a:pt x="802522" y="52260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0764938" y="825044"/>
            <a:ext cx="1044820" cy="1048598"/>
          </a:xfrm>
          <a:custGeom>
            <a:avLst/>
            <a:gdLst>
              <a:gd name="connsiteX0" fmla="*/ 481264 w 481264"/>
              <a:gd name="connsiteY0" fmla="*/ 0 h 496072"/>
              <a:gd name="connsiteX1" fmla="*/ 373905 w 481264"/>
              <a:gd name="connsiteY1" fmla="*/ 140677 h 496072"/>
              <a:gd name="connsiteX2" fmla="*/ 270248 w 481264"/>
              <a:gd name="connsiteY2" fmla="*/ 285056 h 496072"/>
              <a:gd name="connsiteX3" fmla="*/ 225824 w 481264"/>
              <a:gd name="connsiteY3" fmla="*/ 355395 h 496072"/>
              <a:gd name="connsiteX4" fmla="*/ 207314 w 481264"/>
              <a:gd name="connsiteY4" fmla="*/ 407223 h 496072"/>
              <a:gd name="connsiteX5" fmla="*/ 155485 w 481264"/>
              <a:gd name="connsiteY5" fmla="*/ 459051 h 496072"/>
              <a:gd name="connsiteX6" fmla="*/ 85147 w 481264"/>
              <a:gd name="connsiteY6" fmla="*/ 496072 h 496072"/>
              <a:gd name="connsiteX7" fmla="*/ 7404 w 481264"/>
              <a:gd name="connsiteY7" fmla="*/ 496072 h 496072"/>
              <a:gd name="connsiteX8" fmla="*/ 7404 w 481264"/>
              <a:gd name="connsiteY8" fmla="*/ 496072 h 496072"/>
              <a:gd name="connsiteX9" fmla="*/ 0 w 481264"/>
              <a:gd name="connsiteY9" fmla="*/ 484965 h 496072"/>
              <a:gd name="connsiteX10" fmla="*/ 14809 w 481264"/>
              <a:gd name="connsiteY10" fmla="*/ 492370 h 496072"/>
              <a:gd name="connsiteX0" fmla="*/ 481264 w 481264"/>
              <a:gd name="connsiteY0" fmla="*/ 0 h 496072"/>
              <a:gd name="connsiteX1" fmla="*/ 373905 w 481264"/>
              <a:gd name="connsiteY1" fmla="*/ 140677 h 496072"/>
              <a:gd name="connsiteX2" fmla="*/ 251738 w 481264"/>
              <a:gd name="connsiteY2" fmla="*/ 296162 h 496072"/>
              <a:gd name="connsiteX3" fmla="*/ 225824 w 481264"/>
              <a:gd name="connsiteY3" fmla="*/ 355395 h 496072"/>
              <a:gd name="connsiteX4" fmla="*/ 207314 w 481264"/>
              <a:gd name="connsiteY4" fmla="*/ 407223 h 496072"/>
              <a:gd name="connsiteX5" fmla="*/ 155485 w 481264"/>
              <a:gd name="connsiteY5" fmla="*/ 459051 h 496072"/>
              <a:gd name="connsiteX6" fmla="*/ 85147 w 481264"/>
              <a:gd name="connsiteY6" fmla="*/ 496072 h 496072"/>
              <a:gd name="connsiteX7" fmla="*/ 7404 w 481264"/>
              <a:gd name="connsiteY7" fmla="*/ 496072 h 496072"/>
              <a:gd name="connsiteX8" fmla="*/ 7404 w 481264"/>
              <a:gd name="connsiteY8" fmla="*/ 496072 h 496072"/>
              <a:gd name="connsiteX9" fmla="*/ 0 w 481264"/>
              <a:gd name="connsiteY9" fmla="*/ 484965 h 496072"/>
              <a:gd name="connsiteX10" fmla="*/ 14809 w 481264"/>
              <a:gd name="connsiteY10" fmla="*/ 492370 h 496072"/>
              <a:gd name="connsiteX0" fmla="*/ 482863 w 482863"/>
              <a:gd name="connsiteY0" fmla="*/ 0 h 636749"/>
              <a:gd name="connsiteX1" fmla="*/ 375504 w 482863"/>
              <a:gd name="connsiteY1" fmla="*/ 140677 h 636749"/>
              <a:gd name="connsiteX2" fmla="*/ 253337 w 482863"/>
              <a:gd name="connsiteY2" fmla="*/ 296162 h 636749"/>
              <a:gd name="connsiteX3" fmla="*/ 227423 w 482863"/>
              <a:gd name="connsiteY3" fmla="*/ 355395 h 636749"/>
              <a:gd name="connsiteX4" fmla="*/ 208913 w 482863"/>
              <a:gd name="connsiteY4" fmla="*/ 407223 h 636749"/>
              <a:gd name="connsiteX5" fmla="*/ 157084 w 482863"/>
              <a:gd name="connsiteY5" fmla="*/ 459051 h 636749"/>
              <a:gd name="connsiteX6" fmla="*/ 86746 w 482863"/>
              <a:gd name="connsiteY6" fmla="*/ 496072 h 636749"/>
              <a:gd name="connsiteX7" fmla="*/ 9003 w 482863"/>
              <a:gd name="connsiteY7" fmla="*/ 496072 h 636749"/>
              <a:gd name="connsiteX8" fmla="*/ 9003 w 482863"/>
              <a:gd name="connsiteY8" fmla="*/ 496072 h 636749"/>
              <a:gd name="connsiteX9" fmla="*/ 1599 w 482863"/>
              <a:gd name="connsiteY9" fmla="*/ 484965 h 636749"/>
              <a:gd name="connsiteX10" fmla="*/ 42322 w 482863"/>
              <a:gd name="connsiteY10" fmla="*/ 636749 h 636749"/>
              <a:gd name="connsiteX0" fmla="*/ 537167 w 537167"/>
              <a:gd name="connsiteY0" fmla="*/ 0 h 636749"/>
              <a:gd name="connsiteX1" fmla="*/ 429808 w 537167"/>
              <a:gd name="connsiteY1" fmla="*/ 140677 h 636749"/>
              <a:gd name="connsiteX2" fmla="*/ 307641 w 537167"/>
              <a:gd name="connsiteY2" fmla="*/ 296162 h 636749"/>
              <a:gd name="connsiteX3" fmla="*/ 281727 w 537167"/>
              <a:gd name="connsiteY3" fmla="*/ 355395 h 636749"/>
              <a:gd name="connsiteX4" fmla="*/ 263217 w 537167"/>
              <a:gd name="connsiteY4" fmla="*/ 407223 h 636749"/>
              <a:gd name="connsiteX5" fmla="*/ 211388 w 537167"/>
              <a:gd name="connsiteY5" fmla="*/ 459051 h 636749"/>
              <a:gd name="connsiteX6" fmla="*/ 141050 w 537167"/>
              <a:gd name="connsiteY6" fmla="*/ 496072 h 636749"/>
              <a:gd name="connsiteX7" fmla="*/ 63307 w 537167"/>
              <a:gd name="connsiteY7" fmla="*/ 496072 h 636749"/>
              <a:gd name="connsiteX8" fmla="*/ 63307 w 537167"/>
              <a:gd name="connsiteY8" fmla="*/ 496072 h 636749"/>
              <a:gd name="connsiteX9" fmla="*/ 373 w 537167"/>
              <a:gd name="connsiteY9" fmla="*/ 566410 h 636749"/>
              <a:gd name="connsiteX10" fmla="*/ 96626 w 537167"/>
              <a:gd name="connsiteY10" fmla="*/ 636749 h 636749"/>
              <a:gd name="connsiteX0" fmla="*/ 537003 w 537003"/>
              <a:gd name="connsiteY0" fmla="*/ 0 h 636749"/>
              <a:gd name="connsiteX1" fmla="*/ 429644 w 537003"/>
              <a:gd name="connsiteY1" fmla="*/ 140677 h 636749"/>
              <a:gd name="connsiteX2" fmla="*/ 307477 w 537003"/>
              <a:gd name="connsiteY2" fmla="*/ 296162 h 636749"/>
              <a:gd name="connsiteX3" fmla="*/ 281563 w 537003"/>
              <a:gd name="connsiteY3" fmla="*/ 355395 h 636749"/>
              <a:gd name="connsiteX4" fmla="*/ 263053 w 537003"/>
              <a:gd name="connsiteY4" fmla="*/ 407223 h 636749"/>
              <a:gd name="connsiteX5" fmla="*/ 211224 w 537003"/>
              <a:gd name="connsiteY5" fmla="*/ 459051 h 636749"/>
              <a:gd name="connsiteX6" fmla="*/ 140886 w 537003"/>
              <a:gd name="connsiteY6" fmla="*/ 496072 h 636749"/>
              <a:gd name="connsiteX7" fmla="*/ 63143 w 537003"/>
              <a:gd name="connsiteY7" fmla="*/ 496072 h 636749"/>
              <a:gd name="connsiteX8" fmla="*/ 70548 w 537003"/>
              <a:gd name="connsiteY8" fmla="*/ 481263 h 636749"/>
              <a:gd name="connsiteX9" fmla="*/ 209 w 537003"/>
              <a:gd name="connsiteY9" fmla="*/ 566410 h 636749"/>
              <a:gd name="connsiteX10" fmla="*/ 96462 w 537003"/>
              <a:gd name="connsiteY10" fmla="*/ 636749 h 636749"/>
              <a:gd name="connsiteX0" fmla="*/ 537003 w 537003"/>
              <a:gd name="connsiteY0" fmla="*/ 0 h 566410"/>
              <a:gd name="connsiteX1" fmla="*/ 429644 w 537003"/>
              <a:gd name="connsiteY1" fmla="*/ 140677 h 566410"/>
              <a:gd name="connsiteX2" fmla="*/ 307477 w 537003"/>
              <a:gd name="connsiteY2" fmla="*/ 296162 h 566410"/>
              <a:gd name="connsiteX3" fmla="*/ 281563 w 537003"/>
              <a:gd name="connsiteY3" fmla="*/ 355395 h 566410"/>
              <a:gd name="connsiteX4" fmla="*/ 263053 w 537003"/>
              <a:gd name="connsiteY4" fmla="*/ 407223 h 566410"/>
              <a:gd name="connsiteX5" fmla="*/ 211224 w 537003"/>
              <a:gd name="connsiteY5" fmla="*/ 459051 h 566410"/>
              <a:gd name="connsiteX6" fmla="*/ 140886 w 537003"/>
              <a:gd name="connsiteY6" fmla="*/ 496072 h 566410"/>
              <a:gd name="connsiteX7" fmla="*/ 63143 w 537003"/>
              <a:gd name="connsiteY7" fmla="*/ 496072 h 566410"/>
              <a:gd name="connsiteX8" fmla="*/ 70548 w 537003"/>
              <a:gd name="connsiteY8" fmla="*/ 481263 h 566410"/>
              <a:gd name="connsiteX9" fmla="*/ 209 w 537003"/>
              <a:gd name="connsiteY9" fmla="*/ 566410 h 566410"/>
              <a:gd name="connsiteX0" fmla="*/ 477998 w 477998"/>
              <a:gd name="connsiteY0" fmla="*/ 0 h 497168"/>
              <a:gd name="connsiteX1" fmla="*/ 370639 w 477998"/>
              <a:gd name="connsiteY1" fmla="*/ 140677 h 497168"/>
              <a:gd name="connsiteX2" fmla="*/ 248472 w 477998"/>
              <a:gd name="connsiteY2" fmla="*/ 296162 h 497168"/>
              <a:gd name="connsiteX3" fmla="*/ 222558 w 477998"/>
              <a:gd name="connsiteY3" fmla="*/ 355395 h 497168"/>
              <a:gd name="connsiteX4" fmla="*/ 204048 w 477998"/>
              <a:gd name="connsiteY4" fmla="*/ 407223 h 497168"/>
              <a:gd name="connsiteX5" fmla="*/ 152219 w 477998"/>
              <a:gd name="connsiteY5" fmla="*/ 459051 h 497168"/>
              <a:gd name="connsiteX6" fmla="*/ 81881 w 477998"/>
              <a:gd name="connsiteY6" fmla="*/ 496072 h 497168"/>
              <a:gd name="connsiteX7" fmla="*/ 4138 w 477998"/>
              <a:gd name="connsiteY7" fmla="*/ 496072 h 497168"/>
              <a:gd name="connsiteX8" fmla="*/ 11543 w 477998"/>
              <a:gd name="connsiteY8" fmla="*/ 481263 h 497168"/>
              <a:gd name="connsiteX0" fmla="*/ 473860 w 473860"/>
              <a:gd name="connsiteY0" fmla="*/ 0 h 497168"/>
              <a:gd name="connsiteX1" fmla="*/ 366501 w 473860"/>
              <a:gd name="connsiteY1" fmla="*/ 140677 h 497168"/>
              <a:gd name="connsiteX2" fmla="*/ 244334 w 473860"/>
              <a:gd name="connsiteY2" fmla="*/ 296162 h 497168"/>
              <a:gd name="connsiteX3" fmla="*/ 218420 w 473860"/>
              <a:gd name="connsiteY3" fmla="*/ 355395 h 497168"/>
              <a:gd name="connsiteX4" fmla="*/ 199910 w 473860"/>
              <a:gd name="connsiteY4" fmla="*/ 407223 h 497168"/>
              <a:gd name="connsiteX5" fmla="*/ 148081 w 473860"/>
              <a:gd name="connsiteY5" fmla="*/ 459051 h 497168"/>
              <a:gd name="connsiteX6" fmla="*/ 77743 w 473860"/>
              <a:gd name="connsiteY6" fmla="*/ 496072 h 497168"/>
              <a:gd name="connsiteX7" fmla="*/ 0 w 473860"/>
              <a:gd name="connsiteY7" fmla="*/ 496072 h 497168"/>
              <a:gd name="connsiteX0" fmla="*/ 482106 w 482106"/>
              <a:gd name="connsiteY0" fmla="*/ 0 h 496072"/>
              <a:gd name="connsiteX1" fmla="*/ 374747 w 482106"/>
              <a:gd name="connsiteY1" fmla="*/ 140677 h 496072"/>
              <a:gd name="connsiteX2" fmla="*/ 252580 w 482106"/>
              <a:gd name="connsiteY2" fmla="*/ 296162 h 496072"/>
              <a:gd name="connsiteX3" fmla="*/ 226666 w 482106"/>
              <a:gd name="connsiteY3" fmla="*/ 355395 h 496072"/>
              <a:gd name="connsiteX4" fmla="*/ 208156 w 482106"/>
              <a:gd name="connsiteY4" fmla="*/ 407223 h 496072"/>
              <a:gd name="connsiteX5" fmla="*/ 156327 w 482106"/>
              <a:gd name="connsiteY5" fmla="*/ 459051 h 496072"/>
              <a:gd name="connsiteX6" fmla="*/ 85989 w 482106"/>
              <a:gd name="connsiteY6" fmla="*/ 496072 h 496072"/>
              <a:gd name="connsiteX7" fmla="*/ 0 w 482106"/>
              <a:gd name="connsiteY7" fmla="*/ 480875 h 496072"/>
              <a:gd name="connsiteX0" fmla="*/ 482106 w 482106"/>
              <a:gd name="connsiteY0" fmla="*/ 0 h 486401"/>
              <a:gd name="connsiteX1" fmla="*/ 374747 w 482106"/>
              <a:gd name="connsiteY1" fmla="*/ 140677 h 486401"/>
              <a:gd name="connsiteX2" fmla="*/ 252580 w 482106"/>
              <a:gd name="connsiteY2" fmla="*/ 296162 h 486401"/>
              <a:gd name="connsiteX3" fmla="*/ 226666 w 482106"/>
              <a:gd name="connsiteY3" fmla="*/ 355395 h 486401"/>
              <a:gd name="connsiteX4" fmla="*/ 208156 w 482106"/>
              <a:gd name="connsiteY4" fmla="*/ 407223 h 486401"/>
              <a:gd name="connsiteX5" fmla="*/ 156327 w 482106"/>
              <a:gd name="connsiteY5" fmla="*/ 459051 h 486401"/>
              <a:gd name="connsiteX6" fmla="*/ 79117 w 482106"/>
              <a:gd name="connsiteY6" fmla="*/ 486401 h 486401"/>
              <a:gd name="connsiteX7" fmla="*/ 0 w 482106"/>
              <a:gd name="connsiteY7" fmla="*/ 480875 h 486401"/>
              <a:gd name="connsiteX0" fmla="*/ 482106 w 482106"/>
              <a:gd name="connsiteY0" fmla="*/ 0 h 486401"/>
              <a:gd name="connsiteX1" fmla="*/ 374747 w 482106"/>
              <a:gd name="connsiteY1" fmla="*/ 140677 h 486401"/>
              <a:gd name="connsiteX2" fmla="*/ 252580 w 482106"/>
              <a:gd name="connsiteY2" fmla="*/ 296162 h 486401"/>
              <a:gd name="connsiteX3" fmla="*/ 226666 w 482106"/>
              <a:gd name="connsiteY3" fmla="*/ 355395 h 486401"/>
              <a:gd name="connsiteX4" fmla="*/ 191664 w 482106"/>
              <a:gd name="connsiteY4" fmla="*/ 411368 h 486401"/>
              <a:gd name="connsiteX5" fmla="*/ 156327 w 482106"/>
              <a:gd name="connsiteY5" fmla="*/ 459051 h 486401"/>
              <a:gd name="connsiteX6" fmla="*/ 79117 w 482106"/>
              <a:gd name="connsiteY6" fmla="*/ 486401 h 486401"/>
              <a:gd name="connsiteX7" fmla="*/ 0 w 482106"/>
              <a:gd name="connsiteY7" fmla="*/ 480875 h 486401"/>
              <a:gd name="connsiteX0" fmla="*/ 482106 w 482106"/>
              <a:gd name="connsiteY0" fmla="*/ 0 h 486401"/>
              <a:gd name="connsiteX1" fmla="*/ 374747 w 482106"/>
              <a:gd name="connsiteY1" fmla="*/ 140677 h 486401"/>
              <a:gd name="connsiteX2" fmla="*/ 275944 w 482106"/>
              <a:gd name="connsiteY2" fmla="*/ 243661 h 486401"/>
              <a:gd name="connsiteX3" fmla="*/ 226666 w 482106"/>
              <a:gd name="connsiteY3" fmla="*/ 355395 h 486401"/>
              <a:gd name="connsiteX4" fmla="*/ 191664 w 482106"/>
              <a:gd name="connsiteY4" fmla="*/ 411368 h 486401"/>
              <a:gd name="connsiteX5" fmla="*/ 156327 w 482106"/>
              <a:gd name="connsiteY5" fmla="*/ 459051 h 486401"/>
              <a:gd name="connsiteX6" fmla="*/ 79117 w 482106"/>
              <a:gd name="connsiteY6" fmla="*/ 486401 h 486401"/>
              <a:gd name="connsiteX7" fmla="*/ 0 w 482106"/>
              <a:gd name="connsiteY7" fmla="*/ 480875 h 486401"/>
              <a:gd name="connsiteX0" fmla="*/ 482106 w 482106"/>
              <a:gd name="connsiteY0" fmla="*/ 0 h 486401"/>
              <a:gd name="connsiteX1" fmla="*/ 374747 w 482106"/>
              <a:gd name="connsiteY1" fmla="*/ 140677 h 486401"/>
              <a:gd name="connsiteX2" fmla="*/ 282816 w 482106"/>
              <a:gd name="connsiteY2" fmla="*/ 249188 h 486401"/>
              <a:gd name="connsiteX3" fmla="*/ 226666 w 482106"/>
              <a:gd name="connsiteY3" fmla="*/ 355395 h 486401"/>
              <a:gd name="connsiteX4" fmla="*/ 191664 w 482106"/>
              <a:gd name="connsiteY4" fmla="*/ 411368 h 486401"/>
              <a:gd name="connsiteX5" fmla="*/ 156327 w 482106"/>
              <a:gd name="connsiteY5" fmla="*/ 459051 h 486401"/>
              <a:gd name="connsiteX6" fmla="*/ 79117 w 482106"/>
              <a:gd name="connsiteY6" fmla="*/ 486401 h 486401"/>
              <a:gd name="connsiteX7" fmla="*/ 0 w 482106"/>
              <a:gd name="connsiteY7" fmla="*/ 480875 h 48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2106" h="486401">
                <a:moveTo>
                  <a:pt x="482106" y="0"/>
                </a:moveTo>
                <a:lnTo>
                  <a:pt x="374747" y="140677"/>
                </a:lnTo>
                <a:lnTo>
                  <a:pt x="282816" y="249188"/>
                </a:lnTo>
                <a:lnTo>
                  <a:pt x="226666" y="355395"/>
                </a:lnTo>
                <a:lnTo>
                  <a:pt x="191664" y="411368"/>
                </a:lnTo>
                <a:lnTo>
                  <a:pt x="156327" y="459051"/>
                </a:lnTo>
                <a:lnTo>
                  <a:pt x="79117" y="486401"/>
                </a:lnTo>
                <a:cubicBezTo>
                  <a:pt x="53203" y="486401"/>
                  <a:pt x="11723" y="483343"/>
                  <a:pt x="0" y="480875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88233" y="-147959"/>
            <a:ext cx="5503984" cy="707886"/>
          </a:xfrm>
          <a:prstGeom prst="rect">
            <a:avLst/>
          </a:prstGeom>
          <a:solidFill>
            <a:srgbClr val="FEFDD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United States in 1840</a:t>
            </a: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18" name="~PP761.WAV">
            <a:hlinkClick r:id="" action="ppaction://media"/>
          </p:cNvPr>
          <p:cNvPicPr>
            <a:picLocks noRot="1" noChangeAspect="1"/>
          </p:cNvPicPr>
          <p:nvPr>
            <a:wavAudioFile r:embed="rId1" name="~PP761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788937"/>
      </p:ext>
    </p:extLst>
  </p:cSld>
  <p:clrMapOvr>
    <a:masterClrMapping/>
  </p:clrMapOvr>
  <p:transition spd="slow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united states 1840 site map the united states 184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710" t="8220" b="42559"/>
          <a:stretch/>
        </p:blipFill>
        <p:spPr bwMode="auto">
          <a:xfrm>
            <a:off x="-26143" y="0"/>
            <a:ext cx="12532736" cy="687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wn Arrow 1"/>
          <p:cNvSpPr/>
          <p:nvPr/>
        </p:nvSpPr>
        <p:spPr>
          <a:xfrm rot="6940662">
            <a:off x="9165174" y="2590121"/>
            <a:ext cx="843712" cy="2002674"/>
          </a:xfrm>
          <a:prstGeom prst="downArrow">
            <a:avLst>
              <a:gd name="adj1" fmla="val 46649"/>
              <a:gd name="adj2" fmla="val 764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 rot="3026878">
            <a:off x="7693712" y="3458385"/>
            <a:ext cx="472997" cy="873535"/>
          </a:xfrm>
          <a:prstGeom prst="downArrow">
            <a:avLst>
              <a:gd name="adj1" fmla="val 46649"/>
              <a:gd name="adj2" fmla="val 764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 rot="10295948">
            <a:off x="7090345" y="2457341"/>
            <a:ext cx="440151" cy="1788247"/>
          </a:xfrm>
          <a:prstGeom prst="downArrow">
            <a:avLst>
              <a:gd name="adj1" fmla="val 46649"/>
              <a:gd name="adj2" fmla="val 764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 rot="2696699">
            <a:off x="8270581" y="2983042"/>
            <a:ext cx="360966" cy="586123"/>
          </a:xfrm>
          <a:prstGeom prst="downArrow">
            <a:avLst>
              <a:gd name="adj1" fmla="val 46649"/>
              <a:gd name="adj2" fmla="val 764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 rot="1213975">
            <a:off x="5529953" y="2379690"/>
            <a:ext cx="456863" cy="1474477"/>
          </a:xfrm>
          <a:prstGeom prst="downArrow">
            <a:avLst>
              <a:gd name="adj1" fmla="val 46649"/>
              <a:gd name="adj2" fmla="val 764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 rot="5782276">
            <a:off x="6397238" y="2012775"/>
            <a:ext cx="458966" cy="796999"/>
          </a:xfrm>
          <a:prstGeom prst="downArrow">
            <a:avLst>
              <a:gd name="adj1" fmla="val 46649"/>
              <a:gd name="adj2" fmla="val 764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319502" y="4245792"/>
            <a:ext cx="245747" cy="2659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564834">
            <a:off x="8959301" y="3457307"/>
            <a:ext cx="1802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Erie Canal</a:t>
            </a:r>
          </a:p>
        </p:txBody>
      </p:sp>
      <p:sp>
        <p:nvSpPr>
          <p:cNvPr id="14" name="Oval 13"/>
          <p:cNvSpPr/>
          <p:nvPr/>
        </p:nvSpPr>
        <p:spPr>
          <a:xfrm>
            <a:off x="5289084" y="3697905"/>
            <a:ext cx="137306" cy="1485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2546301" y="3137100"/>
            <a:ext cx="2886924" cy="3720900"/>
          </a:xfrm>
          <a:custGeom>
            <a:avLst/>
            <a:gdLst>
              <a:gd name="connsiteX0" fmla="*/ 736847 w 1313895"/>
              <a:gd name="connsiteY0" fmla="*/ 3382392 h 3382392"/>
              <a:gd name="connsiteX1" fmla="*/ 559293 w 1313895"/>
              <a:gd name="connsiteY1" fmla="*/ 3107185 h 3382392"/>
              <a:gd name="connsiteX2" fmla="*/ 408373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08373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08373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90617 w 1313895"/>
              <a:gd name="connsiteY8" fmla="*/ 1961965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328474 w 1313895"/>
              <a:gd name="connsiteY9" fmla="*/ 1482571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75208 w 1313895"/>
              <a:gd name="connsiteY10" fmla="*/ 1402672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82612 w 1313895"/>
              <a:gd name="connsiteY10" fmla="*/ 1365651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56698 w 1313895"/>
              <a:gd name="connsiteY10" fmla="*/ 1398970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56698 w 1313895"/>
              <a:gd name="connsiteY10" fmla="*/ 1398970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56698 w 1313895"/>
              <a:gd name="connsiteY10" fmla="*/ 1398970 h 3382392"/>
              <a:gd name="connsiteX11" fmla="*/ 71021 w 1313895"/>
              <a:gd name="connsiteY11" fmla="*/ 1376039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6847 w 1313895"/>
              <a:gd name="connsiteY0" fmla="*/ 3382392 h 3382392"/>
              <a:gd name="connsiteX1" fmla="*/ 559293 w 1313895"/>
              <a:gd name="connsiteY1" fmla="*/ 3051654 h 3382392"/>
              <a:gd name="connsiteX2" fmla="*/ 412075 w 1313895"/>
              <a:gd name="connsiteY2" fmla="*/ 2778711 h 3382392"/>
              <a:gd name="connsiteX3" fmla="*/ 310718 w 1313895"/>
              <a:gd name="connsiteY3" fmla="*/ 2539014 h 3382392"/>
              <a:gd name="connsiteX4" fmla="*/ 355107 w 1313895"/>
              <a:gd name="connsiteY4" fmla="*/ 2450237 h 3382392"/>
              <a:gd name="connsiteX5" fmla="*/ 479394 w 1313895"/>
              <a:gd name="connsiteY5" fmla="*/ 2414726 h 3382392"/>
              <a:gd name="connsiteX6" fmla="*/ 506027 w 1313895"/>
              <a:gd name="connsiteY6" fmla="*/ 2334827 h 3382392"/>
              <a:gd name="connsiteX7" fmla="*/ 417250 w 1313895"/>
              <a:gd name="connsiteY7" fmla="*/ 2228295 h 3382392"/>
              <a:gd name="connsiteX8" fmla="*/ 309172 w 1313895"/>
              <a:gd name="connsiteY8" fmla="*/ 1984177 h 3382392"/>
              <a:gd name="connsiteX9" fmla="*/ 291453 w 1313895"/>
              <a:gd name="connsiteY9" fmla="*/ 1504783 h 3382392"/>
              <a:gd name="connsiteX10" fmla="*/ 256698 w 1313895"/>
              <a:gd name="connsiteY10" fmla="*/ 1398970 h 3382392"/>
              <a:gd name="connsiteX11" fmla="*/ 89531 w 1313895"/>
              <a:gd name="connsiteY11" fmla="*/ 1361230 h 3382392"/>
              <a:gd name="connsiteX12" fmla="*/ 0 w 1313895"/>
              <a:gd name="connsiteY12" fmla="*/ 1305018 h 3382392"/>
              <a:gd name="connsiteX13" fmla="*/ 44388 w 1313895"/>
              <a:gd name="connsiteY13" fmla="*/ 1242874 h 3382392"/>
              <a:gd name="connsiteX14" fmla="*/ 97654 w 1313895"/>
              <a:gd name="connsiteY14" fmla="*/ 1074198 h 3382392"/>
              <a:gd name="connsiteX15" fmla="*/ 523782 w 1313895"/>
              <a:gd name="connsiteY15" fmla="*/ 1038688 h 3382392"/>
              <a:gd name="connsiteX16" fmla="*/ 621437 w 1313895"/>
              <a:gd name="connsiteY16" fmla="*/ 985422 h 3382392"/>
              <a:gd name="connsiteX17" fmla="*/ 692458 w 1313895"/>
              <a:gd name="connsiteY17" fmla="*/ 878890 h 3382392"/>
              <a:gd name="connsiteX18" fmla="*/ 692458 w 1313895"/>
              <a:gd name="connsiteY18" fmla="*/ 736847 h 3382392"/>
              <a:gd name="connsiteX19" fmla="*/ 692458 w 1313895"/>
              <a:gd name="connsiteY19" fmla="*/ 523783 h 3382392"/>
              <a:gd name="connsiteX20" fmla="*/ 710214 w 1313895"/>
              <a:gd name="connsiteY20" fmla="*/ 443884 h 3382392"/>
              <a:gd name="connsiteX21" fmla="*/ 790113 w 1313895"/>
              <a:gd name="connsiteY21" fmla="*/ 363985 h 3382392"/>
              <a:gd name="connsiteX22" fmla="*/ 1047565 w 1313895"/>
              <a:gd name="connsiteY22" fmla="*/ 337352 h 3382392"/>
              <a:gd name="connsiteX23" fmla="*/ 1047565 w 1313895"/>
              <a:gd name="connsiteY23" fmla="*/ 337352 h 3382392"/>
              <a:gd name="connsiteX24" fmla="*/ 1127464 w 1313895"/>
              <a:gd name="connsiteY24" fmla="*/ 248575 h 3382392"/>
              <a:gd name="connsiteX25" fmla="*/ 1154097 w 1313895"/>
              <a:gd name="connsiteY25" fmla="*/ 97655 h 3382392"/>
              <a:gd name="connsiteX26" fmla="*/ 1242874 w 1313895"/>
              <a:gd name="connsiteY26" fmla="*/ 0 h 3382392"/>
              <a:gd name="connsiteX27" fmla="*/ 1313895 w 1313895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40686 w 1310193"/>
              <a:gd name="connsiteY13" fmla="*/ 1242874 h 3382392"/>
              <a:gd name="connsiteX14" fmla="*/ 93952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688756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93952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688756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688756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688756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729478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86411 w 1310193"/>
              <a:gd name="connsiteY21" fmla="*/ 363985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729478 w 1310193"/>
              <a:gd name="connsiteY18" fmla="*/ 736847 h 3382392"/>
              <a:gd name="connsiteX19" fmla="*/ 688756 w 1310193"/>
              <a:gd name="connsiteY19" fmla="*/ 523783 h 3382392"/>
              <a:gd name="connsiteX20" fmla="*/ 706512 w 1310193"/>
              <a:gd name="connsiteY20" fmla="*/ 443884 h 3382392"/>
              <a:gd name="connsiteX21" fmla="*/ 741987 w 1310193"/>
              <a:gd name="connsiteY21" fmla="*/ 352879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729478 w 1310193"/>
              <a:gd name="connsiteY18" fmla="*/ 736847 h 3382392"/>
              <a:gd name="connsiteX19" fmla="*/ 699862 w 1310193"/>
              <a:gd name="connsiteY19" fmla="*/ 553399 h 3382392"/>
              <a:gd name="connsiteX20" fmla="*/ 706512 w 1310193"/>
              <a:gd name="connsiteY20" fmla="*/ 443884 h 3382392"/>
              <a:gd name="connsiteX21" fmla="*/ 741987 w 1310193"/>
              <a:gd name="connsiteY21" fmla="*/ 352879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23762 w 1310193"/>
              <a:gd name="connsiteY24" fmla="*/ 248575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382392 h 3382392"/>
              <a:gd name="connsiteX1" fmla="*/ 555591 w 1310193"/>
              <a:gd name="connsiteY1" fmla="*/ 3051654 h 3382392"/>
              <a:gd name="connsiteX2" fmla="*/ 408373 w 1310193"/>
              <a:gd name="connsiteY2" fmla="*/ 2778711 h 3382392"/>
              <a:gd name="connsiteX3" fmla="*/ 307016 w 1310193"/>
              <a:gd name="connsiteY3" fmla="*/ 2539014 h 3382392"/>
              <a:gd name="connsiteX4" fmla="*/ 351405 w 1310193"/>
              <a:gd name="connsiteY4" fmla="*/ 2450237 h 3382392"/>
              <a:gd name="connsiteX5" fmla="*/ 475692 w 1310193"/>
              <a:gd name="connsiteY5" fmla="*/ 2414726 h 3382392"/>
              <a:gd name="connsiteX6" fmla="*/ 502325 w 1310193"/>
              <a:gd name="connsiteY6" fmla="*/ 2334827 h 3382392"/>
              <a:gd name="connsiteX7" fmla="*/ 413548 w 1310193"/>
              <a:gd name="connsiteY7" fmla="*/ 2228295 h 3382392"/>
              <a:gd name="connsiteX8" fmla="*/ 305470 w 1310193"/>
              <a:gd name="connsiteY8" fmla="*/ 1984177 h 3382392"/>
              <a:gd name="connsiteX9" fmla="*/ 287751 w 1310193"/>
              <a:gd name="connsiteY9" fmla="*/ 1504783 h 3382392"/>
              <a:gd name="connsiteX10" fmla="*/ 252996 w 1310193"/>
              <a:gd name="connsiteY10" fmla="*/ 1398970 h 3382392"/>
              <a:gd name="connsiteX11" fmla="*/ 85829 w 1310193"/>
              <a:gd name="connsiteY11" fmla="*/ 1361230 h 3382392"/>
              <a:gd name="connsiteX12" fmla="*/ 0 w 1310193"/>
              <a:gd name="connsiteY12" fmla="*/ 1312422 h 3382392"/>
              <a:gd name="connsiteX13" fmla="*/ 36984 w 1310193"/>
              <a:gd name="connsiteY13" fmla="*/ 1261384 h 3382392"/>
              <a:gd name="connsiteX14" fmla="*/ 101356 w 1310193"/>
              <a:gd name="connsiteY14" fmla="*/ 1074198 h 3382392"/>
              <a:gd name="connsiteX15" fmla="*/ 520080 w 1310193"/>
              <a:gd name="connsiteY15" fmla="*/ 1038688 h 3382392"/>
              <a:gd name="connsiteX16" fmla="*/ 617735 w 1310193"/>
              <a:gd name="connsiteY16" fmla="*/ 985422 h 3382392"/>
              <a:gd name="connsiteX17" fmla="*/ 688756 w 1310193"/>
              <a:gd name="connsiteY17" fmla="*/ 878890 h 3382392"/>
              <a:gd name="connsiteX18" fmla="*/ 729478 w 1310193"/>
              <a:gd name="connsiteY18" fmla="*/ 736847 h 3382392"/>
              <a:gd name="connsiteX19" fmla="*/ 699862 w 1310193"/>
              <a:gd name="connsiteY19" fmla="*/ 553399 h 3382392"/>
              <a:gd name="connsiteX20" fmla="*/ 706512 w 1310193"/>
              <a:gd name="connsiteY20" fmla="*/ 443884 h 3382392"/>
              <a:gd name="connsiteX21" fmla="*/ 741987 w 1310193"/>
              <a:gd name="connsiteY21" fmla="*/ 352879 h 3382392"/>
              <a:gd name="connsiteX22" fmla="*/ 1043863 w 1310193"/>
              <a:gd name="connsiteY22" fmla="*/ 337352 h 3382392"/>
              <a:gd name="connsiteX23" fmla="*/ 1043863 w 1310193"/>
              <a:gd name="connsiteY23" fmla="*/ 337352 h 3382392"/>
              <a:gd name="connsiteX24" fmla="*/ 1138570 w 1310193"/>
              <a:gd name="connsiteY24" fmla="*/ 274489 h 3382392"/>
              <a:gd name="connsiteX25" fmla="*/ 1150395 w 1310193"/>
              <a:gd name="connsiteY25" fmla="*/ 97655 h 3382392"/>
              <a:gd name="connsiteX26" fmla="*/ 1239172 w 1310193"/>
              <a:gd name="connsiteY26" fmla="*/ 0 h 3382392"/>
              <a:gd name="connsiteX27" fmla="*/ 1310193 w 1310193"/>
              <a:gd name="connsiteY27" fmla="*/ 0 h 3382392"/>
              <a:gd name="connsiteX0" fmla="*/ 733145 w 1310193"/>
              <a:gd name="connsiteY0" fmla="*/ 3404604 h 3404604"/>
              <a:gd name="connsiteX1" fmla="*/ 555591 w 1310193"/>
              <a:gd name="connsiteY1" fmla="*/ 3073866 h 3404604"/>
              <a:gd name="connsiteX2" fmla="*/ 408373 w 1310193"/>
              <a:gd name="connsiteY2" fmla="*/ 2800923 h 3404604"/>
              <a:gd name="connsiteX3" fmla="*/ 307016 w 1310193"/>
              <a:gd name="connsiteY3" fmla="*/ 2561226 h 3404604"/>
              <a:gd name="connsiteX4" fmla="*/ 351405 w 1310193"/>
              <a:gd name="connsiteY4" fmla="*/ 2472449 h 3404604"/>
              <a:gd name="connsiteX5" fmla="*/ 475692 w 1310193"/>
              <a:gd name="connsiteY5" fmla="*/ 2436938 h 3404604"/>
              <a:gd name="connsiteX6" fmla="*/ 502325 w 1310193"/>
              <a:gd name="connsiteY6" fmla="*/ 2357039 h 3404604"/>
              <a:gd name="connsiteX7" fmla="*/ 413548 w 1310193"/>
              <a:gd name="connsiteY7" fmla="*/ 2250507 h 3404604"/>
              <a:gd name="connsiteX8" fmla="*/ 305470 w 1310193"/>
              <a:gd name="connsiteY8" fmla="*/ 2006389 h 3404604"/>
              <a:gd name="connsiteX9" fmla="*/ 287751 w 1310193"/>
              <a:gd name="connsiteY9" fmla="*/ 1526995 h 3404604"/>
              <a:gd name="connsiteX10" fmla="*/ 252996 w 1310193"/>
              <a:gd name="connsiteY10" fmla="*/ 1421182 h 3404604"/>
              <a:gd name="connsiteX11" fmla="*/ 85829 w 1310193"/>
              <a:gd name="connsiteY11" fmla="*/ 1383442 h 3404604"/>
              <a:gd name="connsiteX12" fmla="*/ 0 w 1310193"/>
              <a:gd name="connsiteY12" fmla="*/ 1334634 h 3404604"/>
              <a:gd name="connsiteX13" fmla="*/ 36984 w 1310193"/>
              <a:gd name="connsiteY13" fmla="*/ 1283596 h 3404604"/>
              <a:gd name="connsiteX14" fmla="*/ 101356 w 1310193"/>
              <a:gd name="connsiteY14" fmla="*/ 1096410 h 3404604"/>
              <a:gd name="connsiteX15" fmla="*/ 520080 w 1310193"/>
              <a:gd name="connsiteY15" fmla="*/ 1060900 h 3404604"/>
              <a:gd name="connsiteX16" fmla="*/ 617735 w 1310193"/>
              <a:gd name="connsiteY16" fmla="*/ 1007634 h 3404604"/>
              <a:gd name="connsiteX17" fmla="*/ 688756 w 1310193"/>
              <a:gd name="connsiteY17" fmla="*/ 901102 h 3404604"/>
              <a:gd name="connsiteX18" fmla="*/ 729478 w 1310193"/>
              <a:gd name="connsiteY18" fmla="*/ 759059 h 3404604"/>
              <a:gd name="connsiteX19" fmla="*/ 699862 w 1310193"/>
              <a:gd name="connsiteY19" fmla="*/ 575611 h 3404604"/>
              <a:gd name="connsiteX20" fmla="*/ 706512 w 1310193"/>
              <a:gd name="connsiteY20" fmla="*/ 466096 h 3404604"/>
              <a:gd name="connsiteX21" fmla="*/ 741987 w 1310193"/>
              <a:gd name="connsiteY21" fmla="*/ 375091 h 3404604"/>
              <a:gd name="connsiteX22" fmla="*/ 1043863 w 1310193"/>
              <a:gd name="connsiteY22" fmla="*/ 359564 h 3404604"/>
              <a:gd name="connsiteX23" fmla="*/ 1043863 w 1310193"/>
              <a:gd name="connsiteY23" fmla="*/ 359564 h 3404604"/>
              <a:gd name="connsiteX24" fmla="*/ 1138570 w 1310193"/>
              <a:gd name="connsiteY24" fmla="*/ 296701 h 3404604"/>
              <a:gd name="connsiteX25" fmla="*/ 1150395 w 1310193"/>
              <a:gd name="connsiteY25" fmla="*/ 119867 h 3404604"/>
              <a:gd name="connsiteX26" fmla="*/ 1224364 w 1310193"/>
              <a:gd name="connsiteY26" fmla="*/ 0 h 3404604"/>
              <a:gd name="connsiteX27" fmla="*/ 1310193 w 1310193"/>
              <a:gd name="connsiteY27" fmla="*/ 22212 h 3404604"/>
              <a:gd name="connsiteX0" fmla="*/ 733145 w 1350915"/>
              <a:gd name="connsiteY0" fmla="*/ 3474942 h 3474942"/>
              <a:gd name="connsiteX1" fmla="*/ 555591 w 1350915"/>
              <a:gd name="connsiteY1" fmla="*/ 3144204 h 3474942"/>
              <a:gd name="connsiteX2" fmla="*/ 408373 w 1350915"/>
              <a:gd name="connsiteY2" fmla="*/ 2871261 h 3474942"/>
              <a:gd name="connsiteX3" fmla="*/ 307016 w 1350915"/>
              <a:gd name="connsiteY3" fmla="*/ 2631564 h 3474942"/>
              <a:gd name="connsiteX4" fmla="*/ 351405 w 1350915"/>
              <a:gd name="connsiteY4" fmla="*/ 2542787 h 3474942"/>
              <a:gd name="connsiteX5" fmla="*/ 475692 w 1350915"/>
              <a:gd name="connsiteY5" fmla="*/ 2507276 h 3474942"/>
              <a:gd name="connsiteX6" fmla="*/ 502325 w 1350915"/>
              <a:gd name="connsiteY6" fmla="*/ 2427377 h 3474942"/>
              <a:gd name="connsiteX7" fmla="*/ 413548 w 1350915"/>
              <a:gd name="connsiteY7" fmla="*/ 2320845 h 3474942"/>
              <a:gd name="connsiteX8" fmla="*/ 305470 w 1350915"/>
              <a:gd name="connsiteY8" fmla="*/ 2076727 h 3474942"/>
              <a:gd name="connsiteX9" fmla="*/ 287751 w 1350915"/>
              <a:gd name="connsiteY9" fmla="*/ 1597333 h 3474942"/>
              <a:gd name="connsiteX10" fmla="*/ 252996 w 1350915"/>
              <a:gd name="connsiteY10" fmla="*/ 1491520 h 3474942"/>
              <a:gd name="connsiteX11" fmla="*/ 85829 w 1350915"/>
              <a:gd name="connsiteY11" fmla="*/ 1453780 h 3474942"/>
              <a:gd name="connsiteX12" fmla="*/ 0 w 1350915"/>
              <a:gd name="connsiteY12" fmla="*/ 1404972 h 3474942"/>
              <a:gd name="connsiteX13" fmla="*/ 36984 w 1350915"/>
              <a:gd name="connsiteY13" fmla="*/ 1353934 h 3474942"/>
              <a:gd name="connsiteX14" fmla="*/ 101356 w 1350915"/>
              <a:gd name="connsiteY14" fmla="*/ 1166748 h 3474942"/>
              <a:gd name="connsiteX15" fmla="*/ 520080 w 1350915"/>
              <a:gd name="connsiteY15" fmla="*/ 1131238 h 3474942"/>
              <a:gd name="connsiteX16" fmla="*/ 617735 w 1350915"/>
              <a:gd name="connsiteY16" fmla="*/ 1077972 h 3474942"/>
              <a:gd name="connsiteX17" fmla="*/ 688756 w 1350915"/>
              <a:gd name="connsiteY17" fmla="*/ 971440 h 3474942"/>
              <a:gd name="connsiteX18" fmla="*/ 729478 w 1350915"/>
              <a:gd name="connsiteY18" fmla="*/ 829397 h 3474942"/>
              <a:gd name="connsiteX19" fmla="*/ 699862 w 1350915"/>
              <a:gd name="connsiteY19" fmla="*/ 645949 h 3474942"/>
              <a:gd name="connsiteX20" fmla="*/ 706512 w 1350915"/>
              <a:gd name="connsiteY20" fmla="*/ 536434 h 3474942"/>
              <a:gd name="connsiteX21" fmla="*/ 741987 w 1350915"/>
              <a:gd name="connsiteY21" fmla="*/ 445429 h 3474942"/>
              <a:gd name="connsiteX22" fmla="*/ 1043863 w 1350915"/>
              <a:gd name="connsiteY22" fmla="*/ 429902 h 3474942"/>
              <a:gd name="connsiteX23" fmla="*/ 1043863 w 1350915"/>
              <a:gd name="connsiteY23" fmla="*/ 429902 h 3474942"/>
              <a:gd name="connsiteX24" fmla="*/ 1138570 w 1350915"/>
              <a:gd name="connsiteY24" fmla="*/ 367039 h 3474942"/>
              <a:gd name="connsiteX25" fmla="*/ 1150395 w 1350915"/>
              <a:gd name="connsiteY25" fmla="*/ 190205 h 3474942"/>
              <a:gd name="connsiteX26" fmla="*/ 1224364 w 1350915"/>
              <a:gd name="connsiteY26" fmla="*/ 70338 h 3474942"/>
              <a:gd name="connsiteX27" fmla="*/ 1350915 w 1350915"/>
              <a:gd name="connsiteY27" fmla="*/ 0 h 3474942"/>
              <a:gd name="connsiteX0" fmla="*/ 733145 w 1376829"/>
              <a:gd name="connsiteY0" fmla="*/ 3526770 h 3526770"/>
              <a:gd name="connsiteX1" fmla="*/ 555591 w 1376829"/>
              <a:gd name="connsiteY1" fmla="*/ 3196032 h 3526770"/>
              <a:gd name="connsiteX2" fmla="*/ 408373 w 1376829"/>
              <a:gd name="connsiteY2" fmla="*/ 2923089 h 3526770"/>
              <a:gd name="connsiteX3" fmla="*/ 307016 w 1376829"/>
              <a:gd name="connsiteY3" fmla="*/ 2683392 h 3526770"/>
              <a:gd name="connsiteX4" fmla="*/ 351405 w 1376829"/>
              <a:gd name="connsiteY4" fmla="*/ 2594615 h 3526770"/>
              <a:gd name="connsiteX5" fmla="*/ 475692 w 1376829"/>
              <a:gd name="connsiteY5" fmla="*/ 2559104 h 3526770"/>
              <a:gd name="connsiteX6" fmla="*/ 502325 w 1376829"/>
              <a:gd name="connsiteY6" fmla="*/ 2479205 h 3526770"/>
              <a:gd name="connsiteX7" fmla="*/ 413548 w 1376829"/>
              <a:gd name="connsiteY7" fmla="*/ 2372673 h 3526770"/>
              <a:gd name="connsiteX8" fmla="*/ 305470 w 1376829"/>
              <a:gd name="connsiteY8" fmla="*/ 2128555 h 3526770"/>
              <a:gd name="connsiteX9" fmla="*/ 287751 w 1376829"/>
              <a:gd name="connsiteY9" fmla="*/ 1649161 h 3526770"/>
              <a:gd name="connsiteX10" fmla="*/ 252996 w 1376829"/>
              <a:gd name="connsiteY10" fmla="*/ 1543348 h 3526770"/>
              <a:gd name="connsiteX11" fmla="*/ 85829 w 1376829"/>
              <a:gd name="connsiteY11" fmla="*/ 1505608 h 3526770"/>
              <a:gd name="connsiteX12" fmla="*/ 0 w 1376829"/>
              <a:gd name="connsiteY12" fmla="*/ 1456800 h 3526770"/>
              <a:gd name="connsiteX13" fmla="*/ 36984 w 1376829"/>
              <a:gd name="connsiteY13" fmla="*/ 1405762 h 3526770"/>
              <a:gd name="connsiteX14" fmla="*/ 101356 w 1376829"/>
              <a:gd name="connsiteY14" fmla="*/ 1218576 h 3526770"/>
              <a:gd name="connsiteX15" fmla="*/ 520080 w 1376829"/>
              <a:gd name="connsiteY15" fmla="*/ 1183066 h 3526770"/>
              <a:gd name="connsiteX16" fmla="*/ 617735 w 1376829"/>
              <a:gd name="connsiteY16" fmla="*/ 1129800 h 3526770"/>
              <a:gd name="connsiteX17" fmla="*/ 688756 w 1376829"/>
              <a:gd name="connsiteY17" fmla="*/ 1023268 h 3526770"/>
              <a:gd name="connsiteX18" fmla="*/ 729478 w 1376829"/>
              <a:gd name="connsiteY18" fmla="*/ 881225 h 3526770"/>
              <a:gd name="connsiteX19" fmla="*/ 699862 w 1376829"/>
              <a:gd name="connsiteY19" fmla="*/ 697777 h 3526770"/>
              <a:gd name="connsiteX20" fmla="*/ 706512 w 1376829"/>
              <a:gd name="connsiteY20" fmla="*/ 588262 h 3526770"/>
              <a:gd name="connsiteX21" fmla="*/ 741987 w 1376829"/>
              <a:gd name="connsiteY21" fmla="*/ 497257 h 3526770"/>
              <a:gd name="connsiteX22" fmla="*/ 1043863 w 1376829"/>
              <a:gd name="connsiteY22" fmla="*/ 481730 h 3526770"/>
              <a:gd name="connsiteX23" fmla="*/ 1043863 w 1376829"/>
              <a:gd name="connsiteY23" fmla="*/ 481730 h 3526770"/>
              <a:gd name="connsiteX24" fmla="*/ 1138570 w 1376829"/>
              <a:gd name="connsiteY24" fmla="*/ 418867 h 3526770"/>
              <a:gd name="connsiteX25" fmla="*/ 1150395 w 1376829"/>
              <a:gd name="connsiteY25" fmla="*/ 242033 h 3526770"/>
              <a:gd name="connsiteX26" fmla="*/ 1224364 w 1376829"/>
              <a:gd name="connsiteY26" fmla="*/ 122166 h 3526770"/>
              <a:gd name="connsiteX27" fmla="*/ 1376829 w 1376829"/>
              <a:gd name="connsiteY27" fmla="*/ 0 h 3526770"/>
              <a:gd name="connsiteX0" fmla="*/ 555591 w 1376829"/>
              <a:gd name="connsiteY0" fmla="*/ 3196032 h 3196032"/>
              <a:gd name="connsiteX1" fmla="*/ 408373 w 1376829"/>
              <a:gd name="connsiteY1" fmla="*/ 2923089 h 3196032"/>
              <a:gd name="connsiteX2" fmla="*/ 307016 w 1376829"/>
              <a:gd name="connsiteY2" fmla="*/ 2683392 h 3196032"/>
              <a:gd name="connsiteX3" fmla="*/ 351405 w 1376829"/>
              <a:gd name="connsiteY3" fmla="*/ 2594615 h 3196032"/>
              <a:gd name="connsiteX4" fmla="*/ 475692 w 1376829"/>
              <a:gd name="connsiteY4" fmla="*/ 2559104 h 3196032"/>
              <a:gd name="connsiteX5" fmla="*/ 502325 w 1376829"/>
              <a:gd name="connsiteY5" fmla="*/ 2479205 h 3196032"/>
              <a:gd name="connsiteX6" fmla="*/ 413548 w 1376829"/>
              <a:gd name="connsiteY6" fmla="*/ 2372673 h 3196032"/>
              <a:gd name="connsiteX7" fmla="*/ 305470 w 1376829"/>
              <a:gd name="connsiteY7" fmla="*/ 2128555 h 3196032"/>
              <a:gd name="connsiteX8" fmla="*/ 287751 w 1376829"/>
              <a:gd name="connsiteY8" fmla="*/ 1649161 h 3196032"/>
              <a:gd name="connsiteX9" fmla="*/ 252996 w 1376829"/>
              <a:gd name="connsiteY9" fmla="*/ 1543348 h 3196032"/>
              <a:gd name="connsiteX10" fmla="*/ 85829 w 1376829"/>
              <a:gd name="connsiteY10" fmla="*/ 1505608 h 3196032"/>
              <a:gd name="connsiteX11" fmla="*/ 0 w 1376829"/>
              <a:gd name="connsiteY11" fmla="*/ 1456800 h 3196032"/>
              <a:gd name="connsiteX12" fmla="*/ 36984 w 1376829"/>
              <a:gd name="connsiteY12" fmla="*/ 1405762 h 3196032"/>
              <a:gd name="connsiteX13" fmla="*/ 101356 w 1376829"/>
              <a:gd name="connsiteY13" fmla="*/ 1218576 h 3196032"/>
              <a:gd name="connsiteX14" fmla="*/ 520080 w 1376829"/>
              <a:gd name="connsiteY14" fmla="*/ 1183066 h 3196032"/>
              <a:gd name="connsiteX15" fmla="*/ 617735 w 1376829"/>
              <a:gd name="connsiteY15" fmla="*/ 1129800 h 3196032"/>
              <a:gd name="connsiteX16" fmla="*/ 688756 w 1376829"/>
              <a:gd name="connsiteY16" fmla="*/ 1023268 h 3196032"/>
              <a:gd name="connsiteX17" fmla="*/ 729478 w 1376829"/>
              <a:gd name="connsiteY17" fmla="*/ 881225 h 3196032"/>
              <a:gd name="connsiteX18" fmla="*/ 699862 w 1376829"/>
              <a:gd name="connsiteY18" fmla="*/ 697777 h 3196032"/>
              <a:gd name="connsiteX19" fmla="*/ 706512 w 1376829"/>
              <a:gd name="connsiteY19" fmla="*/ 588262 h 3196032"/>
              <a:gd name="connsiteX20" fmla="*/ 741987 w 1376829"/>
              <a:gd name="connsiteY20" fmla="*/ 497257 h 3196032"/>
              <a:gd name="connsiteX21" fmla="*/ 1043863 w 1376829"/>
              <a:gd name="connsiteY21" fmla="*/ 481730 h 3196032"/>
              <a:gd name="connsiteX22" fmla="*/ 1043863 w 1376829"/>
              <a:gd name="connsiteY22" fmla="*/ 481730 h 3196032"/>
              <a:gd name="connsiteX23" fmla="*/ 1138570 w 1376829"/>
              <a:gd name="connsiteY23" fmla="*/ 418867 h 3196032"/>
              <a:gd name="connsiteX24" fmla="*/ 1150395 w 1376829"/>
              <a:gd name="connsiteY24" fmla="*/ 242033 h 3196032"/>
              <a:gd name="connsiteX25" fmla="*/ 1224364 w 1376829"/>
              <a:gd name="connsiteY25" fmla="*/ 122166 h 3196032"/>
              <a:gd name="connsiteX26" fmla="*/ 1376829 w 1376829"/>
              <a:gd name="connsiteY26" fmla="*/ 0 h 3196032"/>
              <a:gd name="connsiteX0" fmla="*/ 408373 w 1376829"/>
              <a:gd name="connsiteY0" fmla="*/ 2923089 h 2923089"/>
              <a:gd name="connsiteX1" fmla="*/ 307016 w 1376829"/>
              <a:gd name="connsiteY1" fmla="*/ 2683392 h 2923089"/>
              <a:gd name="connsiteX2" fmla="*/ 351405 w 1376829"/>
              <a:gd name="connsiteY2" fmla="*/ 2594615 h 2923089"/>
              <a:gd name="connsiteX3" fmla="*/ 475692 w 1376829"/>
              <a:gd name="connsiteY3" fmla="*/ 2559104 h 2923089"/>
              <a:gd name="connsiteX4" fmla="*/ 502325 w 1376829"/>
              <a:gd name="connsiteY4" fmla="*/ 2479205 h 2923089"/>
              <a:gd name="connsiteX5" fmla="*/ 413548 w 1376829"/>
              <a:gd name="connsiteY5" fmla="*/ 2372673 h 2923089"/>
              <a:gd name="connsiteX6" fmla="*/ 305470 w 1376829"/>
              <a:gd name="connsiteY6" fmla="*/ 2128555 h 2923089"/>
              <a:gd name="connsiteX7" fmla="*/ 287751 w 1376829"/>
              <a:gd name="connsiteY7" fmla="*/ 1649161 h 2923089"/>
              <a:gd name="connsiteX8" fmla="*/ 252996 w 1376829"/>
              <a:gd name="connsiteY8" fmla="*/ 1543348 h 2923089"/>
              <a:gd name="connsiteX9" fmla="*/ 85829 w 1376829"/>
              <a:gd name="connsiteY9" fmla="*/ 1505608 h 2923089"/>
              <a:gd name="connsiteX10" fmla="*/ 0 w 1376829"/>
              <a:gd name="connsiteY10" fmla="*/ 1456800 h 2923089"/>
              <a:gd name="connsiteX11" fmla="*/ 36984 w 1376829"/>
              <a:gd name="connsiteY11" fmla="*/ 1405762 h 2923089"/>
              <a:gd name="connsiteX12" fmla="*/ 101356 w 1376829"/>
              <a:gd name="connsiteY12" fmla="*/ 1218576 h 2923089"/>
              <a:gd name="connsiteX13" fmla="*/ 520080 w 1376829"/>
              <a:gd name="connsiteY13" fmla="*/ 1183066 h 2923089"/>
              <a:gd name="connsiteX14" fmla="*/ 617735 w 1376829"/>
              <a:gd name="connsiteY14" fmla="*/ 1129800 h 2923089"/>
              <a:gd name="connsiteX15" fmla="*/ 688756 w 1376829"/>
              <a:gd name="connsiteY15" fmla="*/ 1023268 h 2923089"/>
              <a:gd name="connsiteX16" fmla="*/ 729478 w 1376829"/>
              <a:gd name="connsiteY16" fmla="*/ 881225 h 2923089"/>
              <a:gd name="connsiteX17" fmla="*/ 699862 w 1376829"/>
              <a:gd name="connsiteY17" fmla="*/ 697777 h 2923089"/>
              <a:gd name="connsiteX18" fmla="*/ 706512 w 1376829"/>
              <a:gd name="connsiteY18" fmla="*/ 588262 h 2923089"/>
              <a:gd name="connsiteX19" fmla="*/ 741987 w 1376829"/>
              <a:gd name="connsiteY19" fmla="*/ 497257 h 2923089"/>
              <a:gd name="connsiteX20" fmla="*/ 1043863 w 1376829"/>
              <a:gd name="connsiteY20" fmla="*/ 481730 h 2923089"/>
              <a:gd name="connsiteX21" fmla="*/ 1043863 w 1376829"/>
              <a:gd name="connsiteY21" fmla="*/ 481730 h 2923089"/>
              <a:gd name="connsiteX22" fmla="*/ 1138570 w 1376829"/>
              <a:gd name="connsiteY22" fmla="*/ 418867 h 2923089"/>
              <a:gd name="connsiteX23" fmla="*/ 1150395 w 1376829"/>
              <a:gd name="connsiteY23" fmla="*/ 242033 h 2923089"/>
              <a:gd name="connsiteX24" fmla="*/ 1224364 w 1376829"/>
              <a:gd name="connsiteY24" fmla="*/ 122166 h 2923089"/>
              <a:gd name="connsiteX25" fmla="*/ 1376829 w 1376829"/>
              <a:gd name="connsiteY25" fmla="*/ 0 h 2923089"/>
              <a:gd name="connsiteX0" fmla="*/ 307016 w 1376829"/>
              <a:gd name="connsiteY0" fmla="*/ 2683392 h 2683392"/>
              <a:gd name="connsiteX1" fmla="*/ 351405 w 1376829"/>
              <a:gd name="connsiteY1" fmla="*/ 2594615 h 2683392"/>
              <a:gd name="connsiteX2" fmla="*/ 475692 w 1376829"/>
              <a:gd name="connsiteY2" fmla="*/ 2559104 h 2683392"/>
              <a:gd name="connsiteX3" fmla="*/ 502325 w 1376829"/>
              <a:gd name="connsiteY3" fmla="*/ 2479205 h 2683392"/>
              <a:gd name="connsiteX4" fmla="*/ 413548 w 1376829"/>
              <a:gd name="connsiteY4" fmla="*/ 2372673 h 2683392"/>
              <a:gd name="connsiteX5" fmla="*/ 305470 w 1376829"/>
              <a:gd name="connsiteY5" fmla="*/ 2128555 h 2683392"/>
              <a:gd name="connsiteX6" fmla="*/ 287751 w 1376829"/>
              <a:gd name="connsiteY6" fmla="*/ 1649161 h 2683392"/>
              <a:gd name="connsiteX7" fmla="*/ 252996 w 1376829"/>
              <a:gd name="connsiteY7" fmla="*/ 1543348 h 2683392"/>
              <a:gd name="connsiteX8" fmla="*/ 85829 w 1376829"/>
              <a:gd name="connsiteY8" fmla="*/ 1505608 h 2683392"/>
              <a:gd name="connsiteX9" fmla="*/ 0 w 1376829"/>
              <a:gd name="connsiteY9" fmla="*/ 1456800 h 2683392"/>
              <a:gd name="connsiteX10" fmla="*/ 36984 w 1376829"/>
              <a:gd name="connsiteY10" fmla="*/ 1405762 h 2683392"/>
              <a:gd name="connsiteX11" fmla="*/ 101356 w 1376829"/>
              <a:gd name="connsiteY11" fmla="*/ 1218576 h 2683392"/>
              <a:gd name="connsiteX12" fmla="*/ 520080 w 1376829"/>
              <a:gd name="connsiteY12" fmla="*/ 1183066 h 2683392"/>
              <a:gd name="connsiteX13" fmla="*/ 617735 w 1376829"/>
              <a:gd name="connsiteY13" fmla="*/ 1129800 h 2683392"/>
              <a:gd name="connsiteX14" fmla="*/ 688756 w 1376829"/>
              <a:gd name="connsiteY14" fmla="*/ 1023268 h 2683392"/>
              <a:gd name="connsiteX15" fmla="*/ 729478 w 1376829"/>
              <a:gd name="connsiteY15" fmla="*/ 881225 h 2683392"/>
              <a:gd name="connsiteX16" fmla="*/ 699862 w 1376829"/>
              <a:gd name="connsiteY16" fmla="*/ 697777 h 2683392"/>
              <a:gd name="connsiteX17" fmla="*/ 706512 w 1376829"/>
              <a:gd name="connsiteY17" fmla="*/ 588262 h 2683392"/>
              <a:gd name="connsiteX18" fmla="*/ 741987 w 1376829"/>
              <a:gd name="connsiteY18" fmla="*/ 497257 h 2683392"/>
              <a:gd name="connsiteX19" fmla="*/ 1043863 w 1376829"/>
              <a:gd name="connsiteY19" fmla="*/ 481730 h 2683392"/>
              <a:gd name="connsiteX20" fmla="*/ 1043863 w 1376829"/>
              <a:gd name="connsiteY20" fmla="*/ 481730 h 2683392"/>
              <a:gd name="connsiteX21" fmla="*/ 1138570 w 1376829"/>
              <a:gd name="connsiteY21" fmla="*/ 418867 h 2683392"/>
              <a:gd name="connsiteX22" fmla="*/ 1150395 w 1376829"/>
              <a:gd name="connsiteY22" fmla="*/ 242033 h 2683392"/>
              <a:gd name="connsiteX23" fmla="*/ 1224364 w 1376829"/>
              <a:gd name="connsiteY23" fmla="*/ 122166 h 2683392"/>
              <a:gd name="connsiteX24" fmla="*/ 1376829 w 1376829"/>
              <a:gd name="connsiteY24" fmla="*/ 0 h 2683392"/>
              <a:gd name="connsiteX0" fmla="*/ 307016 w 1376829"/>
              <a:gd name="connsiteY0" fmla="*/ 2683392 h 2683392"/>
              <a:gd name="connsiteX1" fmla="*/ 351405 w 1376829"/>
              <a:gd name="connsiteY1" fmla="*/ 2594615 h 2683392"/>
              <a:gd name="connsiteX2" fmla="*/ 502325 w 1376829"/>
              <a:gd name="connsiteY2" fmla="*/ 2479205 h 2683392"/>
              <a:gd name="connsiteX3" fmla="*/ 413548 w 1376829"/>
              <a:gd name="connsiteY3" fmla="*/ 2372673 h 2683392"/>
              <a:gd name="connsiteX4" fmla="*/ 305470 w 1376829"/>
              <a:gd name="connsiteY4" fmla="*/ 2128555 h 2683392"/>
              <a:gd name="connsiteX5" fmla="*/ 287751 w 1376829"/>
              <a:gd name="connsiteY5" fmla="*/ 1649161 h 2683392"/>
              <a:gd name="connsiteX6" fmla="*/ 252996 w 1376829"/>
              <a:gd name="connsiteY6" fmla="*/ 1543348 h 2683392"/>
              <a:gd name="connsiteX7" fmla="*/ 85829 w 1376829"/>
              <a:gd name="connsiteY7" fmla="*/ 1505608 h 2683392"/>
              <a:gd name="connsiteX8" fmla="*/ 0 w 1376829"/>
              <a:gd name="connsiteY8" fmla="*/ 1456800 h 2683392"/>
              <a:gd name="connsiteX9" fmla="*/ 36984 w 1376829"/>
              <a:gd name="connsiteY9" fmla="*/ 1405762 h 2683392"/>
              <a:gd name="connsiteX10" fmla="*/ 101356 w 1376829"/>
              <a:gd name="connsiteY10" fmla="*/ 1218576 h 2683392"/>
              <a:gd name="connsiteX11" fmla="*/ 520080 w 1376829"/>
              <a:gd name="connsiteY11" fmla="*/ 1183066 h 2683392"/>
              <a:gd name="connsiteX12" fmla="*/ 617735 w 1376829"/>
              <a:gd name="connsiteY12" fmla="*/ 1129800 h 2683392"/>
              <a:gd name="connsiteX13" fmla="*/ 688756 w 1376829"/>
              <a:gd name="connsiteY13" fmla="*/ 1023268 h 2683392"/>
              <a:gd name="connsiteX14" fmla="*/ 729478 w 1376829"/>
              <a:gd name="connsiteY14" fmla="*/ 881225 h 2683392"/>
              <a:gd name="connsiteX15" fmla="*/ 699862 w 1376829"/>
              <a:gd name="connsiteY15" fmla="*/ 697777 h 2683392"/>
              <a:gd name="connsiteX16" fmla="*/ 706512 w 1376829"/>
              <a:gd name="connsiteY16" fmla="*/ 588262 h 2683392"/>
              <a:gd name="connsiteX17" fmla="*/ 741987 w 1376829"/>
              <a:gd name="connsiteY17" fmla="*/ 497257 h 2683392"/>
              <a:gd name="connsiteX18" fmla="*/ 1043863 w 1376829"/>
              <a:gd name="connsiteY18" fmla="*/ 481730 h 2683392"/>
              <a:gd name="connsiteX19" fmla="*/ 1043863 w 1376829"/>
              <a:gd name="connsiteY19" fmla="*/ 481730 h 2683392"/>
              <a:gd name="connsiteX20" fmla="*/ 1138570 w 1376829"/>
              <a:gd name="connsiteY20" fmla="*/ 418867 h 2683392"/>
              <a:gd name="connsiteX21" fmla="*/ 1150395 w 1376829"/>
              <a:gd name="connsiteY21" fmla="*/ 242033 h 2683392"/>
              <a:gd name="connsiteX22" fmla="*/ 1224364 w 1376829"/>
              <a:gd name="connsiteY22" fmla="*/ 122166 h 2683392"/>
              <a:gd name="connsiteX23" fmla="*/ 1376829 w 1376829"/>
              <a:gd name="connsiteY23" fmla="*/ 0 h 2683392"/>
              <a:gd name="connsiteX0" fmla="*/ 307016 w 1376829"/>
              <a:gd name="connsiteY0" fmla="*/ 2683392 h 2683392"/>
              <a:gd name="connsiteX1" fmla="*/ 351405 w 1376829"/>
              <a:gd name="connsiteY1" fmla="*/ 2594615 h 2683392"/>
              <a:gd name="connsiteX2" fmla="*/ 413548 w 1376829"/>
              <a:gd name="connsiteY2" fmla="*/ 2372673 h 2683392"/>
              <a:gd name="connsiteX3" fmla="*/ 305470 w 1376829"/>
              <a:gd name="connsiteY3" fmla="*/ 2128555 h 2683392"/>
              <a:gd name="connsiteX4" fmla="*/ 287751 w 1376829"/>
              <a:gd name="connsiteY4" fmla="*/ 1649161 h 2683392"/>
              <a:gd name="connsiteX5" fmla="*/ 252996 w 1376829"/>
              <a:gd name="connsiteY5" fmla="*/ 1543348 h 2683392"/>
              <a:gd name="connsiteX6" fmla="*/ 85829 w 1376829"/>
              <a:gd name="connsiteY6" fmla="*/ 1505608 h 2683392"/>
              <a:gd name="connsiteX7" fmla="*/ 0 w 1376829"/>
              <a:gd name="connsiteY7" fmla="*/ 1456800 h 2683392"/>
              <a:gd name="connsiteX8" fmla="*/ 36984 w 1376829"/>
              <a:gd name="connsiteY8" fmla="*/ 1405762 h 2683392"/>
              <a:gd name="connsiteX9" fmla="*/ 101356 w 1376829"/>
              <a:gd name="connsiteY9" fmla="*/ 1218576 h 2683392"/>
              <a:gd name="connsiteX10" fmla="*/ 520080 w 1376829"/>
              <a:gd name="connsiteY10" fmla="*/ 1183066 h 2683392"/>
              <a:gd name="connsiteX11" fmla="*/ 617735 w 1376829"/>
              <a:gd name="connsiteY11" fmla="*/ 1129800 h 2683392"/>
              <a:gd name="connsiteX12" fmla="*/ 688756 w 1376829"/>
              <a:gd name="connsiteY12" fmla="*/ 1023268 h 2683392"/>
              <a:gd name="connsiteX13" fmla="*/ 729478 w 1376829"/>
              <a:gd name="connsiteY13" fmla="*/ 881225 h 2683392"/>
              <a:gd name="connsiteX14" fmla="*/ 699862 w 1376829"/>
              <a:gd name="connsiteY14" fmla="*/ 697777 h 2683392"/>
              <a:gd name="connsiteX15" fmla="*/ 706512 w 1376829"/>
              <a:gd name="connsiteY15" fmla="*/ 588262 h 2683392"/>
              <a:gd name="connsiteX16" fmla="*/ 741987 w 1376829"/>
              <a:gd name="connsiteY16" fmla="*/ 497257 h 2683392"/>
              <a:gd name="connsiteX17" fmla="*/ 1043863 w 1376829"/>
              <a:gd name="connsiteY17" fmla="*/ 481730 h 2683392"/>
              <a:gd name="connsiteX18" fmla="*/ 1043863 w 1376829"/>
              <a:gd name="connsiteY18" fmla="*/ 481730 h 2683392"/>
              <a:gd name="connsiteX19" fmla="*/ 1138570 w 1376829"/>
              <a:gd name="connsiteY19" fmla="*/ 418867 h 2683392"/>
              <a:gd name="connsiteX20" fmla="*/ 1150395 w 1376829"/>
              <a:gd name="connsiteY20" fmla="*/ 242033 h 2683392"/>
              <a:gd name="connsiteX21" fmla="*/ 1224364 w 1376829"/>
              <a:gd name="connsiteY21" fmla="*/ 122166 h 2683392"/>
              <a:gd name="connsiteX22" fmla="*/ 1376829 w 1376829"/>
              <a:gd name="connsiteY22" fmla="*/ 0 h 2683392"/>
              <a:gd name="connsiteX0" fmla="*/ 307016 w 1376829"/>
              <a:gd name="connsiteY0" fmla="*/ 2683392 h 2683392"/>
              <a:gd name="connsiteX1" fmla="*/ 351405 w 1376829"/>
              <a:gd name="connsiteY1" fmla="*/ 2594615 h 2683392"/>
              <a:gd name="connsiteX2" fmla="*/ 305470 w 1376829"/>
              <a:gd name="connsiteY2" fmla="*/ 2128555 h 2683392"/>
              <a:gd name="connsiteX3" fmla="*/ 287751 w 1376829"/>
              <a:gd name="connsiteY3" fmla="*/ 1649161 h 2683392"/>
              <a:gd name="connsiteX4" fmla="*/ 252996 w 1376829"/>
              <a:gd name="connsiteY4" fmla="*/ 1543348 h 2683392"/>
              <a:gd name="connsiteX5" fmla="*/ 85829 w 1376829"/>
              <a:gd name="connsiteY5" fmla="*/ 1505608 h 2683392"/>
              <a:gd name="connsiteX6" fmla="*/ 0 w 1376829"/>
              <a:gd name="connsiteY6" fmla="*/ 1456800 h 2683392"/>
              <a:gd name="connsiteX7" fmla="*/ 36984 w 1376829"/>
              <a:gd name="connsiteY7" fmla="*/ 1405762 h 2683392"/>
              <a:gd name="connsiteX8" fmla="*/ 101356 w 1376829"/>
              <a:gd name="connsiteY8" fmla="*/ 1218576 h 2683392"/>
              <a:gd name="connsiteX9" fmla="*/ 520080 w 1376829"/>
              <a:gd name="connsiteY9" fmla="*/ 1183066 h 2683392"/>
              <a:gd name="connsiteX10" fmla="*/ 617735 w 1376829"/>
              <a:gd name="connsiteY10" fmla="*/ 1129800 h 2683392"/>
              <a:gd name="connsiteX11" fmla="*/ 688756 w 1376829"/>
              <a:gd name="connsiteY11" fmla="*/ 1023268 h 2683392"/>
              <a:gd name="connsiteX12" fmla="*/ 729478 w 1376829"/>
              <a:gd name="connsiteY12" fmla="*/ 881225 h 2683392"/>
              <a:gd name="connsiteX13" fmla="*/ 699862 w 1376829"/>
              <a:gd name="connsiteY13" fmla="*/ 697777 h 2683392"/>
              <a:gd name="connsiteX14" fmla="*/ 706512 w 1376829"/>
              <a:gd name="connsiteY14" fmla="*/ 588262 h 2683392"/>
              <a:gd name="connsiteX15" fmla="*/ 741987 w 1376829"/>
              <a:gd name="connsiteY15" fmla="*/ 497257 h 2683392"/>
              <a:gd name="connsiteX16" fmla="*/ 1043863 w 1376829"/>
              <a:gd name="connsiteY16" fmla="*/ 481730 h 2683392"/>
              <a:gd name="connsiteX17" fmla="*/ 1043863 w 1376829"/>
              <a:gd name="connsiteY17" fmla="*/ 481730 h 2683392"/>
              <a:gd name="connsiteX18" fmla="*/ 1138570 w 1376829"/>
              <a:gd name="connsiteY18" fmla="*/ 418867 h 2683392"/>
              <a:gd name="connsiteX19" fmla="*/ 1150395 w 1376829"/>
              <a:gd name="connsiteY19" fmla="*/ 242033 h 2683392"/>
              <a:gd name="connsiteX20" fmla="*/ 1224364 w 1376829"/>
              <a:gd name="connsiteY20" fmla="*/ 122166 h 2683392"/>
              <a:gd name="connsiteX21" fmla="*/ 1376829 w 1376829"/>
              <a:gd name="connsiteY21" fmla="*/ 0 h 2683392"/>
              <a:gd name="connsiteX0" fmla="*/ 307016 w 1376829"/>
              <a:gd name="connsiteY0" fmla="*/ 2683392 h 2683392"/>
              <a:gd name="connsiteX1" fmla="*/ 351405 w 1376829"/>
              <a:gd name="connsiteY1" fmla="*/ 2594615 h 2683392"/>
              <a:gd name="connsiteX2" fmla="*/ 287751 w 1376829"/>
              <a:gd name="connsiteY2" fmla="*/ 1649161 h 2683392"/>
              <a:gd name="connsiteX3" fmla="*/ 252996 w 1376829"/>
              <a:gd name="connsiteY3" fmla="*/ 1543348 h 2683392"/>
              <a:gd name="connsiteX4" fmla="*/ 85829 w 1376829"/>
              <a:gd name="connsiteY4" fmla="*/ 1505608 h 2683392"/>
              <a:gd name="connsiteX5" fmla="*/ 0 w 1376829"/>
              <a:gd name="connsiteY5" fmla="*/ 1456800 h 2683392"/>
              <a:gd name="connsiteX6" fmla="*/ 36984 w 1376829"/>
              <a:gd name="connsiteY6" fmla="*/ 1405762 h 2683392"/>
              <a:gd name="connsiteX7" fmla="*/ 101356 w 1376829"/>
              <a:gd name="connsiteY7" fmla="*/ 1218576 h 2683392"/>
              <a:gd name="connsiteX8" fmla="*/ 520080 w 1376829"/>
              <a:gd name="connsiteY8" fmla="*/ 1183066 h 2683392"/>
              <a:gd name="connsiteX9" fmla="*/ 617735 w 1376829"/>
              <a:gd name="connsiteY9" fmla="*/ 1129800 h 2683392"/>
              <a:gd name="connsiteX10" fmla="*/ 688756 w 1376829"/>
              <a:gd name="connsiteY10" fmla="*/ 1023268 h 2683392"/>
              <a:gd name="connsiteX11" fmla="*/ 729478 w 1376829"/>
              <a:gd name="connsiteY11" fmla="*/ 881225 h 2683392"/>
              <a:gd name="connsiteX12" fmla="*/ 699862 w 1376829"/>
              <a:gd name="connsiteY12" fmla="*/ 697777 h 2683392"/>
              <a:gd name="connsiteX13" fmla="*/ 706512 w 1376829"/>
              <a:gd name="connsiteY13" fmla="*/ 588262 h 2683392"/>
              <a:gd name="connsiteX14" fmla="*/ 741987 w 1376829"/>
              <a:gd name="connsiteY14" fmla="*/ 497257 h 2683392"/>
              <a:gd name="connsiteX15" fmla="*/ 1043863 w 1376829"/>
              <a:gd name="connsiteY15" fmla="*/ 481730 h 2683392"/>
              <a:gd name="connsiteX16" fmla="*/ 1043863 w 1376829"/>
              <a:gd name="connsiteY16" fmla="*/ 481730 h 2683392"/>
              <a:gd name="connsiteX17" fmla="*/ 1138570 w 1376829"/>
              <a:gd name="connsiteY17" fmla="*/ 418867 h 2683392"/>
              <a:gd name="connsiteX18" fmla="*/ 1150395 w 1376829"/>
              <a:gd name="connsiteY18" fmla="*/ 242033 h 2683392"/>
              <a:gd name="connsiteX19" fmla="*/ 1224364 w 1376829"/>
              <a:gd name="connsiteY19" fmla="*/ 122166 h 2683392"/>
              <a:gd name="connsiteX20" fmla="*/ 1376829 w 1376829"/>
              <a:gd name="connsiteY20" fmla="*/ 0 h 2683392"/>
              <a:gd name="connsiteX0" fmla="*/ 307016 w 1376829"/>
              <a:gd name="connsiteY0" fmla="*/ 2683392 h 2683392"/>
              <a:gd name="connsiteX1" fmla="*/ 287751 w 1376829"/>
              <a:gd name="connsiteY1" fmla="*/ 1649161 h 2683392"/>
              <a:gd name="connsiteX2" fmla="*/ 252996 w 1376829"/>
              <a:gd name="connsiteY2" fmla="*/ 1543348 h 2683392"/>
              <a:gd name="connsiteX3" fmla="*/ 85829 w 1376829"/>
              <a:gd name="connsiteY3" fmla="*/ 1505608 h 2683392"/>
              <a:gd name="connsiteX4" fmla="*/ 0 w 1376829"/>
              <a:gd name="connsiteY4" fmla="*/ 1456800 h 2683392"/>
              <a:gd name="connsiteX5" fmla="*/ 36984 w 1376829"/>
              <a:gd name="connsiteY5" fmla="*/ 1405762 h 2683392"/>
              <a:gd name="connsiteX6" fmla="*/ 101356 w 1376829"/>
              <a:gd name="connsiteY6" fmla="*/ 1218576 h 2683392"/>
              <a:gd name="connsiteX7" fmla="*/ 520080 w 1376829"/>
              <a:gd name="connsiteY7" fmla="*/ 1183066 h 2683392"/>
              <a:gd name="connsiteX8" fmla="*/ 617735 w 1376829"/>
              <a:gd name="connsiteY8" fmla="*/ 1129800 h 2683392"/>
              <a:gd name="connsiteX9" fmla="*/ 688756 w 1376829"/>
              <a:gd name="connsiteY9" fmla="*/ 1023268 h 2683392"/>
              <a:gd name="connsiteX10" fmla="*/ 729478 w 1376829"/>
              <a:gd name="connsiteY10" fmla="*/ 881225 h 2683392"/>
              <a:gd name="connsiteX11" fmla="*/ 699862 w 1376829"/>
              <a:gd name="connsiteY11" fmla="*/ 697777 h 2683392"/>
              <a:gd name="connsiteX12" fmla="*/ 706512 w 1376829"/>
              <a:gd name="connsiteY12" fmla="*/ 588262 h 2683392"/>
              <a:gd name="connsiteX13" fmla="*/ 741987 w 1376829"/>
              <a:gd name="connsiteY13" fmla="*/ 497257 h 2683392"/>
              <a:gd name="connsiteX14" fmla="*/ 1043863 w 1376829"/>
              <a:gd name="connsiteY14" fmla="*/ 481730 h 2683392"/>
              <a:gd name="connsiteX15" fmla="*/ 1043863 w 1376829"/>
              <a:gd name="connsiteY15" fmla="*/ 481730 h 2683392"/>
              <a:gd name="connsiteX16" fmla="*/ 1138570 w 1376829"/>
              <a:gd name="connsiteY16" fmla="*/ 418867 h 2683392"/>
              <a:gd name="connsiteX17" fmla="*/ 1150395 w 1376829"/>
              <a:gd name="connsiteY17" fmla="*/ 242033 h 2683392"/>
              <a:gd name="connsiteX18" fmla="*/ 1224364 w 1376829"/>
              <a:gd name="connsiteY18" fmla="*/ 122166 h 2683392"/>
              <a:gd name="connsiteX19" fmla="*/ 1376829 w 1376829"/>
              <a:gd name="connsiteY19" fmla="*/ 0 h 2683392"/>
              <a:gd name="connsiteX0" fmla="*/ 463925 w 1376829"/>
              <a:gd name="connsiteY0" fmla="*/ 1871794 h 1871794"/>
              <a:gd name="connsiteX1" fmla="*/ 287751 w 1376829"/>
              <a:gd name="connsiteY1" fmla="*/ 1649161 h 1871794"/>
              <a:gd name="connsiteX2" fmla="*/ 252996 w 1376829"/>
              <a:gd name="connsiteY2" fmla="*/ 1543348 h 1871794"/>
              <a:gd name="connsiteX3" fmla="*/ 85829 w 1376829"/>
              <a:gd name="connsiteY3" fmla="*/ 1505608 h 1871794"/>
              <a:gd name="connsiteX4" fmla="*/ 0 w 1376829"/>
              <a:gd name="connsiteY4" fmla="*/ 1456800 h 1871794"/>
              <a:gd name="connsiteX5" fmla="*/ 36984 w 1376829"/>
              <a:gd name="connsiteY5" fmla="*/ 1405762 h 1871794"/>
              <a:gd name="connsiteX6" fmla="*/ 101356 w 1376829"/>
              <a:gd name="connsiteY6" fmla="*/ 1218576 h 1871794"/>
              <a:gd name="connsiteX7" fmla="*/ 520080 w 1376829"/>
              <a:gd name="connsiteY7" fmla="*/ 1183066 h 1871794"/>
              <a:gd name="connsiteX8" fmla="*/ 617735 w 1376829"/>
              <a:gd name="connsiteY8" fmla="*/ 1129800 h 1871794"/>
              <a:gd name="connsiteX9" fmla="*/ 688756 w 1376829"/>
              <a:gd name="connsiteY9" fmla="*/ 1023268 h 1871794"/>
              <a:gd name="connsiteX10" fmla="*/ 729478 w 1376829"/>
              <a:gd name="connsiteY10" fmla="*/ 881225 h 1871794"/>
              <a:gd name="connsiteX11" fmla="*/ 699862 w 1376829"/>
              <a:gd name="connsiteY11" fmla="*/ 697777 h 1871794"/>
              <a:gd name="connsiteX12" fmla="*/ 706512 w 1376829"/>
              <a:gd name="connsiteY12" fmla="*/ 588262 h 1871794"/>
              <a:gd name="connsiteX13" fmla="*/ 741987 w 1376829"/>
              <a:gd name="connsiteY13" fmla="*/ 497257 h 1871794"/>
              <a:gd name="connsiteX14" fmla="*/ 1043863 w 1376829"/>
              <a:gd name="connsiteY14" fmla="*/ 481730 h 1871794"/>
              <a:gd name="connsiteX15" fmla="*/ 1043863 w 1376829"/>
              <a:gd name="connsiteY15" fmla="*/ 481730 h 1871794"/>
              <a:gd name="connsiteX16" fmla="*/ 1138570 w 1376829"/>
              <a:gd name="connsiteY16" fmla="*/ 418867 h 1871794"/>
              <a:gd name="connsiteX17" fmla="*/ 1150395 w 1376829"/>
              <a:gd name="connsiteY17" fmla="*/ 242033 h 1871794"/>
              <a:gd name="connsiteX18" fmla="*/ 1224364 w 1376829"/>
              <a:gd name="connsiteY18" fmla="*/ 122166 h 1871794"/>
              <a:gd name="connsiteX19" fmla="*/ 1376829 w 1376829"/>
              <a:gd name="connsiteY19" fmla="*/ 0 h 1871794"/>
              <a:gd name="connsiteX0" fmla="*/ 296195 w 1376829"/>
              <a:gd name="connsiteY0" fmla="*/ 1850152 h 1850152"/>
              <a:gd name="connsiteX1" fmla="*/ 287751 w 1376829"/>
              <a:gd name="connsiteY1" fmla="*/ 1649161 h 1850152"/>
              <a:gd name="connsiteX2" fmla="*/ 252996 w 1376829"/>
              <a:gd name="connsiteY2" fmla="*/ 1543348 h 1850152"/>
              <a:gd name="connsiteX3" fmla="*/ 85829 w 1376829"/>
              <a:gd name="connsiteY3" fmla="*/ 1505608 h 1850152"/>
              <a:gd name="connsiteX4" fmla="*/ 0 w 1376829"/>
              <a:gd name="connsiteY4" fmla="*/ 1456800 h 1850152"/>
              <a:gd name="connsiteX5" fmla="*/ 36984 w 1376829"/>
              <a:gd name="connsiteY5" fmla="*/ 1405762 h 1850152"/>
              <a:gd name="connsiteX6" fmla="*/ 101356 w 1376829"/>
              <a:gd name="connsiteY6" fmla="*/ 1218576 h 1850152"/>
              <a:gd name="connsiteX7" fmla="*/ 520080 w 1376829"/>
              <a:gd name="connsiteY7" fmla="*/ 1183066 h 1850152"/>
              <a:gd name="connsiteX8" fmla="*/ 617735 w 1376829"/>
              <a:gd name="connsiteY8" fmla="*/ 1129800 h 1850152"/>
              <a:gd name="connsiteX9" fmla="*/ 688756 w 1376829"/>
              <a:gd name="connsiteY9" fmla="*/ 1023268 h 1850152"/>
              <a:gd name="connsiteX10" fmla="*/ 729478 w 1376829"/>
              <a:gd name="connsiteY10" fmla="*/ 881225 h 1850152"/>
              <a:gd name="connsiteX11" fmla="*/ 699862 w 1376829"/>
              <a:gd name="connsiteY11" fmla="*/ 697777 h 1850152"/>
              <a:gd name="connsiteX12" fmla="*/ 706512 w 1376829"/>
              <a:gd name="connsiteY12" fmla="*/ 588262 h 1850152"/>
              <a:gd name="connsiteX13" fmla="*/ 741987 w 1376829"/>
              <a:gd name="connsiteY13" fmla="*/ 497257 h 1850152"/>
              <a:gd name="connsiteX14" fmla="*/ 1043863 w 1376829"/>
              <a:gd name="connsiteY14" fmla="*/ 481730 h 1850152"/>
              <a:gd name="connsiteX15" fmla="*/ 1043863 w 1376829"/>
              <a:gd name="connsiteY15" fmla="*/ 481730 h 1850152"/>
              <a:gd name="connsiteX16" fmla="*/ 1138570 w 1376829"/>
              <a:gd name="connsiteY16" fmla="*/ 418867 h 1850152"/>
              <a:gd name="connsiteX17" fmla="*/ 1150395 w 1376829"/>
              <a:gd name="connsiteY17" fmla="*/ 242033 h 1850152"/>
              <a:gd name="connsiteX18" fmla="*/ 1224364 w 1376829"/>
              <a:gd name="connsiteY18" fmla="*/ 122166 h 1850152"/>
              <a:gd name="connsiteX19" fmla="*/ 1376829 w 1376829"/>
              <a:gd name="connsiteY19" fmla="*/ 0 h 1850152"/>
              <a:gd name="connsiteX0" fmla="*/ 260282 w 1376829"/>
              <a:gd name="connsiteY0" fmla="*/ 1835678 h 1835678"/>
              <a:gd name="connsiteX1" fmla="*/ 287751 w 1376829"/>
              <a:gd name="connsiteY1" fmla="*/ 1649161 h 1835678"/>
              <a:gd name="connsiteX2" fmla="*/ 252996 w 1376829"/>
              <a:gd name="connsiteY2" fmla="*/ 1543348 h 1835678"/>
              <a:gd name="connsiteX3" fmla="*/ 85829 w 1376829"/>
              <a:gd name="connsiteY3" fmla="*/ 1505608 h 1835678"/>
              <a:gd name="connsiteX4" fmla="*/ 0 w 1376829"/>
              <a:gd name="connsiteY4" fmla="*/ 1456800 h 1835678"/>
              <a:gd name="connsiteX5" fmla="*/ 36984 w 1376829"/>
              <a:gd name="connsiteY5" fmla="*/ 1405762 h 1835678"/>
              <a:gd name="connsiteX6" fmla="*/ 101356 w 1376829"/>
              <a:gd name="connsiteY6" fmla="*/ 1218576 h 1835678"/>
              <a:gd name="connsiteX7" fmla="*/ 520080 w 1376829"/>
              <a:gd name="connsiteY7" fmla="*/ 1183066 h 1835678"/>
              <a:gd name="connsiteX8" fmla="*/ 617735 w 1376829"/>
              <a:gd name="connsiteY8" fmla="*/ 1129800 h 1835678"/>
              <a:gd name="connsiteX9" fmla="*/ 688756 w 1376829"/>
              <a:gd name="connsiteY9" fmla="*/ 1023268 h 1835678"/>
              <a:gd name="connsiteX10" fmla="*/ 729478 w 1376829"/>
              <a:gd name="connsiteY10" fmla="*/ 881225 h 1835678"/>
              <a:gd name="connsiteX11" fmla="*/ 699862 w 1376829"/>
              <a:gd name="connsiteY11" fmla="*/ 697777 h 1835678"/>
              <a:gd name="connsiteX12" fmla="*/ 706512 w 1376829"/>
              <a:gd name="connsiteY12" fmla="*/ 588262 h 1835678"/>
              <a:gd name="connsiteX13" fmla="*/ 741987 w 1376829"/>
              <a:gd name="connsiteY13" fmla="*/ 497257 h 1835678"/>
              <a:gd name="connsiteX14" fmla="*/ 1043863 w 1376829"/>
              <a:gd name="connsiteY14" fmla="*/ 481730 h 1835678"/>
              <a:gd name="connsiteX15" fmla="*/ 1043863 w 1376829"/>
              <a:gd name="connsiteY15" fmla="*/ 481730 h 1835678"/>
              <a:gd name="connsiteX16" fmla="*/ 1138570 w 1376829"/>
              <a:gd name="connsiteY16" fmla="*/ 418867 h 1835678"/>
              <a:gd name="connsiteX17" fmla="*/ 1150395 w 1376829"/>
              <a:gd name="connsiteY17" fmla="*/ 242033 h 1835678"/>
              <a:gd name="connsiteX18" fmla="*/ 1224364 w 1376829"/>
              <a:gd name="connsiteY18" fmla="*/ 122166 h 1835678"/>
              <a:gd name="connsiteX19" fmla="*/ 1376829 w 1376829"/>
              <a:gd name="connsiteY19" fmla="*/ 0 h 1835678"/>
              <a:gd name="connsiteX0" fmla="*/ 279732 w 1396279"/>
              <a:gd name="connsiteY0" fmla="*/ 1835678 h 1835678"/>
              <a:gd name="connsiteX1" fmla="*/ 307201 w 1396279"/>
              <a:gd name="connsiteY1" fmla="*/ 1649161 h 1835678"/>
              <a:gd name="connsiteX2" fmla="*/ 272446 w 1396279"/>
              <a:gd name="connsiteY2" fmla="*/ 1543348 h 1835678"/>
              <a:gd name="connsiteX3" fmla="*/ 105279 w 1396279"/>
              <a:gd name="connsiteY3" fmla="*/ 1505608 h 1835678"/>
              <a:gd name="connsiteX4" fmla="*/ 19450 w 1396279"/>
              <a:gd name="connsiteY4" fmla="*/ 1456800 h 1835678"/>
              <a:gd name="connsiteX5" fmla="*/ 0 w 1396279"/>
              <a:gd name="connsiteY5" fmla="*/ 1381639 h 1835678"/>
              <a:gd name="connsiteX6" fmla="*/ 120806 w 1396279"/>
              <a:gd name="connsiteY6" fmla="*/ 1218576 h 1835678"/>
              <a:gd name="connsiteX7" fmla="*/ 539530 w 1396279"/>
              <a:gd name="connsiteY7" fmla="*/ 1183066 h 1835678"/>
              <a:gd name="connsiteX8" fmla="*/ 637185 w 1396279"/>
              <a:gd name="connsiteY8" fmla="*/ 1129800 h 1835678"/>
              <a:gd name="connsiteX9" fmla="*/ 708206 w 1396279"/>
              <a:gd name="connsiteY9" fmla="*/ 1023268 h 1835678"/>
              <a:gd name="connsiteX10" fmla="*/ 748928 w 1396279"/>
              <a:gd name="connsiteY10" fmla="*/ 881225 h 1835678"/>
              <a:gd name="connsiteX11" fmla="*/ 719312 w 1396279"/>
              <a:gd name="connsiteY11" fmla="*/ 697777 h 1835678"/>
              <a:gd name="connsiteX12" fmla="*/ 725962 w 1396279"/>
              <a:gd name="connsiteY12" fmla="*/ 588262 h 1835678"/>
              <a:gd name="connsiteX13" fmla="*/ 761437 w 1396279"/>
              <a:gd name="connsiteY13" fmla="*/ 497257 h 1835678"/>
              <a:gd name="connsiteX14" fmla="*/ 1063313 w 1396279"/>
              <a:gd name="connsiteY14" fmla="*/ 481730 h 1835678"/>
              <a:gd name="connsiteX15" fmla="*/ 1063313 w 1396279"/>
              <a:gd name="connsiteY15" fmla="*/ 481730 h 1835678"/>
              <a:gd name="connsiteX16" fmla="*/ 1158020 w 1396279"/>
              <a:gd name="connsiteY16" fmla="*/ 418867 h 1835678"/>
              <a:gd name="connsiteX17" fmla="*/ 1169845 w 1396279"/>
              <a:gd name="connsiteY17" fmla="*/ 242033 h 1835678"/>
              <a:gd name="connsiteX18" fmla="*/ 1243814 w 1396279"/>
              <a:gd name="connsiteY18" fmla="*/ 122166 h 1835678"/>
              <a:gd name="connsiteX19" fmla="*/ 1396279 w 1396279"/>
              <a:gd name="connsiteY19" fmla="*/ 0 h 1835678"/>
              <a:gd name="connsiteX0" fmla="*/ 285934 w 1402481"/>
              <a:gd name="connsiteY0" fmla="*/ 1835678 h 1835678"/>
              <a:gd name="connsiteX1" fmla="*/ 313403 w 1402481"/>
              <a:gd name="connsiteY1" fmla="*/ 1649161 h 1835678"/>
              <a:gd name="connsiteX2" fmla="*/ 278648 w 1402481"/>
              <a:gd name="connsiteY2" fmla="*/ 1543348 h 1835678"/>
              <a:gd name="connsiteX3" fmla="*/ 111481 w 1402481"/>
              <a:gd name="connsiteY3" fmla="*/ 1505608 h 1835678"/>
              <a:gd name="connsiteX4" fmla="*/ 0 w 1402481"/>
              <a:gd name="connsiteY4" fmla="*/ 1456800 h 1835678"/>
              <a:gd name="connsiteX5" fmla="*/ 6202 w 1402481"/>
              <a:gd name="connsiteY5" fmla="*/ 1381639 h 1835678"/>
              <a:gd name="connsiteX6" fmla="*/ 127008 w 1402481"/>
              <a:gd name="connsiteY6" fmla="*/ 1218576 h 1835678"/>
              <a:gd name="connsiteX7" fmla="*/ 545732 w 1402481"/>
              <a:gd name="connsiteY7" fmla="*/ 1183066 h 1835678"/>
              <a:gd name="connsiteX8" fmla="*/ 643387 w 1402481"/>
              <a:gd name="connsiteY8" fmla="*/ 1129800 h 1835678"/>
              <a:gd name="connsiteX9" fmla="*/ 714408 w 1402481"/>
              <a:gd name="connsiteY9" fmla="*/ 1023268 h 1835678"/>
              <a:gd name="connsiteX10" fmla="*/ 755130 w 1402481"/>
              <a:gd name="connsiteY10" fmla="*/ 881225 h 1835678"/>
              <a:gd name="connsiteX11" fmla="*/ 725514 w 1402481"/>
              <a:gd name="connsiteY11" fmla="*/ 697777 h 1835678"/>
              <a:gd name="connsiteX12" fmla="*/ 732164 w 1402481"/>
              <a:gd name="connsiteY12" fmla="*/ 588262 h 1835678"/>
              <a:gd name="connsiteX13" fmla="*/ 767639 w 1402481"/>
              <a:gd name="connsiteY13" fmla="*/ 497257 h 1835678"/>
              <a:gd name="connsiteX14" fmla="*/ 1069515 w 1402481"/>
              <a:gd name="connsiteY14" fmla="*/ 481730 h 1835678"/>
              <a:gd name="connsiteX15" fmla="*/ 1069515 w 1402481"/>
              <a:gd name="connsiteY15" fmla="*/ 481730 h 1835678"/>
              <a:gd name="connsiteX16" fmla="*/ 1164222 w 1402481"/>
              <a:gd name="connsiteY16" fmla="*/ 418867 h 1835678"/>
              <a:gd name="connsiteX17" fmla="*/ 1176047 w 1402481"/>
              <a:gd name="connsiteY17" fmla="*/ 242033 h 1835678"/>
              <a:gd name="connsiteX18" fmla="*/ 1250016 w 1402481"/>
              <a:gd name="connsiteY18" fmla="*/ 122166 h 1835678"/>
              <a:gd name="connsiteX19" fmla="*/ 1402481 w 1402481"/>
              <a:gd name="connsiteY19" fmla="*/ 0 h 1835678"/>
              <a:gd name="connsiteX0" fmla="*/ 285934 w 1402481"/>
              <a:gd name="connsiteY0" fmla="*/ 1835678 h 1835678"/>
              <a:gd name="connsiteX1" fmla="*/ 313403 w 1402481"/>
              <a:gd name="connsiteY1" fmla="*/ 1649161 h 1835678"/>
              <a:gd name="connsiteX2" fmla="*/ 278648 w 1402481"/>
              <a:gd name="connsiteY2" fmla="*/ 1543348 h 1835678"/>
              <a:gd name="connsiteX3" fmla="*/ 111481 w 1402481"/>
              <a:gd name="connsiteY3" fmla="*/ 1505608 h 1835678"/>
              <a:gd name="connsiteX4" fmla="*/ 0 w 1402481"/>
              <a:gd name="connsiteY4" fmla="*/ 1456800 h 1835678"/>
              <a:gd name="connsiteX5" fmla="*/ 52375 w 1402481"/>
              <a:gd name="connsiteY5" fmla="*/ 1347866 h 1835678"/>
              <a:gd name="connsiteX6" fmla="*/ 127008 w 1402481"/>
              <a:gd name="connsiteY6" fmla="*/ 1218576 h 1835678"/>
              <a:gd name="connsiteX7" fmla="*/ 545732 w 1402481"/>
              <a:gd name="connsiteY7" fmla="*/ 1183066 h 1835678"/>
              <a:gd name="connsiteX8" fmla="*/ 643387 w 1402481"/>
              <a:gd name="connsiteY8" fmla="*/ 1129800 h 1835678"/>
              <a:gd name="connsiteX9" fmla="*/ 714408 w 1402481"/>
              <a:gd name="connsiteY9" fmla="*/ 1023268 h 1835678"/>
              <a:gd name="connsiteX10" fmla="*/ 755130 w 1402481"/>
              <a:gd name="connsiteY10" fmla="*/ 881225 h 1835678"/>
              <a:gd name="connsiteX11" fmla="*/ 725514 w 1402481"/>
              <a:gd name="connsiteY11" fmla="*/ 697777 h 1835678"/>
              <a:gd name="connsiteX12" fmla="*/ 732164 w 1402481"/>
              <a:gd name="connsiteY12" fmla="*/ 588262 h 1835678"/>
              <a:gd name="connsiteX13" fmla="*/ 767639 w 1402481"/>
              <a:gd name="connsiteY13" fmla="*/ 497257 h 1835678"/>
              <a:gd name="connsiteX14" fmla="*/ 1069515 w 1402481"/>
              <a:gd name="connsiteY14" fmla="*/ 481730 h 1835678"/>
              <a:gd name="connsiteX15" fmla="*/ 1069515 w 1402481"/>
              <a:gd name="connsiteY15" fmla="*/ 481730 h 1835678"/>
              <a:gd name="connsiteX16" fmla="*/ 1164222 w 1402481"/>
              <a:gd name="connsiteY16" fmla="*/ 418867 h 1835678"/>
              <a:gd name="connsiteX17" fmla="*/ 1176047 w 1402481"/>
              <a:gd name="connsiteY17" fmla="*/ 242033 h 1835678"/>
              <a:gd name="connsiteX18" fmla="*/ 1250016 w 1402481"/>
              <a:gd name="connsiteY18" fmla="*/ 122166 h 1835678"/>
              <a:gd name="connsiteX19" fmla="*/ 1402481 w 1402481"/>
              <a:gd name="connsiteY19" fmla="*/ 0 h 1835678"/>
              <a:gd name="connsiteX0" fmla="*/ 285934 w 1402481"/>
              <a:gd name="connsiteY0" fmla="*/ 1835678 h 1835678"/>
              <a:gd name="connsiteX1" fmla="*/ 313403 w 1402481"/>
              <a:gd name="connsiteY1" fmla="*/ 1649161 h 1835678"/>
              <a:gd name="connsiteX2" fmla="*/ 278648 w 1402481"/>
              <a:gd name="connsiteY2" fmla="*/ 1543348 h 1835678"/>
              <a:gd name="connsiteX3" fmla="*/ 111481 w 1402481"/>
              <a:gd name="connsiteY3" fmla="*/ 1505608 h 1835678"/>
              <a:gd name="connsiteX4" fmla="*/ 0 w 1402481"/>
              <a:gd name="connsiteY4" fmla="*/ 1408553 h 1835678"/>
              <a:gd name="connsiteX5" fmla="*/ 52375 w 1402481"/>
              <a:gd name="connsiteY5" fmla="*/ 1347866 h 1835678"/>
              <a:gd name="connsiteX6" fmla="*/ 127008 w 1402481"/>
              <a:gd name="connsiteY6" fmla="*/ 1218576 h 1835678"/>
              <a:gd name="connsiteX7" fmla="*/ 545732 w 1402481"/>
              <a:gd name="connsiteY7" fmla="*/ 1183066 h 1835678"/>
              <a:gd name="connsiteX8" fmla="*/ 643387 w 1402481"/>
              <a:gd name="connsiteY8" fmla="*/ 1129800 h 1835678"/>
              <a:gd name="connsiteX9" fmla="*/ 714408 w 1402481"/>
              <a:gd name="connsiteY9" fmla="*/ 1023268 h 1835678"/>
              <a:gd name="connsiteX10" fmla="*/ 755130 w 1402481"/>
              <a:gd name="connsiteY10" fmla="*/ 881225 h 1835678"/>
              <a:gd name="connsiteX11" fmla="*/ 725514 w 1402481"/>
              <a:gd name="connsiteY11" fmla="*/ 697777 h 1835678"/>
              <a:gd name="connsiteX12" fmla="*/ 732164 w 1402481"/>
              <a:gd name="connsiteY12" fmla="*/ 588262 h 1835678"/>
              <a:gd name="connsiteX13" fmla="*/ 767639 w 1402481"/>
              <a:gd name="connsiteY13" fmla="*/ 497257 h 1835678"/>
              <a:gd name="connsiteX14" fmla="*/ 1069515 w 1402481"/>
              <a:gd name="connsiteY14" fmla="*/ 481730 h 1835678"/>
              <a:gd name="connsiteX15" fmla="*/ 1069515 w 1402481"/>
              <a:gd name="connsiteY15" fmla="*/ 481730 h 1835678"/>
              <a:gd name="connsiteX16" fmla="*/ 1164222 w 1402481"/>
              <a:gd name="connsiteY16" fmla="*/ 418867 h 1835678"/>
              <a:gd name="connsiteX17" fmla="*/ 1176047 w 1402481"/>
              <a:gd name="connsiteY17" fmla="*/ 242033 h 1835678"/>
              <a:gd name="connsiteX18" fmla="*/ 1250016 w 1402481"/>
              <a:gd name="connsiteY18" fmla="*/ 122166 h 1835678"/>
              <a:gd name="connsiteX19" fmla="*/ 1402481 w 1402481"/>
              <a:gd name="connsiteY19" fmla="*/ 0 h 1835678"/>
              <a:gd name="connsiteX0" fmla="*/ 285934 w 1402481"/>
              <a:gd name="connsiteY0" fmla="*/ 1835678 h 1835678"/>
              <a:gd name="connsiteX1" fmla="*/ 313403 w 1402481"/>
              <a:gd name="connsiteY1" fmla="*/ 1649161 h 1835678"/>
              <a:gd name="connsiteX2" fmla="*/ 278648 w 1402481"/>
              <a:gd name="connsiteY2" fmla="*/ 1543348 h 1835678"/>
              <a:gd name="connsiteX3" fmla="*/ 111481 w 1402481"/>
              <a:gd name="connsiteY3" fmla="*/ 1505608 h 1835678"/>
              <a:gd name="connsiteX4" fmla="*/ 0 w 1402481"/>
              <a:gd name="connsiteY4" fmla="*/ 1408553 h 1835678"/>
              <a:gd name="connsiteX5" fmla="*/ 52375 w 1402481"/>
              <a:gd name="connsiteY5" fmla="*/ 1347866 h 1835678"/>
              <a:gd name="connsiteX6" fmla="*/ 127008 w 1402481"/>
              <a:gd name="connsiteY6" fmla="*/ 1218576 h 1835678"/>
              <a:gd name="connsiteX7" fmla="*/ 545732 w 1402481"/>
              <a:gd name="connsiteY7" fmla="*/ 1183066 h 1835678"/>
              <a:gd name="connsiteX8" fmla="*/ 643387 w 1402481"/>
              <a:gd name="connsiteY8" fmla="*/ 1129800 h 1835678"/>
              <a:gd name="connsiteX9" fmla="*/ 714408 w 1402481"/>
              <a:gd name="connsiteY9" fmla="*/ 1023268 h 1835678"/>
              <a:gd name="connsiteX10" fmla="*/ 755130 w 1402481"/>
              <a:gd name="connsiteY10" fmla="*/ 881225 h 1835678"/>
              <a:gd name="connsiteX11" fmla="*/ 725514 w 1402481"/>
              <a:gd name="connsiteY11" fmla="*/ 697777 h 1835678"/>
              <a:gd name="connsiteX12" fmla="*/ 732164 w 1402481"/>
              <a:gd name="connsiteY12" fmla="*/ 588262 h 1835678"/>
              <a:gd name="connsiteX13" fmla="*/ 767639 w 1402481"/>
              <a:gd name="connsiteY13" fmla="*/ 497257 h 1835678"/>
              <a:gd name="connsiteX14" fmla="*/ 1069515 w 1402481"/>
              <a:gd name="connsiteY14" fmla="*/ 481730 h 1835678"/>
              <a:gd name="connsiteX15" fmla="*/ 1069515 w 1402481"/>
              <a:gd name="connsiteY15" fmla="*/ 481730 h 1835678"/>
              <a:gd name="connsiteX16" fmla="*/ 1164222 w 1402481"/>
              <a:gd name="connsiteY16" fmla="*/ 418867 h 1835678"/>
              <a:gd name="connsiteX17" fmla="*/ 1176047 w 1402481"/>
              <a:gd name="connsiteY17" fmla="*/ 242033 h 1835678"/>
              <a:gd name="connsiteX18" fmla="*/ 1250016 w 1402481"/>
              <a:gd name="connsiteY18" fmla="*/ 122166 h 1835678"/>
              <a:gd name="connsiteX19" fmla="*/ 1402481 w 1402481"/>
              <a:gd name="connsiteY19" fmla="*/ 0 h 1835678"/>
              <a:gd name="connsiteX0" fmla="*/ 291791 w 1408338"/>
              <a:gd name="connsiteY0" fmla="*/ 1835678 h 1835678"/>
              <a:gd name="connsiteX1" fmla="*/ 319260 w 1408338"/>
              <a:gd name="connsiteY1" fmla="*/ 1649161 h 1835678"/>
              <a:gd name="connsiteX2" fmla="*/ 284505 w 1408338"/>
              <a:gd name="connsiteY2" fmla="*/ 1543348 h 1835678"/>
              <a:gd name="connsiteX3" fmla="*/ 117338 w 1408338"/>
              <a:gd name="connsiteY3" fmla="*/ 1505608 h 1835678"/>
              <a:gd name="connsiteX4" fmla="*/ 0 w 1408338"/>
              <a:gd name="connsiteY4" fmla="*/ 1447108 h 1835678"/>
              <a:gd name="connsiteX5" fmla="*/ 58232 w 1408338"/>
              <a:gd name="connsiteY5" fmla="*/ 1347866 h 1835678"/>
              <a:gd name="connsiteX6" fmla="*/ 132865 w 1408338"/>
              <a:gd name="connsiteY6" fmla="*/ 1218576 h 1835678"/>
              <a:gd name="connsiteX7" fmla="*/ 551589 w 1408338"/>
              <a:gd name="connsiteY7" fmla="*/ 1183066 h 1835678"/>
              <a:gd name="connsiteX8" fmla="*/ 649244 w 1408338"/>
              <a:gd name="connsiteY8" fmla="*/ 1129800 h 1835678"/>
              <a:gd name="connsiteX9" fmla="*/ 720265 w 1408338"/>
              <a:gd name="connsiteY9" fmla="*/ 1023268 h 1835678"/>
              <a:gd name="connsiteX10" fmla="*/ 760987 w 1408338"/>
              <a:gd name="connsiteY10" fmla="*/ 881225 h 1835678"/>
              <a:gd name="connsiteX11" fmla="*/ 731371 w 1408338"/>
              <a:gd name="connsiteY11" fmla="*/ 697777 h 1835678"/>
              <a:gd name="connsiteX12" fmla="*/ 738021 w 1408338"/>
              <a:gd name="connsiteY12" fmla="*/ 588262 h 1835678"/>
              <a:gd name="connsiteX13" fmla="*/ 773496 w 1408338"/>
              <a:gd name="connsiteY13" fmla="*/ 497257 h 1835678"/>
              <a:gd name="connsiteX14" fmla="*/ 1075372 w 1408338"/>
              <a:gd name="connsiteY14" fmla="*/ 481730 h 1835678"/>
              <a:gd name="connsiteX15" fmla="*/ 1075372 w 1408338"/>
              <a:gd name="connsiteY15" fmla="*/ 481730 h 1835678"/>
              <a:gd name="connsiteX16" fmla="*/ 1170079 w 1408338"/>
              <a:gd name="connsiteY16" fmla="*/ 418867 h 1835678"/>
              <a:gd name="connsiteX17" fmla="*/ 1181904 w 1408338"/>
              <a:gd name="connsiteY17" fmla="*/ 242033 h 1835678"/>
              <a:gd name="connsiteX18" fmla="*/ 1255873 w 1408338"/>
              <a:gd name="connsiteY18" fmla="*/ 122166 h 1835678"/>
              <a:gd name="connsiteX19" fmla="*/ 1408338 w 1408338"/>
              <a:gd name="connsiteY19" fmla="*/ 0 h 1835678"/>
              <a:gd name="connsiteX0" fmla="*/ 292054 w 1408601"/>
              <a:gd name="connsiteY0" fmla="*/ 1835678 h 1835678"/>
              <a:gd name="connsiteX1" fmla="*/ 319523 w 1408601"/>
              <a:gd name="connsiteY1" fmla="*/ 1649161 h 1835678"/>
              <a:gd name="connsiteX2" fmla="*/ 284768 w 1408601"/>
              <a:gd name="connsiteY2" fmla="*/ 1543348 h 1835678"/>
              <a:gd name="connsiteX3" fmla="*/ 117601 w 1408601"/>
              <a:gd name="connsiteY3" fmla="*/ 1505608 h 1835678"/>
              <a:gd name="connsiteX4" fmla="*/ 263 w 1408601"/>
              <a:gd name="connsiteY4" fmla="*/ 1447108 h 1835678"/>
              <a:gd name="connsiteX5" fmla="*/ 58495 w 1408601"/>
              <a:gd name="connsiteY5" fmla="*/ 1347866 h 1835678"/>
              <a:gd name="connsiteX6" fmla="*/ 133128 w 1408601"/>
              <a:gd name="connsiteY6" fmla="*/ 1218576 h 1835678"/>
              <a:gd name="connsiteX7" fmla="*/ 551852 w 1408601"/>
              <a:gd name="connsiteY7" fmla="*/ 1183066 h 1835678"/>
              <a:gd name="connsiteX8" fmla="*/ 649507 w 1408601"/>
              <a:gd name="connsiteY8" fmla="*/ 1129800 h 1835678"/>
              <a:gd name="connsiteX9" fmla="*/ 720528 w 1408601"/>
              <a:gd name="connsiteY9" fmla="*/ 1023268 h 1835678"/>
              <a:gd name="connsiteX10" fmla="*/ 761250 w 1408601"/>
              <a:gd name="connsiteY10" fmla="*/ 881225 h 1835678"/>
              <a:gd name="connsiteX11" fmla="*/ 731634 w 1408601"/>
              <a:gd name="connsiteY11" fmla="*/ 697777 h 1835678"/>
              <a:gd name="connsiteX12" fmla="*/ 738284 w 1408601"/>
              <a:gd name="connsiteY12" fmla="*/ 588262 h 1835678"/>
              <a:gd name="connsiteX13" fmla="*/ 773759 w 1408601"/>
              <a:gd name="connsiteY13" fmla="*/ 497257 h 1835678"/>
              <a:gd name="connsiteX14" fmla="*/ 1075635 w 1408601"/>
              <a:gd name="connsiteY14" fmla="*/ 481730 h 1835678"/>
              <a:gd name="connsiteX15" fmla="*/ 1075635 w 1408601"/>
              <a:gd name="connsiteY15" fmla="*/ 481730 h 1835678"/>
              <a:gd name="connsiteX16" fmla="*/ 1170342 w 1408601"/>
              <a:gd name="connsiteY16" fmla="*/ 418867 h 1835678"/>
              <a:gd name="connsiteX17" fmla="*/ 1182167 w 1408601"/>
              <a:gd name="connsiteY17" fmla="*/ 242033 h 1835678"/>
              <a:gd name="connsiteX18" fmla="*/ 1256136 w 1408601"/>
              <a:gd name="connsiteY18" fmla="*/ 122166 h 1835678"/>
              <a:gd name="connsiteX19" fmla="*/ 1408601 w 1408601"/>
              <a:gd name="connsiteY19" fmla="*/ 0 h 1835678"/>
              <a:gd name="connsiteX0" fmla="*/ 292216 w 1408763"/>
              <a:gd name="connsiteY0" fmla="*/ 1835678 h 1835678"/>
              <a:gd name="connsiteX1" fmla="*/ 319685 w 1408763"/>
              <a:gd name="connsiteY1" fmla="*/ 1649161 h 1835678"/>
              <a:gd name="connsiteX2" fmla="*/ 284930 w 1408763"/>
              <a:gd name="connsiteY2" fmla="*/ 1543348 h 1835678"/>
              <a:gd name="connsiteX3" fmla="*/ 117763 w 1408763"/>
              <a:gd name="connsiteY3" fmla="*/ 1505608 h 1835678"/>
              <a:gd name="connsiteX4" fmla="*/ 425 w 1408763"/>
              <a:gd name="connsiteY4" fmla="*/ 1447108 h 1835678"/>
              <a:gd name="connsiteX5" fmla="*/ 41086 w 1408763"/>
              <a:gd name="connsiteY5" fmla="*/ 1349702 h 1835678"/>
              <a:gd name="connsiteX6" fmla="*/ 133290 w 1408763"/>
              <a:gd name="connsiteY6" fmla="*/ 1218576 h 1835678"/>
              <a:gd name="connsiteX7" fmla="*/ 552014 w 1408763"/>
              <a:gd name="connsiteY7" fmla="*/ 1183066 h 1835678"/>
              <a:gd name="connsiteX8" fmla="*/ 649669 w 1408763"/>
              <a:gd name="connsiteY8" fmla="*/ 1129800 h 1835678"/>
              <a:gd name="connsiteX9" fmla="*/ 720690 w 1408763"/>
              <a:gd name="connsiteY9" fmla="*/ 1023268 h 1835678"/>
              <a:gd name="connsiteX10" fmla="*/ 761412 w 1408763"/>
              <a:gd name="connsiteY10" fmla="*/ 881225 h 1835678"/>
              <a:gd name="connsiteX11" fmla="*/ 731796 w 1408763"/>
              <a:gd name="connsiteY11" fmla="*/ 697777 h 1835678"/>
              <a:gd name="connsiteX12" fmla="*/ 738446 w 1408763"/>
              <a:gd name="connsiteY12" fmla="*/ 588262 h 1835678"/>
              <a:gd name="connsiteX13" fmla="*/ 773921 w 1408763"/>
              <a:gd name="connsiteY13" fmla="*/ 497257 h 1835678"/>
              <a:gd name="connsiteX14" fmla="*/ 1075797 w 1408763"/>
              <a:gd name="connsiteY14" fmla="*/ 481730 h 1835678"/>
              <a:gd name="connsiteX15" fmla="*/ 1075797 w 1408763"/>
              <a:gd name="connsiteY15" fmla="*/ 481730 h 1835678"/>
              <a:gd name="connsiteX16" fmla="*/ 1170504 w 1408763"/>
              <a:gd name="connsiteY16" fmla="*/ 418867 h 1835678"/>
              <a:gd name="connsiteX17" fmla="*/ 1182329 w 1408763"/>
              <a:gd name="connsiteY17" fmla="*/ 242033 h 1835678"/>
              <a:gd name="connsiteX18" fmla="*/ 1256298 w 1408763"/>
              <a:gd name="connsiteY18" fmla="*/ 122166 h 1835678"/>
              <a:gd name="connsiteX19" fmla="*/ 1408763 w 1408763"/>
              <a:gd name="connsiteY19" fmla="*/ 0 h 1835678"/>
              <a:gd name="connsiteX0" fmla="*/ 292216 w 1408763"/>
              <a:gd name="connsiteY0" fmla="*/ 1835678 h 1835678"/>
              <a:gd name="connsiteX1" fmla="*/ 319685 w 1408763"/>
              <a:gd name="connsiteY1" fmla="*/ 1649161 h 1835678"/>
              <a:gd name="connsiteX2" fmla="*/ 284930 w 1408763"/>
              <a:gd name="connsiteY2" fmla="*/ 1543348 h 1835678"/>
              <a:gd name="connsiteX3" fmla="*/ 117763 w 1408763"/>
              <a:gd name="connsiteY3" fmla="*/ 1505608 h 1835678"/>
              <a:gd name="connsiteX4" fmla="*/ 425 w 1408763"/>
              <a:gd name="connsiteY4" fmla="*/ 1447108 h 1835678"/>
              <a:gd name="connsiteX5" fmla="*/ 41086 w 1408763"/>
              <a:gd name="connsiteY5" fmla="*/ 1349702 h 1835678"/>
              <a:gd name="connsiteX6" fmla="*/ 133290 w 1408763"/>
              <a:gd name="connsiteY6" fmla="*/ 1218576 h 1835678"/>
              <a:gd name="connsiteX7" fmla="*/ 552014 w 1408763"/>
              <a:gd name="connsiteY7" fmla="*/ 1183066 h 1835678"/>
              <a:gd name="connsiteX8" fmla="*/ 649669 w 1408763"/>
              <a:gd name="connsiteY8" fmla="*/ 1129800 h 1835678"/>
              <a:gd name="connsiteX9" fmla="*/ 720690 w 1408763"/>
              <a:gd name="connsiteY9" fmla="*/ 1023268 h 1835678"/>
              <a:gd name="connsiteX10" fmla="*/ 761412 w 1408763"/>
              <a:gd name="connsiteY10" fmla="*/ 881225 h 1835678"/>
              <a:gd name="connsiteX11" fmla="*/ 731796 w 1408763"/>
              <a:gd name="connsiteY11" fmla="*/ 697777 h 1835678"/>
              <a:gd name="connsiteX12" fmla="*/ 738446 w 1408763"/>
              <a:gd name="connsiteY12" fmla="*/ 588262 h 1835678"/>
              <a:gd name="connsiteX13" fmla="*/ 773921 w 1408763"/>
              <a:gd name="connsiteY13" fmla="*/ 497257 h 1835678"/>
              <a:gd name="connsiteX14" fmla="*/ 1075797 w 1408763"/>
              <a:gd name="connsiteY14" fmla="*/ 481730 h 1835678"/>
              <a:gd name="connsiteX15" fmla="*/ 1075797 w 1408763"/>
              <a:gd name="connsiteY15" fmla="*/ 481730 h 1835678"/>
              <a:gd name="connsiteX16" fmla="*/ 1170504 w 1408763"/>
              <a:gd name="connsiteY16" fmla="*/ 418867 h 1835678"/>
              <a:gd name="connsiteX17" fmla="*/ 1182329 w 1408763"/>
              <a:gd name="connsiteY17" fmla="*/ 242033 h 1835678"/>
              <a:gd name="connsiteX18" fmla="*/ 1256298 w 1408763"/>
              <a:gd name="connsiteY18" fmla="*/ 122166 h 1835678"/>
              <a:gd name="connsiteX19" fmla="*/ 1408763 w 1408763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33141 w 1408614"/>
              <a:gd name="connsiteY6" fmla="*/ 1218576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61263 w 1408614"/>
              <a:gd name="connsiteY10" fmla="*/ 881225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15570 w 1408614"/>
              <a:gd name="connsiteY6" fmla="*/ 1198381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61263 w 1408614"/>
              <a:gd name="connsiteY10" fmla="*/ 881225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33140 w 1408614"/>
              <a:gd name="connsiteY6" fmla="*/ 1207561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61263 w 1408614"/>
              <a:gd name="connsiteY10" fmla="*/ 881225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61263 w 1408614"/>
              <a:gd name="connsiteY10" fmla="*/ 881225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61263 w 1408614"/>
              <a:gd name="connsiteY10" fmla="*/ 881225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47597 w 1408614"/>
              <a:gd name="connsiteY10" fmla="*/ 884897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47597 w 1408614"/>
              <a:gd name="connsiteY10" fmla="*/ 884897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497257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75648 w 1408614"/>
              <a:gd name="connsiteY14" fmla="*/ 481730 h 1835678"/>
              <a:gd name="connsiteX15" fmla="*/ 1075648 w 1408614"/>
              <a:gd name="connsiteY15" fmla="*/ 481730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75648 w 1408614"/>
              <a:gd name="connsiteY14" fmla="*/ 481730 h 1835678"/>
              <a:gd name="connsiteX15" fmla="*/ 1081505 w 1408614"/>
              <a:gd name="connsiteY15" fmla="*/ 492745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75648 w 1408614"/>
              <a:gd name="connsiteY14" fmla="*/ 481730 h 1835678"/>
              <a:gd name="connsiteX15" fmla="*/ 1149835 w 1408614"/>
              <a:gd name="connsiteY15" fmla="*/ 474386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60030 w 1408614"/>
              <a:gd name="connsiteY14" fmla="*/ 501925 h 1835678"/>
              <a:gd name="connsiteX15" fmla="*/ 1149835 w 1408614"/>
              <a:gd name="connsiteY15" fmla="*/ 474386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60030 w 1408614"/>
              <a:gd name="connsiteY14" fmla="*/ 501925 h 1835678"/>
              <a:gd name="connsiteX15" fmla="*/ 1149835 w 1408614"/>
              <a:gd name="connsiteY15" fmla="*/ 474386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60030 w 1408614"/>
              <a:gd name="connsiteY14" fmla="*/ 501925 h 1835678"/>
              <a:gd name="connsiteX15" fmla="*/ 1126407 w 1408614"/>
              <a:gd name="connsiteY15" fmla="*/ 478058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70355 w 1408614"/>
              <a:gd name="connsiteY16" fmla="*/ 418867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74259 w 1408614"/>
              <a:gd name="connsiteY16" fmla="*/ 424375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84020 w 1408614"/>
              <a:gd name="connsiteY16" fmla="*/ 426211 h 1835678"/>
              <a:gd name="connsiteX17" fmla="*/ 1182180 w 1408614"/>
              <a:gd name="connsiteY17" fmla="*/ 242033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84020 w 1408614"/>
              <a:gd name="connsiteY16" fmla="*/ 426211 h 1835678"/>
              <a:gd name="connsiteX17" fmla="*/ 1191941 w 1408614"/>
              <a:gd name="connsiteY17" fmla="*/ 249377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91941 w 1408614"/>
              <a:gd name="connsiteY17" fmla="*/ 249377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72418 w 1408614"/>
              <a:gd name="connsiteY17" fmla="*/ 295275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89989 w 1408614"/>
              <a:gd name="connsiteY17" fmla="*/ 297111 h 1835678"/>
              <a:gd name="connsiteX18" fmla="*/ 1256149 w 1408614"/>
              <a:gd name="connsiteY18" fmla="*/ 122166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89989 w 1408614"/>
              <a:gd name="connsiteY17" fmla="*/ 297111 h 1835678"/>
              <a:gd name="connsiteX18" fmla="*/ 1256149 w 1408614"/>
              <a:gd name="connsiteY18" fmla="*/ 166228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89989 w 1408614"/>
              <a:gd name="connsiteY17" fmla="*/ 297111 h 1835678"/>
              <a:gd name="connsiteX18" fmla="*/ 1256149 w 1408614"/>
              <a:gd name="connsiteY18" fmla="*/ 166228 h 1835678"/>
              <a:gd name="connsiteX19" fmla="*/ 1408614 w 1408614"/>
              <a:gd name="connsiteY19" fmla="*/ 0 h 1835678"/>
              <a:gd name="connsiteX0" fmla="*/ 292067 w 1408614"/>
              <a:gd name="connsiteY0" fmla="*/ 1835678 h 1835678"/>
              <a:gd name="connsiteX1" fmla="*/ 319536 w 1408614"/>
              <a:gd name="connsiteY1" fmla="*/ 1649161 h 1835678"/>
              <a:gd name="connsiteX2" fmla="*/ 284781 w 1408614"/>
              <a:gd name="connsiteY2" fmla="*/ 1543348 h 1835678"/>
              <a:gd name="connsiteX3" fmla="*/ 117614 w 1408614"/>
              <a:gd name="connsiteY3" fmla="*/ 1505608 h 1835678"/>
              <a:gd name="connsiteX4" fmla="*/ 276 w 1408614"/>
              <a:gd name="connsiteY4" fmla="*/ 1447108 h 1835678"/>
              <a:gd name="connsiteX5" fmla="*/ 56555 w 1408614"/>
              <a:gd name="connsiteY5" fmla="*/ 1353374 h 1835678"/>
              <a:gd name="connsiteX6" fmla="*/ 129235 w 1408614"/>
              <a:gd name="connsiteY6" fmla="*/ 1198382 h 1835678"/>
              <a:gd name="connsiteX7" fmla="*/ 551865 w 1408614"/>
              <a:gd name="connsiteY7" fmla="*/ 1183066 h 1835678"/>
              <a:gd name="connsiteX8" fmla="*/ 649520 w 1408614"/>
              <a:gd name="connsiteY8" fmla="*/ 1129800 h 1835678"/>
              <a:gd name="connsiteX9" fmla="*/ 720541 w 1408614"/>
              <a:gd name="connsiteY9" fmla="*/ 1023268 h 1835678"/>
              <a:gd name="connsiteX10" fmla="*/ 753454 w 1408614"/>
              <a:gd name="connsiteY10" fmla="*/ 897749 h 1835678"/>
              <a:gd name="connsiteX11" fmla="*/ 731647 w 1408614"/>
              <a:gd name="connsiteY11" fmla="*/ 697777 h 1835678"/>
              <a:gd name="connsiteX12" fmla="*/ 738297 w 1408614"/>
              <a:gd name="connsiteY12" fmla="*/ 588262 h 1835678"/>
              <a:gd name="connsiteX13" fmla="*/ 773772 w 1408614"/>
              <a:gd name="connsiteY13" fmla="*/ 510109 h 1835678"/>
              <a:gd name="connsiteX14" fmla="*/ 1052221 w 1408614"/>
              <a:gd name="connsiteY14" fmla="*/ 492745 h 1835678"/>
              <a:gd name="connsiteX15" fmla="*/ 1126407 w 1408614"/>
              <a:gd name="connsiteY15" fmla="*/ 478058 h 1835678"/>
              <a:gd name="connsiteX16" fmla="*/ 1197686 w 1408614"/>
              <a:gd name="connsiteY16" fmla="*/ 411524 h 1835678"/>
              <a:gd name="connsiteX17" fmla="*/ 1189989 w 1408614"/>
              <a:gd name="connsiteY17" fmla="*/ 297111 h 1835678"/>
              <a:gd name="connsiteX18" fmla="*/ 1256149 w 1408614"/>
              <a:gd name="connsiteY18" fmla="*/ 166228 h 1835678"/>
              <a:gd name="connsiteX19" fmla="*/ 1408614 w 1408614"/>
              <a:gd name="connsiteY19" fmla="*/ 0 h 1835678"/>
              <a:gd name="connsiteX0" fmla="*/ 292067 w 1389091"/>
              <a:gd name="connsiteY0" fmla="*/ 1688802 h 1688802"/>
              <a:gd name="connsiteX1" fmla="*/ 319536 w 1389091"/>
              <a:gd name="connsiteY1" fmla="*/ 1502285 h 1688802"/>
              <a:gd name="connsiteX2" fmla="*/ 284781 w 1389091"/>
              <a:gd name="connsiteY2" fmla="*/ 1396472 h 1688802"/>
              <a:gd name="connsiteX3" fmla="*/ 117614 w 1389091"/>
              <a:gd name="connsiteY3" fmla="*/ 1358732 h 1688802"/>
              <a:gd name="connsiteX4" fmla="*/ 276 w 1389091"/>
              <a:gd name="connsiteY4" fmla="*/ 1300232 h 1688802"/>
              <a:gd name="connsiteX5" fmla="*/ 56555 w 1389091"/>
              <a:gd name="connsiteY5" fmla="*/ 1206498 h 1688802"/>
              <a:gd name="connsiteX6" fmla="*/ 129235 w 1389091"/>
              <a:gd name="connsiteY6" fmla="*/ 1051506 h 1688802"/>
              <a:gd name="connsiteX7" fmla="*/ 551865 w 1389091"/>
              <a:gd name="connsiteY7" fmla="*/ 1036190 h 1688802"/>
              <a:gd name="connsiteX8" fmla="*/ 649520 w 1389091"/>
              <a:gd name="connsiteY8" fmla="*/ 982924 h 1688802"/>
              <a:gd name="connsiteX9" fmla="*/ 720541 w 1389091"/>
              <a:gd name="connsiteY9" fmla="*/ 876392 h 1688802"/>
              <a:gd name="connsiteX10" fmla="*/ 753454 w 1389091"/>
              <a:gd name="connsiteY10" fmla="*/ 750873 h 1688802"/>
              <a:gd name="connsiteX11" fmla="*/ 731647 w 1389091"/>
              <a:gd name="connsiteY11" fmla="*/ 550901 h 1688802"/>
              <a:gd name="connsiteX12" fmla="*/ 738297 w 1389091"/>
              <a:gd name="connsiteY12" fmla="*/ 441386 h 1688802"/>
              <a:gd name="connsiteX13" fmla="*/ 773772 w 1389091"/>
              <a:gd name="connsiteY13" fmla="*/ 363233 h 1688802"/>
              <a:gd name="connsiteX14" fmla="*/ 1052221 w 1389091"/>
              <a:gd name="connsiteY14" fmla="*/ 345869 h 1688802"/>
              <a:gd name="connsiteX15" fmla="*/ 1126407 w 1389091"/>
              <a:gd name="connsiteY15" fmla="*/ 331182 h 1688802"/>
              <a:gd name="connsiteX16" fmla="*/ 1197686 w 1389091"/>
              <a:gd name="connsiteY16" fmla="*/ 264648 h 1688802"/>
              <a:gd name="connsiteX17" fmla="*/ 1189989 w 1389091"/>
              <a:gd name="connsiteY17" fmla="*/ 150235 h 1688802"/>
              <a:gd name="connsiteX18" fmla="*/ 1256149 w 1389091"/>
              <a:gd name="connsiteY18" fmla="*/ 19352 h 1688802"/>
              <a:gd name="connsiteX19" fmla="*/ 1389091 w 1389091"/>
              <a:gd name="connsiteY19" fmla="*/ 0 h 1688802"/>
              <a:gd name="connsiteX0" fmla="*/ 292067 w 1389091"/>
              <a:gd name="connsiteY0" fmla="*/ 1689093 h 1689093"/>
              <a:gd name="connsiteX1" fmla="*/ 319536 w 1389091"/>
              <a:gd name="connsiteY1" fmla="*/ 1502576 h 1689093"/>
              <a:gd name="connsiteX2" fmla="*/ 284781 w 1389091"/>
              <a:gd name="connsiteY2" fmla="*/ 1396763 h 1689093"/>
              <a:gd name="connsiteX3" fmla="*/ 117614 w 1389091"/>
              <a:gd name="connsiteY3" fmla="*/ 1359023 h 1689093"/>
              <a:gd name="connsiteX4" fmla="*/ 276 w 1389091"/>
              <a:gd name="connsiteY4" fmla="*/ 1300523 h 1689093"/>
              <a:gd name="connsiteX5" fmla="*/ 56555 w 1389091"/>
              <a:gd name="connsiteY5" fmla="*/ 1206789 h 1689093"/>
              <a:gd name="connsiteX6" fmla="*/ 129235 w 1389091"/>
              <a:gd name="connsiteY6" fmla="*/ 1051797 h 1689093"/>
              <a:gd name="connsiteX7" fmla="*/ 551865 w 1389091"/>
              <a:gd name="connsiteY7" fmla="*/ 1036481 h 1689093"/>
              <a:gd name="connsiteX8" fmla="*/ 649520 w 1389091"/>
              <a:gd name="connsiteY8" fmla="*/ 983215 h 1689093"/>
              <a:gd name="connsiteX9" fmla="*/ 720541 w 1389091"/>
              <a:gd name="connsiteY9" fmla="*/ 876683 h 1689093"/>
              <a:gd name="connsiteX10" fmla="*/ 753454 w 1389091"/>
              <a:gd name="connsiteY10" fmla="*/ 751164 h 1689093"/>
              <a:gd name="connsiteX11" fmla="*/ 731647 w 1389091"/>
              <a:gd name="connsiteY11" fmla="*/ 551192 h 1689093"/>
              <a:gd name="connsiteX12" fmla="*/ 738297 w 1389091"/>
              <a:gd name="connsiteY12" fmla="*/ 441677 h 1689093"/>
              <a:gd name="connsiteX13" fmla="*/ 773772 w 1389091"/>
              <a:gd name="connsiteY13" fmla="*/ 363524 h 1689093"/>
              <a:gd name="connsiteX14" fmla="*/ 1052221 w 1389091"/>
              <a:gd name="connsiteY14" fmla="*/ 346160 h 1689093"/>
              <a:gd name="connsiteX15" fmla="*/ 1126407 w 1389091"/>
              <a:gd name="connsiteY15" fmla="*/ 331473 h 1689093"/>
              <a:gd name="connsiteX16" fmla="*/ 1197686 w 1389091"/>
              <a:gd name="connsiteY16" fmla="*/ 264939 h 1689093"/>
              <a:gd name="connsiteX17" fmla="*/ 1189989 w 1389091"/>
              <a:gd name="connsiteY17" fmla="*/ 150526 h 1689093"/>
              <a:gd name="connsiteX18" fmla="*/ 1256149 w 1389091"/>
              <a:gd name="connsiteY18" fmla="*/ 19643 h 1689093"/>
              <a:gd name="connsiteX19" fmla="*/ 1389091 w 1389091"/>
              <a:gd name="connsiteY19" fmla="*/ 291 h 1689093"/>
              <a:gd name="connsiteX0" fmla="*/ 292067 w 1377377"/>
              <a:gd name="connsiteY0" fmla="*/ 1684156 h 1684156"/>
              <a:gd name="connsiteX1" fmla="*/ 319536 w 1377377"/>
              <a:gd name="connsiteY1" fmla="*/ 1497639 h 1684156"/>
              <a:gd name="connsiteX2" fmla="*/ 284781 w 1377377"/>
              <a:gd name="connsiteY2" fmla="*/ 1391826 h 1684156"/>
              <a:gd name="connsiteX3" fmla="*/ 117614 w 1377377"/>
              <a:gd name="connsiteY3" fmla="*/ 1354086 h 1684156"/>
              <a:gd name="connsiteX4" fmla="*/ 276 w 1377377"/>
              <a:gd name="connsiteY4" fmla="*/ 1295586 h 1684156"/>
              <a:gd name="connsiteX5" fmla="*/ 56555 w 1377377"/>
              <a:gd name="connsiteY5" fmla="*/ 1201852 h 1684156"/>
              <a:gd name="connsiteX6" fmla="*/ 129235 w 1377377"/>
              <a:gd name="connsiteY6" fmla="*/ 1046860 h 1684156"/>
              <a:gd name="connsiteX7" fmla="*/ 551865 w 1377377"/>
              <a:gd name="connsiteY7" fmla="*/ 1031544 h 1684156"/>
              <a:gd name="connsiteX8" fmla="*/ 649520 w 1377377"/>
              <a:gd name="connsiteY8" fmla="*/ 978278 h 1684156"/>
              <a:gd name="connsiteX9" fmla="*/ 720541 w 1377377"/>
              <a:gd name="connsiteY9" fmla="*/ 871746 h 1684156"/>
              <a:gd name="connsiteX10" fmla="*/ 753454 w 1377377"/>
              <a:gd name="connsiteY10" fmla="*/ 746227 h 1684156"/>
              <a:gd name="connsiteX11" fmla="*/ 731647 w 1377377"/>
              <a:gd name="connsiteY11" fmla="*/ 546255 h 1684156"/>
              <a:gd name="connsiteX12" fmla="*/ 738297 w 1377377"/>
              <a:gd name="connsiteY12" fmla="*/ 436740 h 1684156"/>
              <a:gd name="connsiteX13" fmla="*/ 773772 w 1377377"/>
              <a:gd name="connsiteY13" fmla="*/ 358587 h 1684156"/>
              <a:gd name="connsiteX14" fmla="*/ 1052221 w 1377377"/>
              <a:gd name="connsiteY14" fmla="*/ 341223 h 1684156"/>
              <a:gd name="connsiteX15" fmla="*/ 1126407 w 1377377"/>
              <a:gd name="connsiteY15" fmla="*/ 326536 h 1684156"/>
              <a:gd name="connsiteX16" fmla="*/ 1197686 w 1377377"/>
              <a:gd name="connsiteY16" fmla="*/ 260002 h 1684156"/>
              <a:gd name="connsiteX17" fmla="*/ 1189989 w 1377377"/>
              <a:gd name="connsiteY17" fmla="*/ 145589 h 1684156"/>
              <a:gd name="connsiteX18" fmla="*/ 1256149 w 1377377"/>
              <a:gd name="connsiteY18" fmla="*/ 14706 h 1684156"/>
              <a:gd name="connsiteX19" fmla="*/ 1377377 w 1377377"/>
              <a:gd name="connsiteY19" fmla="*/ 862 h 1684156"/>
              <a:gd name="connsiteX0" fmla="*/ 292067 w 1392995"/>
              <a:gd name="connsiteY0" fmla="*/ 1676601 h 1676601"/>
              <a:gd name="connsiteX1" fmla="*/ 319536 w 1392995"/>
              <a:gd name="connsiteY1" fmla="*/ 1490084 h 1676601"/>
              <a:gd name="connsiteX2" fmla="*/ 284781 w 1392995"/>
              <a:gd name="connsiteY2" fmla="*/ 1384271 h 1676601"/>
              <a:gd name="connsiteX3" fmla="*/ 117614 w 1392995"/>
              <a:gd name="connsiteY3" fmla="*/ 1346531 h 1676601"/>
              <a:gd name="connsiteX4" fmla="*/ 276 w 1392995"/>
              <a:gd name="connsiteY4" fmla="*/ 1288031 h 1676601"/>
              <a:gd name="connsiteX5" fmla="*/ 56555 w 1392995"/>
              <a:gd name="connsiteY5" fmla="*/ 1194297 h 1676601"/>
              <a:gd name="connsiteX6" fmla="*/ 129235 w 1392995"/>
              <a:gd name="connsiteY6" fmla="*/ 1039305 h 1676601"/>
              <a:gd name="connsiteX7" fmla="*/ 551865 w 1392995"/>
              <a:gd name="connsiteY7" fmla="*/ 1023989 h 1676601"/>
              <a:gd name="connsiteX8" fmla="*/ 649520 w 1392995"/>
              <a:gd name="connsiteY8" fmla="*/ 970723 h 1676601"/>
              <a:gd name="connsiteX9" fmla="*/ 720541 w 1392995"/>
              <a:gd name="connsiteY9" fmla="*/ 864191 h 1676601"/>
              <a:gd name="connsiteX10" fmla="*/ 753454 w 1392995"/>
              <a:gd name="connsiteY10" fmla="*/ 738672 h 1676601"/>
              <a:gd name="connsiteX11" fmla="*/ 731647 w 1392995"/>
              <a:gd name="connsiteY11" fmla="*/ 538700 h 1676601"/>
              <a:gd name="connsiteX12" fmla="*/ 738297 w 1392995"/>
              <a:gd name="connsiteY12" fmla="*/ 429185 h 1676601"/>
              <a:gd name="connsiteX13" fmla="*/ 773772 w 1392995"/>
              <a:gd name="connsiteY13" fmla="*/ 351032 h 1676601"/>
              <a:gd name="connsiteX14" fmla="*/ 1052221 w 1392995"/>
              <a:gd name="connsiteY14" fmla="*/ 333668 h 1676601"/>
              <a:gd name="connsiteX15" fmla="*/ 1126407 w 1392995"/>
              <a:gd name="connsiteY15" fmla="*/ 318981 h 1676601"/>
              <a:gd name="connsiteX16" fmla="*/ 1197686 w 1392995"/>
              <a:gd name="connsiteY16" fmla="*/ 252447 h 1676601"/>
              <a:gd name="connsiteX17" fmla="*/ 1189989 w 1392995"/>
              <a:gd name="connsiteY17" fmla="*/ 138034 h 1676601"/>
              <a:gd name="connsiteX18" fmla="*/ 1256149 w 1392995"/>
              <a:gd name="connsiteY18" fmla="*/ 7151 h 1676601"/>
              <a:gd name="connsiteX19" fmla="*/ 1392995 w 1392995"/>
              <a:gd name="connsiteY19" fmla="*/ 9831 h 1676601"/>
              <a:gd name="connsiteX0" fmla="*/ 292067 w 1392995"/>
              <a:gd name="connsiteY0" fmla="*/ 1682568 h 1682568"/>
              <a:gd name="connsiteX1" fmla="*/ 319536 w 1392995"/>
              <a:gd name="connsiteY1" fmla="*/ 1496051 h 1682568"/>
              <a:gd name="connsiteX2" fmla="*/ 284781 w 1392995"/>
              <a:gd name="connsiteY2" fmla="*/ 1390238 h 1682568"/>
              <a:gd name="connsiteX3" fmla="*/ 117614 w 1392995"/>
              <a:gd name="connsiteY3" fmla="*/ 1352498 h 1682568"/>
              <a:gd name="connsiteX4" fmla="*/ 276 w 1392995"/>
              <a:gd name="connsiteY4" fmla="*/ 1293998 h 1682568"/>
              <a:gd name="connsiteX5" fmla="*/ 56555 w 1392995"/>
              <a:gd name="connsiteY5" fmla="*/ 1200264 h 1682568"/>
              <a:gd name="connsiteX6" fmla="*/ 129235 w 1392995"/>
              <a:gd name="connsiteY6" fmla="*/ 1045272 h 1682568"/>
              <a:gd name="connsiteX7" fmla="*/ 551865 w 1392995"/>
              <a:gd name="connsiteY7" fmla="*/ 1029956 h 1682568"/>
              <a:gd name="connsiteX8" fmla="*/ 649520 w 1392995"/>
              <a:gd name="connsiteY8" fmla="*/ 976690 h 1682568"/>
              <a:gd name="connsiteX9" fmla="*/ 720541 w 1392995"/>
              <a:gd name="connsiteY9" fmla="*/ 870158 h 1682568"/>
              <a:gd name="connsiteX10" fmla="*/ 753454 w 1392995"/>
              <a:gd name="connsiteY10" fmla="*/ 744639 h 1682568"/>
              <a:gd name="connsiteX11" fmla="*/ 731647 w 1392995"/>
              <a:gd name="connsiteY11" fmla="*/ 544667 h 1682568"/>
              <a:gd name="connsiteX12" fmla="*/ 738297 w 1392995"/>
              <a:gd name="connsiteY12" fmla="*/ 435152 h 1682568"/>
              <a:gd name="connsiteX13" fmla="*/ 773772 w 1392995"/>
              <a:gd name="connsiteY13" fmla="*/ 356999 h 1682568"/>
              <a:gd name="connsiteX14" fmla="*/ 1052221 w 1392995"/>
              <a:gd name="connsiteY14" fmla="*/ 339635 h 1682568"/>
              <a:gd name="connsiteX15" fmla="*/ 1126407 w 1392995"/>
              <a:gd name="connsiteY15" fmla="*/ 324948 h 1682568"/>
              <a:gd name="connsiteX16" fmla="*/ 1197686 w 1392995"/>
              <a:gd name="connsiteY16" fmla="*/ 258414 h 1682568"/>
              <a:gd name="connsiteX17" fmla="*/ 1189989 w 1392995"/>
              <a:gd name="connsiteY17" fmla="*/ 144001 h 1682568"/>
              <a:gd name="connsiteX18" fmla="*/ 1256149 w 1392995"/>
              <a:gd name="connsiteY18" fmla="*/ 13118 h 1682568"/>
              <a:gd name="connsiteX19" fmla="*/ 1392995 w 1392995"/>
              <a:gd name="connsiteY19" fmla="*/ 15798 h 1682568"/>
              <a:gd name="connsiteX0" fmla="*/ 292067 w 1392995"/>
              <a:gd name="connsiteY0" fmla="*/ 1688415 h 1688415"/>
              <a:gd name="connsiteX1" fmla="*/ 319536 w 1392995"/>
              <a:gd name="connsiteY1" fmla="*/ 1501898 h 1688415"/>
              <a:gd name="connsiteX2" fmla="*/ 284781 w 1392995"/>
              <a:gd name="connsiteY2" fmla="*/ 1396085 h 1688415"/>
              <a:gd name="connsiteX3" fmla="*/ 117614 w 1392995"/>
              <a:gd name="connsiteY3" fmla="*/ 1358345 h 1688415"/>
              <a:gd name="connsiteX4" fmla="*/ 276 w 1392995"/>
              <a:gd name="connsiteY4" fmla="*/ 1299845 h 1688415"/>
              <a:gd name="connsiteX5" fmla="*/ 56555 w 1392995"/>
              <a:gd name="connsiteY5" fmla="*/ 1206111 h 1688415"/>
              <a:gd name="connsiteX6" fmla="*/ 129235 w 1392995"/>
              <a:gd name="connsiteY6" fmla="*/ 1051119 h 1688415"/>
              <a:gd name="connsiteX7" fmla="*/ 551865 w 1392995"/>
              <a:gd name="connsiteY7" fmla="*/ 1035803 h 1688415"/>
              <a:gd name="connsiteX8" fmla="*/ 649520 w 1392995"/>
              <a:gd name="connsiteY8" fmla="*/ 982537 h 1688415"/>
              <a:gd name="connsiteX9" fmla="*/ 720541 w 1392995"/>
              <a:gd name="connsiteY9" fmla="*/ 876005 h 1688415"/>
              <a:gd name="connsiteX10" fmla="*/ 753454 w 1392995"/>
              <a:gd name="connsiteY10" fmla="*/ 750486 h 1688415"/>
              <a:gd name="connsiteX11" fmla="*/ 731647 w 1392995"/>
              <a:gd name="connsiteY11" fmla="*/ 550514 h 1688415"/>
              <a:gd name="connsiteX12" fmla="*/ 738297 w 1392995"/>
              <a:gd name="connsiteY12" fmla="*/ 440999 h 1688415"/>
              <a:gd name="connsiteX13" fmla="*/ 773772 w 1392995"/>
              <a:gd name="connsiteY13" fmla="*/ 362846 h 1688415"/>
              <a:gd name="connsiteX14" fmla="*/ 1052221 w 1392995"/>
              <a:gd name="connsiteY14" fmla="*/ 345482 h 1688415"/>
              <a:gd name="connsiteX15" fmla="*/ 1126407 w 1392995"/>
              <a:gd name="connsiteY15" fmla="*/ 330795 h 1688415"/>
              <a:gd name="connsiteX16" fmla="*/ 1197686 w 1392995"/>
              <a:gd name="connsiteY16" fmla="*/ 264261 h 1688415"/>
              <a:gd name="connsiteX17" fmla="*/ 1189989 w 1392995"/>
              <a:gd name="connsiteY17" fmla="*/ 149848 h 1688415"/>
              <a:gd name="connsiteX18" fmla="*/ 1256149 w 1392995"/>
              <a:gd name="connsiteY18" fmla="*/ 18965 h 1688415"/>
              <a:gd name="connsiteX19" fmla="*/ 1392995 w 1392995"/>
              <a:gd name="connsiteY19" fmla="*/ 21645 h 1688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92995" h="1688415">
                <a:moveTo>
                  <a:pt x="292067" y="1688415"/>
                </a:moveTo>
                <a:lnTo>
                  <a:pt x="319536" y="1501898"/>
                </a:lnTo>
                <a:cubicBezTo>
                  <a:pt x="307951" y="1466627"/>
                  <a:pt x="314876" y="1420250"/>
                  <a:pt x="284781" y="1396085"/>
                </a:cubicBezTo>
                <a:cubicBezTo>
                  <a:pt x="237697" y="1344016"/>
                  <a:pt x="179506" y="1365989"/>
                  <a:pt x="117614" y="1358345"/>
                </a:cubicBezTo>
                <a:cubicBezTo>
                  <a:pt x="80454" y="1325993"/>
                  <a:pt x="25722" y="1368916"/>
                  <a:pt x="276" y="1299845"/>
                </a:cubicBezTo>
                <a:cubicBezTo>
                  <a:pt x="-3740" y="1241061"/>
                  <a:pt x="37144" y="1239192"/>
                  <a:pt x="56555" y="1206111"/>
                </a:cubicBezTo>
                <a:cubicBezTo>
                  <a:pt x="99004" y="1177089"/>
                  <a:pt x="98500" y="1094828"/>
                  <a:pt x="129235" y="1051119"/>
                </a:cubicBezTo>
                <a:cubicBezTo>
                  <a:pt x="233135" y="1051983"/>
                  <a:pt x="412290" y="1047640"/>
                  <a:pt x="551865" y="1035803"/>
                </a:cubicBezTo>
                <a:lnTo>
                  <a:pt x="649520" y="982537"/>
                </a:lnTo>
                <a:lnTo>
                  <a:pt x="720541" y="876005"/>
                </a:lnTo>
                <a:cubicBezTo>
                  <a:pt x="734115" y="828657"/>
                  <a:pt x="744652" y="804047"/>
                  <a:pt x="753454" y="750486"/>
                </a:cubicBezTo>
                <a:cubicBezTo>
                  <a:pt x="761162" y="703582"/>
                  <a:pt x="741519" y="611663"/>
                  <a:pt x="731647" y="550514"/>
                </a:cubicBezTo>
                <a:lnTo>
                  <a:pt x="738297" y="440999"/>
                </a:lnTo>
                <a:lnTo>
                  <a:pt x="773772" y="362846"/>
                </a:lnTo>
                <a:cubicBezTo>
                  <a:pt x="869191" y="360118"/>
                  <a:pt x="993449" y="350824"/>
                  <a:pt x="1052221" y="345482"/>
                </a:cubicBezTo>
                <a:cubicBezTo>
                  <a:pt x="1110994" y="340140"/>
                  <a:pt x="1102163" y="344332"/>
                  <a:pt x="1126407" y="330795"/>
                </a:cubicBezTo>
                <a:cubicBezTo>
                  <a:pt x="1150651" y="317258"/>
                  <a:pt x="1190846" y="282767"/>
                  <a:pt x="1197686" y="264261"/>
                </a:cubicBezTo>
                <a:cubicBezTo>
                  <a:pt x="1197073" y="202868"/>
                  <a:pt x="1190602" y="211241"/>
                  <a:pt x="1189989" y="149848"/>
                </a:cubicBezTo>
                <a:cubicBezTo>
                  <a:pt x="1212042" y="106220"/>
                  <a:pt x="1202860" y="71773"/>
                  <a:pt x="1256149" y="18965"/>
                </a:cubicBezTo>
                <a:cubicBezTo>
                  <a:pt x="1316732" y="2111"/>
                  <a:pt x="1342173" y="-14743"/>
                  <a:pt x="1392995" y="21645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5943975" y="3611027"/>
            <a:ext cx="1387465" cy="235456"/>
          </a:xfrm>
          <a:custGeom>
            <a:avLst/>
            <a:gdLst>
              <a:gd name="connsiteX0" fmla="*/ 0 w 629344"/>
              <a:gd name="connsiteY0" fmla="*/ 107359 h 107359"/>
              <a:gd name="connsiteX1" fmla="*/ 107358 w 629344"/>
              <a:gd name="connsiteY1" fmla="*/ 85146 h 107359"/>
              <a:gd name="connsiteX2" fmla="*/ 222121 w 629344"/>
              <a:gd name="connsiteY2" fmla="*/ 85146 h 107359"/>
              <a:gd name="connsiteX3" fmla="*/ 355394 w 629344"/>
              <a:gd name="connsiteY3" fmla="*/ 44424 h 107359"/>
              <a:gd name="connsiteX4" fmla="*/ 447945 w 629344"/>
              <a:gd name="connsiteY4" fmla="*/ 0 h 107359"/>
              <a:gd name="connsiteX5" fmla="*/ 562707 w 629344"/>
              <a:gd name="connsiteY5" fmla="*/ 18510 h 107359"/>
              <a:gd name="connsiteX6" fmla="*/ 629344 w 629344"/>
              <a:gd name="connsiteY6" fmla="*/ 59232 h 107359"/>
              <a:gd name="connsiteX7" fmla="*/ 629344 w 629344"/>
              <a:gd name="connsiteY7" fmla="*/ 59232 h 107359"/>
              <a:gd name="connsiteX0" fmla="*/ 0 w 751037"/>
              <a:gd name="connsiteY0" fmla="*/ 125951 h 125951"/>
              <a:gd name="connsiteX1" fmla="*/ 229051 w 751037"/>
              <a:gd name="connsiteY1" fmla="*/ 85146 h 125951"/>
              <a:gd name="connsiteX2" fmla="*/ 343814 w 751037"/>
              <a:gd name="connsiteY2" fmla="*/ 85146 h 125951"/>
              <a:gd name="connsiteX3" fmla="*/ 477087 w 751037"/>
              <a:gd name="connsiteY3" fmla="*/ 44424 h 125951"/>
              <a:gd name="connsiteX4" fmla="*/ 569638 w 751037"/>
              <a:gd name="connsiteY4" fmla="*/ 0 h 125951"/>
              <a:gd name="connsiteX5" fmla="*/ 684400 w 751037"/>
              <a:gd name="connsiteY5" fmla="*/ 18510 h 125951"/>
              <a:gd name="connsiteX6" fmla="*/ 751037 w 751037"/>
              <a:gd name="connsiteY6" fmla="*/ 59232 h 125951"/>
              <a:gd name="connsiteX7" fmla="*/ 751037 w 751037"/>
              <a:gd name="connsiteY7" fmla="*/ 59232 h 125951"/>
              <a:gd name="connsiteX0" fmla="*/ 0 w 765078"/>
              <a:gd name="connsiteY0" fmla="*/ 130599 h 130599"/>
              <a:gd name="connsiteX1" fmla="*/ 243092 w 765078"/>
              <a:gd name="connsiteY1" fmla="*/ 85146 h 130599"/>
              <a:gd name="connsiteX2" fmla="*/ 357855 w 765078"/>
              <a:gd name="connsiteY2" fmla="*/ 85146 h 130599"/>
              <a:gd name="connsiteX3" fmla="*/ 491128 w 765078"/>
              <a:gd name="connsiteY3" fmla="*/ 44424 h 130599"/>
              <a:gd name="connsiteX4" fmla="*/ 583679 w 765078"/>
              <a:gd name="connsiteY4" fmla="*/ 0 h 130599"/>
              <a:gd name="connsiteX5" fmla="*/ 698441 w 765078"/>
              <a:gd name="connsiteY5" fmla="*/ 18510 h 130599"/>
              <a:gd name="connsiteX6" fmla="*/ 765078 w 765078"/>
              <a:gd name="connsiteY6" fmla="*/ 59232 h 130599"/>
              <a:gd name="connsiteX7" fmla="*/ 765078 w 765078"/>
              <a:gd name="connsiteY7" fmla="*/ 59232 h 130599"/>
              <a:gd name="connsiteX0" fmla="*/ 0 w 765078"/>
              <a:gd name="connsiteY0" fmla="*/ 130599 h 130599"/>
              <a:gd name="connsiteX1" fmla="*/ 149482 w 765078"/>
              <a:gd name="connsiteY1" fmla="*/ 85146 h 130599"/>
              <a:gd name="connsiteX2" fmla="*/ 357855 w 765078"/>
              <a:gd name="connsiteY2" fmla="*/ 85146 h 130599"/>
              <a:gd name="connsiteX3" fmla="*/ 491128 w 765078"/>
              <a:gd name="connsiteY3" fmla="*/ 44424 h 130599"/>
              <a:gd name="connsiteX4" fmla="*/ 583679 w 765078"/>
              <a:gd name="connsiteY4" fmla="*/ 0 h 130599"/>
              <a:gd name="connsiteX5" fmla="*/ 698441 w 765078"/>
              <a:gd name="connsiteY5" fmla="*/ 18510 h 130599"/>
              <a:gd name="connsiteX6" fmla="*/ 765078 w 765078"/>
              <a:gd name="connsiteY6" fmla="*/ 59232 h 130599"/>
              <a:gd name="connsiteX7" fmla="*/ 765078 w 765078"/>
              <a:gd name="connsiteY7" fmla="*/ 59232 h 130599"/>
              <a:gd name="connsiteX0" fmla="*/ 0 w 765078"/>
              <a:gd name="connsiteY0" fmla="*/ 130599 h 130599"/>
              <a:gd name="connsiteX1" fmla="*/ 149482 w 765078"/>
              <a:gd name="connsiteY1" fmla="*/ 85146 h 130599"/>
              <a:gd name="connsiteX2" fmla="*/ 259564 w 765078"/>
              <a:gd name="connsiteY2" fmla="*/ 101415 h 130599"/>
              <a:gd name="connsiteX3" fmla="*/ 491128 w 765078"/>
              <a:gd name="connsiteY3" fmla="*/ 44424 h 130599"/>
              <a:gd name="connsiteX4" fmla="*/ 583679 w 765078"/>
              <a:gd name="connsiteY4" fmla="*/ 0 h 130599"/>
              <a:gd name="connsiteX5" fmla="*/ 698441 w 765078"/>
              <a:gd name="connsiteY5" fmla="*/ 18510 h 130599"/>
              <a:gd name="connsiteX6" fmla="*/ 765078 w 765078"/>
              <a:gd name="connsiteY6" fmla="*/ 59232 h 130599"/>
              <a:gd name="connsiteX7" fmla="*/ 765078 w 765078"/>
              <a:gd name="connsiteY7" fmla="*/ 59232 h 130599"/>
              <a:gd name="connsiteX0" fmla="*/ 0 w 765078"/>
              <a:gd name="connsiteY0" fmla="*/ 130599 h 130599"/>
              <a:gd name="connsiteX1" fmla="*/ 149482 w 765078"/>
              <a:gd name="connsiteY1" fmla="*/ 85146 h 130599"/>
              <a:gd name="connsiteX2" fmla="*/ 259564 w 765078"/>
              <a:gd name="connsiteY2" fmla="*/ 101415 h 130599"/>
              <a:gd name="connsiteX3" fmla="*/ 491128 w 765078"/>
              <a:gd name="connsiteY3" fmla="*/ 2591 h 130599"/>
              <a:gd name="connsiteX4" fmla="*/ 583679 w 765078"/>
              <a:gd name="connsiteY4" fmla="*/ 0 h 130599"/>
              <a:gd name="connsiteX5" fmla="*/ 698441 w 765078"/>
              <a:gd name="connsiteY5" fmla="*/ 18510 h 130599"/>
              <a:gd name="connsiteX6" fmla="*/ 765078 w 765078"/>
              <a:gd name="connsiteY6" fmla="*/ 59232 h 130599"/>
              <a:gd name="connsiteX7" fmla="*/ 765078 w 765078"/>
              <a:gd name="connsiteY7" fmla="*/ 59232 h 130599"/>
              <a:gd name="connsiteX0" fmla="*/ 0 w 793161"/>
              <a:gd name="connsiteY0" fmla="*/ 130599 h 130599"/>
              <a:gd name="connsiteX1" fmla="*/ 149482 w 793161"/>
              <a:gd name="connsiteY1" fmla="*/ 85146 h 130599"/>
              <a:gd name="connsiteX2" fmla="*/ 259564 w 793161"/>
              <a:gd name="connsiteY2" fmla="*/ 101415 h 130599"/>
              <a:gd name="connsiteX3" fmla="*/ 491128 w 793161"/>
              <a:gd name="connsiteY3" fmla="*/ 2591 h 130599"/>
              <a:gd name="connsiteX4" fmla="*/ 583679 w 793161"/>
              <a:gd name="connsiteY4" fmla="*/ 0 h 130599"/>
              <a:gd name="connsiteX5" fmla="*/ 698441 w 793161"/>
              <a:gd name="connsiteY5" fmla="*/ 18510 h 130599"/>
              <a:gd name="connsiteX6" fmla="*/ 765078 w 793161"/>
              <a:gd name="connsiteY6" fmla="*/ 59232 h 130599"/>
              <a:gd name="connsiteX7" fmla="*/ 793161 w 793161"/>
              <a:gd name="connsiteY7" fmla="*/ 42964 h 130599"/>
              <a:gd name="connsiteX0" fmla="*/ 0 w 793161"/>
              <a:gd name="connsiteY0" fmla="*/ 130599 h 130599"/>
              <a:gd name="connsiteX1" fmla="*/ 149482 w 793161"/>
              <a:gd name="connsiteY1" fmla="*/ 85146 h 130599"/>
              <a:gd name="connsiteX2" fmla="*/ 259564 w 793161"/>
              <a:gd name="connsiteY2" fmla="*/ 101415 h 130599"/>
              <a:gd name="connsiteX3" fmla="*/ 491128 w 793161"/>
              <a:gd name="connsiteY3" fmla="*/ 2591 h 130599"/>
              <a:gd name="connsiteX4" fmla="*/ 583679 w 793161"/>
              <a:gd name="connsiteY4" fmla="*/ 0 h 130599"/>
              <a:gd name="connsiteX5" fmla="*/ 698441 w 793161"/>
              <a:gd name="connsiteY5" fmla="*/ 18510 h 130599"/>
              <a:gd name="connsiteX6" fmla="*/ 744016 w 793161"/>
              <a:gd name="connsiteY6" fmla="*/ 35992 h 130599"/>
              <a:gd name="connsiteX7" fmla="*/ 793161 w 793161"/>
              <a:gd name="connsiteY7" fmla="*/ 42964 h 130599"/>
              <a:gd name="connsiteX0" fmla="*/ 0 w 802522"/>
              <a:gd name="connsiteY0" fmla="*/ 130599 h 130599"/>
              <a:gd name="connsiteX1" fmla="*/ 149482 w 802522"/>
              <a:gd name="connsiteY1" fmla="*/ 85146 h 130599"/>
              <a:gd name="connsiteX2" fmla="*/ 259564 w 802522"/>
              <a:gd name="connsiteY2" fmla="*/ 101415 h 130599"/>
              <a:gd name="connsiteX3" fmla="*/ 491128 w 802522"/>
              <a:gd name="connsiteY3" fmla="*/ 2591 h 130599"/>
              <a:gd name="connsiteX4" fmla="*/ 583679 w 802522"/>
              <a:gd name="connsiteY4" fmla="*/ 0 h 130599"/>
              <a:gd name="connsiteX5" fmla="*/ 698441 w 802522"/>
              <a:gd name="connsiteY5" fmla="*/ 18510 h 130599"/>
              <a:gd name="connsiteX6" fmla="*/ 744016 w 802522"/>
              <a:gd name="connsiteY6" fmla="*/ 35992 h 130599"/>
              <a:gd name="connsiteX7" fmla="*/ 802522 w 802522"/>
              <a:gd name="connsiteY7" fmla="*/ 47612 h 130599"/>
              <a:gd name="connsiteX0" fmla="*/ 0 w 802522"/>
              <a:gd name="connsiteY0" fmla="*/ 130599 h 130599"/>
              <a:gd name="connsiteX1" fmla="*/ 149482 w 802522"/>
              <a:gd name="connsiteY1" fmla="*/ 85146 h 130599"/>
              <a:gd name="connsiteX2" fmla="*/ 259564 w 802522"/>
              <a:gd name="connsiteY2" fmla="*/ 101415 h 130599"/>
              <a:gd name="connsiteX3" fmla="*/ 383476 w 802522"/>
              <a:gd name="connsiteY3" fmla="*/ 67664 h 130599"/>
              <a:gd name="connsiteX4" fmla="*/ 583679 w 802522"/>
              <a:gd name="connsiteY4" fmla="*/ 0 h 130599"/>
              <a:gd name="connsiteX5" fmla="*/ 698441 w 802522"/>
              <a:gd name="connsiteY5" fmla="*/ 18510 h 130599"/>
              <a:gd name="connsiteX6" fmla="*/ 744016 w 802522"/>
              <a:gd name="connsiteY6" fmla="*/ 35992 h 130599"/>
              <a:gd name="connsiteX7" fmla="*/ 802522 w 802522"/>
              <a:gd name="connsiteY7" fmla="*/ 47612 h 130599"/>
              <a:gd name="connsiteX0" fmla="*/ 0 w 802522"/>
              <a:gd name="connsiteY0" fmla="*/ 130599 h 130599"/>
              <a:gd name="connsiteX1" fmla="*/ 149482 w 802522"/>
              <a:gd name="connsiteY1" fmla="*/ 85146 h 130599"/>
              <a:gd name="connsiteX2" fmla="*/ 259564 w 802522"/>
              <a:gd name="connsiteY2" fmla="*/ 101415 h 130599"/>
              <a:gd name="connsiteX3" fmla="*/ 383476 w 802522"/>
              <a:gd name="connsiteY3" fmla="*/ 67664 h 130599"/>
              <a:gd name="connsiteX4" fmla="*/ 583679 w 802522"/>
              <a:gd name="connsiteY4" fmla="*/ 0 h 130599"/>
              <a:gd name="connsiteX5" fmla="*/ 698441 w 802522"/>
              <a:gd name="connsiteY5" fmla="*/ 18510 h 130599"/>
              <a:gd name="connsiteX6" fmla="*/ 744016 w 802522"/>
              <a:gd name="connsiteY6" fmla="*/ 35992 h 130599"/>
              <a:gd name="connsiteX7" fmla="*/ 802522 w 802522"/>
              <a:gd name="connsiteY7" fmla="*/ 47612 h 130599"/>
              <a:gd name="connsiteX0" fmla="*/ 0 w 802522"/>
              <a:gd name="connsiteY0" fmla="*/ 135247 h 135247"/>
              <a:gd name="connsiteX1" fmla="*/ 149482 w 802522"/>
              <a:gd name="connsiteY1" fmla="*/ 89794 h 135247"/>
              <a:gd name="connsiteX2" fmla="*/ 259564 w 802522"/>
              <a:gd name="connsiteY2" fmla="*/ 106063 h 135247"/>
              <a:gd name="connsiteX3" fmla="*/ 383476 w 802522"/>
              <a:gd name="connsiteY3" fmla="*/ 72312 h 135247"/>
              <a:gd name="connsiteX4" fmla="*/ 553256 w 802522"/>
              <a:gd name="connsiteY4" fmla="*/ 0 h 135247"/>
              <a:gd name="connsiteX5" fmla="*/ 698441 w 802522"/>
              <a:gd name="connsiteY5" fmla="*/ 23158 h 135247"/>
              <a:gd name="connsiteX6" fmla="*/ 744016 w 802522"/>
              <a:gd name="connsiteY6" fmla="*/ 40640 h 135247"/>
              <a:gd name="connsiteX7" fmla="*/ 802522 w 802522"/>
              <a:gd name="connsiteY7" fmla="*/ 52260 h 13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2522" h="135247">
                <a:moveTo>
                  <a:pt x="0" y="135247"/>
                </a:moveTo>
                <a:lnTo>
                  <a:pt x="149482" y="89794"/>
                </a:lnTo>
                <a:lnTo>
                  <a:pt x="259564" y="106063"/>
                </a:lnTo>
                <a:lnTo>
                  <a:pt x="383476" y="72312"/>
                </a:lnTo>
                <a:cubicBezTo>
                  <a:pt x="447870" y="35813"/>
                  <a:pt x="486522" y="22555"/>
                  <a:pt x="553256" y="0"/>
                </a:cubicBezTo>
                <a:lnTo>
                  <a:pt x="698441" y="23158"/>
                </a:lnTo>
                <a:cubicBezTo>
                  <a:pt x="720653" y="36732"/>
                  <a:pt x="726669" y="35790"/>
                  <a:pt x="744016" y="40640"/>
                </a:cubicBezTo>
                <a:cubicBezTo>
                  <a:pt x="761363" y="45490"/>
                  <a:pt x="793161" y="57683"/>
                  <a:pt x="802522" y="52260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0764938" y="825044"/>
            <a:ext cx="1044820" cy="1048598"/>
          </a:xfrm>
          <a:custGeom>
            <a:avLst/>
            <a:gdLst>
              <a:gd name="connsiteX0" fmla="*/ 481264 w 481264"/>
              <a:gd name="connsiteY0" fmla="*/ 0 h 496072"/>
              <a:gd name="connsiteX1" fmla="*/ 373905 w 481264"/>
              <a:gd name="connsiteY1" fmla="*/ 140677 h 496072"/>
              <a:gd name="connsiteX2" fmla="*/ 270248 w 481264"/>
              <a:gd name="connsiteY2" fmla="*/ 285056 h 496072"/>
              <a:gd name="connsiteX3" fmla="*/ 225824 w 481264"/>
              <a:gd name="connsiteY3" fmla="*/ 355395 h 496072"/>
              <a:gd name="connsiteX4" fmla="*/ 207314 w 481264"/>
              <a:gd name="connsiteY4" fmla="*/ 407223 h 496072"/>
              <a:gd name="connsiteX5" fmla="*/ 155485 w 481264"/>
              <a:gd name="connsiteY5" fmla="*/ 459051 h 496072"/>
              <a:gd name="connsiteX6" fmla="*/ 85147 w 481264"/>
              <a:gd name="connsiteY6" fmla="*/ 496072 h 496072"/>
              <a:gd name="connsiteX7" fmla="*/ 7404 w 481264"/>
              <a:gd name="connsiteY7" fmla="*/ 496072 h 496072"/>
              <a:gd name="connsiteX8" fmla="*/ 7404 w 481264"/>
              <a:gd name="connsiteY8" fmla="*/ 496072 h 496072"/>
              <a:gd name="connsiteX9" fmla="*/ 0 w 481264"/>
              <a:gd name="connsiteY9" fmla="*/ 484965 h 496072"/>
              <a:gd name="connsiteX10" fmla="*/ 14809 w 481264"/>
              <a:gd name="connsiteY10" fmla="*/ 492370 h 496072"/>
              <a:gd name="connsiteX0" fmla="*/ 481264 w 481264"/>
              <a:gd name="connsiteY0" fmla="*/ 0 h 496072"/>
              <a:gd name="connsiteX1" fmla="*/ 373905 w 481264"/>
              <a:gd name="connsiteY1" fmla="*/ 140677 h 496072"/>
              <a:gd name="connsiteX2" fmla="*/ 251738 w 481264"/>
              <a:gd name="connsiteY2" fmla="*/ 296162 h 496072"/>
              <a:gd name="connsiteX3" fmla="*/ 225824 w 481264"/>
              <a:gd name="connsiteY3" fmla="*/ 355395 h 496072"/>
              <a:gd name="connsiteX4" fmla="*/ 207314 w 481264"/>
              <a:gd name="connsiteY4" fmla="*/ 407223 h 496072"/>
              <a:gd name="connsiteX5" fmla="*/ 155485 w 481264"/>
              <a:gd name="connsiteY5" fmla="*/ 459051 h 496072"/>
              <a:gd name="connsiteX6" fmla="*/ 85147 w 481264"/>
              <a:gd name="connsiteY6" fmla="*/ 496072 h 496072"/>
              <a:gd name="connsiteX7" fmla="*/ 7404 w 481264"/>
              <a:gd name="connsiteY7" fmla="*/ 496072 h 496072"/>
              <a:gd name="connsiteX8" fmla="*/ 7404 w 481264"/>
              <a:gd name="connsiteY8" fmla="*/ 496072 h 496072"/>
              <a:gd name="connsiteX9" fmla="*/ 0 w 481264"/>
              <a:gd name="connsiteY9" fmla="*/ 484965 h 496072"/>
              <a:gd name="connsiteX10" fmla="*/ 14809 w 481264"/>
              <a:gd name="connsiteY10" fmla="*/ 492370 h 496072"/>
              <a:gd name="connsiteX0" fmla="*/ 482863 w 482863"/>
              <a:gd name="connsiteY0" fmla="*/ 0 h 636749"/>
              <a:gd name="connsiteX1" fmla="*/ 375504 w 482863"/>
              <a:gd name="connsiteY1" fmla="*/ 140677 h 636749"/>
              <a:gd name="connsiteX2" fmla="*/ 253337 w 482863"/>
              <a:gd name="connsiteY2" fmla="*/ 296162 h 636749"/>
              <a:gd name="connsiteX3" fmla="*/ 227423 w 482863"/>
              <a:gd name="connsiteY3" fmla="*/ 355395 h 636749"/>
              <a:gd name="connsiteX4" fmla="*/ 208913 w 482863"/>
              <a:gd name="connsiteY4" fmla="*/ 407223 h 636749"/>
              <a:gd name="connsiteX5" fmla="*/ 157084 w 482863"/>
              <a:gd name="connsiteY5" fmla="*/ 459051 h 636749"/>
              <a:gd name="connsiteX6" fmla="*/ 86746 w 482863"/>
              <a:gd name="connsiteY6" fmla="*/ 496072 h 636749"/>
              <a:gd name="connsiteX7" fmla="*/ 9003 w 482863"/>
              <a:gd name="connsiteY7" fmla="*/ 496072 h 636749"/>
              <a:gd name="connsiteX8" fmla="*/ 9003 w 482863"/>
              <a:gd name="connsiteY8" fmla="*/ 496072 h 636749"/>
              <a:gd name="connsiteX9" fmla="*/ 1599 w 482863"/>
              <a:gd name="connsiteY9" fmla="*/ 484965 h 636749"/>
              <a:gd name="connsiteX10" fmla="*/ 42322 w 482863"/>
              <a:gd name="connsiteY10" fmla="*/ 636749 h 636749"/>
              <a:gd name="connsiteX0" fmla="*/ 537167 w 537167"/>
              <a:gd name="connsiteY0" fmla="*/ 0 h 636749"/>
              <a:gd name="connsiteX1" fmla="*/ 429808 w 537167"/>
              <a:gd name="connsiteY1" fmla="*/ 140677 h 636749"/>
              <a:gd name="connsiteX2" fmla="*/ 307641 w 537167"/>
              <a:gd name="connsiteY2" fmla="*/ 296162 h 636749"/>
              <a:gd name="connsiteX3" fmla="*/ 281727 w 537167"/>
              <a:gd name="connsiteY3" fmla="*/ 355395 h 636749"/>
              <a:gd name="connsiteX4" fmla="*/ 263217 w 537167"/>
              <a:gd name="connsiteY4" fmla="*/ 407223 h 636749"/>
              <a:gd name="connsiteX5" fmla="*/ 211388 w 537167"/>
              <a:gd name="connsiteY5" fmla="*/ 459051 h 636749"/>
              <a:gd name="connsiteX6" fmla="*/ 141050 w 537167"/>
              <a:gd name="connsiteY6" fmla="*/ 496072 h 636749"/>
              <a:gd name="connsiteX7" fmla="*/ 63307 w 537167"/>
              <a:gd name="connsiteY7" fmla="*/ 496072 h 636749"/>
              <a:gd name="connsiteX8" fmla="*/ 63307 w 537167"/>
              <a:gd name="connsiteY8" fmla="*/ 496072 h 636749"/>
              <a:gd name="connsiteX9" fmla="*/ 373 w 537167"/>
              <a:gd name="connsiteY9" fmla="*/ 566410 h 636749"/>
              <a:gd name="connsiteX10" fmla="*/ 96626 w 537167"/>
              <a:gd name="connsiteY10" fmla="*/ 636749 h 636749"/>
              <a:gd name="connsiteX0" fmla="*/ 537003 w 537003"/>
              <a:gd name="connsiteY0" fmla="*/ 0 h 636749"/>
              <a:gd name="connsiteX1" fmla="*/ 429644 w 537003"/>
              <a:gd name="connsiteY1" fmla="*/ 140677 h 636749"/>
              <a:gd name="connsiteX2" fmla="*/ 307477 w 537003"/>
              <a:gd name="connsiteY2" fmla="*/ 296162 h 636749"/>
              <a:gd name="connsiteX3" fmla="*/ 281563 w 537003"/>
              <a:gd name="connsiteY3" fmla="*/ 355395 h 636749"/>
              <a:gd name="connsiteX4" fmla="*/ 263053 w 537003"/>
              <a:gd name="connsiteY4" fmla="*/ 407223 h 636749"/>
              <a:gd name="connsiteX5" fmla="*/ 211224 w 537003"/>
              <a:gd name="connsiteY5" fmla="*/ 459051 h 636749"/>
              <a:gd name="connsiteX6" fmla="*/ 140886 w 537003"/>
              <a:gd name="connsiteY6" fmla="*/ 496072 h 636749"/>
              <a:gd name="connsiteX7" fmla="*/ 63143 w 537003"/>
              <a:gd name="connsiteY7" fmla="*/ 496072 h 636749"/>
              <a:gd name="connsiteX8" fmla="*/ 70548 w 537003"/>
              <a:gd name="connsiteY8" fmla="*/ 481263 h 636749"/>
              <a:gd name="connsiteX9" fmla="*/ 209 w 537003"/>
              <a:gd name="connsiteY9" fmla="*/ 566410 h 636749"/>
              <a:gd name="connsiteX10" fmla="*/ 96462 w 537003"/>
              <a:gd name="connsiteY10" fmla="*/ 636749 h 636749"/>
              <a:gd name="connsiteX0" fmla="*/ 537003 w 537003"/>
              <a:gd name="connsiteY0" fmla="*/ 0 h 566410"/>
              <a:gd name="connsiteX1" fmla="*/ 429644 w 537003"/>
              <a:gd name="connsiteY1" fmla="*/ 140677 h 566410"/>
              <a:gd name="connsiteX2" fmla="*/ 307477 w 537003"/>
              <a:gd name="connsiteY2" fmla="*/ 296162 h 566410"/>
              <a:gd name="connsiteX3" fmla="*/ 281563 w 537003"/>
              <a:gd name="connsiteY3" fmla="*/ 355395 h 566410"/>
              <a:gd name="connsiteX4" fmla="*/ 263053 w 537003"/>
              <a:gd name="connsiteY4" fmla="*/ 407223 h 566410"/>
              <a:gd name="connsiteX5" fmla="*/ 211224 w 537003"/>
              <a:gd name="connsiteY5" fmla="*/ 459051 h 566410"/>
              <a:gd name="connsiteX6" fmla="*/ 140886 w 537003"/>
              <a:gd name="connsiteY6" fmla="*/ 496072 h 566410"/>
              <a:gd name="connsiteX7" fmla="*/ 63143 w 537003"/>
              <a:gd name="connsiteY7" fmla="*/ 496072 h 566410"/>
              <a:gd name="connsiteX8" fmla="*/ 70548 w 537003"/>
              <a:gd name="connsiteY8" fmla="*/ 481263 h 566410"/>
              <a:gd name="connsiteX9" fmla="*/ 209 w 537003"/>
              <a:gd name="connsiteY9" fmla="*/ 566410 h 566410"/>
              <a:gd name="connsiteX0" fmla="*/ 477998 w 477998"/>
              <a:gd name="connsiteY0" fmla="*/ 0 h 497168"/>
              <a:gd name="connsiteX1" fmla="*/ 370639 w 477998"/>
              <a:gd name="connsiteY1" fmla="*/ 140677 h 497168"/>
              <a:gd name="connsiteX2" fmla="*/ 248472 w 477998"/>
              <a:gd name="connsiteY2" fmla="*/ 296162 h 497168"/>
              <a:gd name="connsiteX3" fmla="*/ 222558 w 477998"/>
              <a:gd name="connsiteY3" fmla="*/ 355395 h 497168"/>
              <a:gd name="connsiteX4" fmla="*/ 204048 w 477998"/>
              <a:gd name="connsiteY4" fmla="*/ 407223 h 497168"/>
              <a:gd name="connsiteX5" fmla="*/ 152219 w 477998"/>
              <a:gd name="connsiteY5" fmla="*/ 459051 h 497168"/>
              <a:gd name="connsiteX6" fmla="*/ 81881 w 477998"/>
              <a:gd name="connsiteY6" fmla="*/ 496072 h 497168"/>
              <a:gd name="connsiteX7" fmla="*/ 4138 w 477998"/>
              <a:gd name="connsiteY7" fmla="*/ 496072 h 497168"/>
              <a:gd name="connsiteX8" fmla="*/ 11543 w 477998"/>
              <a:gd name="connsiteY8" fmla="*/ 481263 h 497168"/>
              <a:gd name="connsiteX0" fmla="*/ 473860 w 473860"/>
              <a:gd name="connsiteY0" fmla="*/ 0 h 497168"/>
              <a:gd name="connsiteX1" fmla="*/ 366501 w 473860"/>
              <a:gd name="connsiteY1" fmla="*/ 140677 h 497168"/>
              <a:gd name="connsiteX2" fmla="*/ 244334 w 473860"/>
              <a:gd name="connsiteY2" fmla="*/ 296162 h 497168"/>
              <a:gd name="connsiteX3" fmla="*/ 218420 w 473860"/>
              <a:gd name="connsiteY3" fmla="*/ 355395 h 497168"/>
              <a:gd name="connsiteX4" fmla="*/ 199910 w 473860"/>
              <a:gd name="connsiteY4" fmla="*/ 407223 h 497168"/>
              <a:gd name="connsiteX5" fmla="*/ 148081 w 473860"/>
              <a:gd name="connsiteY5" fmla="*/ 459051 h 497168"/>
              <a:gd name="connsiteX6" fmla="*/ 77743 w 473860"/>
              <a:gd name="connsiteY6" fmla="*/ 496072 h 497168"/>
              <a:gd name="connsiteX7" fmla="*/ 0 w 473860"/>
              <a:gd name="connsiteY7" fmla="*/ 496072 h 497168"/>
              <a:gd name="connsiteX0" fmla="*/ 482106 w 482106"/>
              <a:gd name="connsiteY0" fmla="*/ 0 h 496072"/>
              <a:gd name="connsiteX1" fmla="*/ 374747 w 482106"/>
              <a:gd name="connsiteY1" fmla="*/ 140677 h 496072"/>
              <a:gd name="connsiteX2" fmla="*/ 252580 w 482106"/>
              <a:gd name="connsiteY2" fmla="*/ 296162 h 496072"/>
              <a:gd name="connsiteX3" fmla="*/ 226666 w 482106"/>
              <a:gd name="connsiteY3" fmla="*/ 355395 h 496072"/>
              <a:gd name="connsiteX4" fmla="*/ 208156 w 482106"/>
              <a:gd name="connsiteY4" fmla="*/ 407223 h 496072"/>
              <a:gd name="connsiteX5" fmla="*/ 156327 w 482106"/>
              <a:gd name="connsiteY5" fmla="*/ 459051 h 496072"/>
              <a:gd name="connsiteX6" fmla="*/ 85989 w 482106"/>
              <a:gd name="connsiteY6" fmla="*/ 496072 h 496072"/>
              <a:gd name="connsiteX7" fmla="*/ 0 w 482106"/>
              <a:gd name="connsiteY7" fmla="*/ 480875 h 496072"/>
              <a:gd name="connsiteX0" fmla="*/ 482106 w 482106"/>
              <a:gd name="connsiteY0" fmla="*/ 0 h 486401"/>
              <a:gd name="connsiteX1" fmla="*/ 374747 w 482106"/>
              <a:gd name="connsiteY1" fmla="*/ 140677 h 486401"/>
              <a:gd name="connsiteX2" fmla="*/ 252580 w 482106"/>
              <a:gd name="connsiteY2" fmla="*/ 296162 h 486401"/>
              <a:gd name="connsiteX3" fmla="*/ 226666 w 482106"/>
              <a:gd name="connsiteY3" fmla="*/ 355395 h 486401"/>
              <a:gd name="connsiteX4" fmla="*/ 208156 w 482106"/>
              <a:gd name="connsiteY4" fmla="*/ 407223 h 486401"/>
              <a:gd name="connsiteX5" fmla="*/ 156327 w 482106"/>
              <a:gd name="connsiteY5" fmla="*/ 459051 h 486401"/>
              <a:gd name="connsiteX6" fmla="*/ 79117 w 482106"/>
              <a:gd name="connsiteY6" fmla="*/ 486401 h 486401"/>
              <a:gd name="connsiteX7" fmla="*/ 0 w 482106"/>
              <a:gd name="connsiteY7" fmla="*/ 480875 h 486401"/>
              <a:gd name="connsiteX0" fmla="*/ 482106 w 482106"/>
              <a:gd name="connsiteY0" fmla="*/ 0 h 486401"/>
              <a:gd name="connsiteX1" fmla="*/ 374747 w 482106"/>
              <a:gd name="connsiteY1" fmla="*/ 140677 h 486401"/>
              <a:gd name="connsiteX2" fmla="*/ 252580 w 482106"/>
              <a:gd name="connsiteY2" fmla="*/ 296162 h 486401"/>
              <a:gd name="connsiteX3" fmla="*/ 226666 w 482106"/>
              <a:gd name="connsiteY3" fmla="*/ 355395 h 486401"/>
              <a:gd name="connsiteX4" fmla="*/ 191664 w 482106"/>
              <a:gd name="connsiteY4" fmla="*/ 411368 h 486401"/>
              <a:gd name="connsiteX5" fmla="*/ 156327 w 482106"/>
              <a:gd name="connsiteY5" fmla="*/ 459051 h 486401"/>
              <a:gd name="connsiteX6" fmla="*/ 79117 w 482106"/>
              <a:gd name="connsiteY6" fmla="*/ 486401 h 486401"/>
              <a:gd name="connsiteX7" fmla="*/ 0 w 482106"/>
              <a:gd name="connsiteY7" fmla="*/ 480875 h 486401"/>
              <a:gd name="connsiteX0" fmla="*/ 482106 w 482106"/>
              <a:gd name="connsiteY0" fmla="*/ 0 h 486401"/>
              <a:gd name="connsiteX1" fmla="*/ 374747 w 482106"/>
              <a:gd name="connsiteY1" fmla="*/ 140677 h 486401"/>
              <a:gd name="connsiteX2" fmla="*/ 275944 w 482106"/>
              <a:gd name="connsiteY2" fmla="*/ 243661 h 486401"/>
              <a:gd name="connsiteX3" fmla="*/ 226666 w 482106"/>
              <a:gd name="connsiteY3" fmla="*/ 355395 h 486401"/>
              <a:gd name="connsiteX4" fmla="*/ 191664 w 482106"/>
              <a:gd name="connsiteY4" fmla="*/ 411368 h 486401"/>
              <a:gd name="connsiteX5" fmla="*/ 156327 w 482106"/>
              <a:gd name="connsiteY5" fmla="*/ 459051 h 486401"/>
              <a:gd name="connsiteX6" fmla="*/ 79117 w 482106"/>
              <a:gd name="connsiteY6" fmla="*/ 486401 h 486401"/>
              <a:gd name="connsiteX7" fmla="*/ 0 w 482106"/>
              <a:gd name="connsiteY7" fmla="*/ 480875 h 486401"/>
              <a:gd name="connsiteX0" fmla="*/ 482106 w 482106"/>
              <a:gd name="connsiteY0" fmla="*/ 0 h 486401"/>
              <a:gd name="connsiteX1" fmla="*/ 374747 w 482106"/>
              <a:gd name="connsiteY1" fmla="*/ 140677 h 486401"/>
              <a:gd name="connsiteX2" fmla="*/ 282816 w 482106"/>
              <a:gd name="connsiteY2" fmla="*/ 249188 h 486401"/>
              <a:gd name="connsiteX3" fmla="*/ 226666 w 482106"/>
              <a:gd name="connsiteY3" fmla="*/ 355395 h 486401"/>
              <a:gd name="connsiteX4" fmla="*/ 191664 w 482106"/>
              <a:gd name="connsiteY4" fmla="*/ 411368 h 486401"/>
              <a:gd name="connsiteX5" fmla="*/ 156327 w 482106"/>
              <a:gd name="connsiteY5" fmla="*/ 459051 h 486401"/>
              <a:gd name="connsiteX6" fmla="*/ 79117 w 482106"/>
              <a:gd name="connsiteY6" fmla="*/ 486401 h 486401"/>
              <a:gd name="connsiteX7" fmla="*/ 0 w 482106"/>
              <a:gd name="connsiteY7" fmla="*/ 480875 h 48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2106" h="486401">
                <a:moveTo>
                  <a:pt x="482106" y="0"/>
                </a:moveTo>
                <a:lnTo>
                  <a:pt x="374747" y="140677"/>
                </a:lnTo>
                <a:lnTo>
                  <a:pt x="282816" y="249188"/>
                </a:lnTo>
                <a:lnTo>
                  <a:pt x="226666" y="355395"/>
                </a:lnTo>
                <a:lnTo>
                  <a:pt x="191664" y="411368"/>
                </a:lnTo>
                <a:lnTo>
                  <a:pt x="156327" y="459051"/>
                </a:lnTo>
                <a:lnTo>
                  <a:pt x="79117" y="486401"/>
                </a:lnTo>
                <a:cubicBezTo>
                  <a:pt x="53203" y="486401"/>
                  <a:pt x="11723" y="483343"/>
                  <a:pt x="0" y="480875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88233" y="-147959"/>
            <a:ext cx="5503984" cy="707886"/>
          </a:xfrm>
          <a:prstGeom prst="rect">
            <a:avLst/>
          </a:prstGeom>
          <a:solidFill>
            <a:srgbClr val="FEFDD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United States in 1840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 rot="5400000">
            <a:off x="7593216" y="2304739"/>
            <a:ext cx="824905" cy="4813597"/>
          </a:xfrm>
          <a:prstGeom prst="downArrow">
            <a:avLst>
              <a:gd name="adj1" fmla="val 46649"/>
              <a:gd name="adj2" fmla="val 764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62076" y="4438604"/>
            <a:ext cx="49640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Horse, ox, wagon, foot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20" name="~PP346.WAV">
            <a:hlinkClick r:id="" action="ppaction://media"/>
          </p:cNvPr>
          <p:cNvPicPr>
            <a:picLocks noRot="1" noChangeAspect="1"/>
          </p:cNvPicPr>
          <p:nvPr>
            <a:wavAudioFile r:embed="rId1" name="~PP346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5070301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20503" t="19330" r="37930" b="6312"/>
          <a:stretch/>
        </p:blipFill>
        <p:spPr>
          <a:xfrm>
            <a:off x="5376597" y="0"/>
            <a:ext cx="6815403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-13399"/>
            <a:ext cx="6274905" cy="3648099"/>
            <a:chOff x="1212574" y="844825"/>
            <a:chExt cx="6361043" cy="3607905"/>
          </a:xfrm>
        </p:grpSpPr>
        <p:pic>
          <p:nvPicPr>
            <p:cNvPr id="1026" name="Picture 2" descr="http://content.wisconsinhistory.org/utils/ajaxhelper/?CISOROOT=tp&amp;CISOPTR=2581&amp;action=2&amp;DMSCALE=150&amp;DMWIDTH=512&amp;DMHEIGHT=512&amp;DMX=0&amp;DMY=0&amp;DMTEXT=&amp;DMROTATE=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010" t="15287" b="10937"/>
            <a:stretch/>
          </p:blipFill>
          <p:spPr bwMode="auto">
            <a:xfrm>
              <a:off x="1212574" y="844825"/>
              <a:ext cx="3803374" cy="3597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content.wisconsinhistory.org/utils/ajaxhelper/?CISOROOT=tp&amp;CISOPTR=2581&amp;action=2&amp;DMSCALE=150&amp;DMWIDTH=512&amp;DMHEIGHT=512&amp;DMX=512&amp;DMY=0&amp;DMTEXT=&amp;DMROTATE=0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19" t="15284" r="46535" b="10734"/>
            <a:stretch/>
          </p:blipFill>
          <p:spPr bwMode="auto">
            <a:xfrm>
              <a:off x="5015948" y="844826"/>
              <a:ext cx="2557669" cy="3607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9680713" y="5357191"/>
            <a:ext cx="1272209" cy="6858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5" idx="1"/>
            <a:endCxn id="4" idx="3"/>
          </p:cNvCxnSpPr>
          <p:nvPr/>
        </p:nvCxnSpPr>
        <p:spPr>
          <a:xfrm flipH="1" flipV="1">
            <a:off x="6274905" y="5254199"/>
            <a:ext cx="3405808" cy="445892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471057" y="-141301"/>
            <a:ext cx="1785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1835</a:t>
            </a:r>
            <a:endParaRPr lang="en-US" sz="36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-97375" y="3328760"/>
            <a:ext cx="6316082" cy="3529240"/>
            <a:chOff x="-939485" y="3328760"/>
            <a:chExt cx="6316082" cy="3529240"/>
          </a:xfrm>
        </p:grpSpPr>
        <p:pic>
          <p:nvPicPr>
            <p:cNvPr id="6" name="Picture 2" descr="http://content.wisconsinhistory.org/utils/ajaxhelper/?CISOROOT=tp&amp;CISOPTR=2581&amp;action=2&amp;DMSCALE=200&amp;DMWIDTH=512&amp;DMHEIGHT=512&amp;DMX=2048&amp;DMY=2560&amp;DMTEXT=&amp;DMROTATE=0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753" t="-5462" r="-7447" b="46692"/>
            <a:stretch/>
          </p:blipFill>
          <p:spPr bwMode="auto">
            <a:xfrm>
              <a:off x="-939485" y="3328760"/>
              <a:ext cx="6046947" cy="3529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http://content.wisconsinhistory.org/utils/ajaxhelper/?CISOROOT=tp&amp;CISOPTR=2581&amp;action=2&amp;DMSCALE=200&amp;DMWIDTH=512&amp;DMHEIGHT=512&amp;DMX=2560&amp;DMY=2560&amp;DMTEXT=&amp;DMROTATE=0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87429" b="46752"/>
            <a:stretch/>
          </p:blipFill>
          <p:spPr bwMode="auto">
            <a:xfrm>
              <a:off x="4621696" y="3660339"/>
              <a:ext cx="754901" cy="3197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3176172" y="4945662"/>
              <a:ext cx="346629" cy="320631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0702" y="3527341"/>
              <a:ext cx="37971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Milwaukee County</a:t>
              </a:r>
              <a:endParaRPr lang="en-US" sz="3200" b="1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0" y="3650398"/>
            <a:ext cx="6274905" cy="3207602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534426" y="5675344"/>
            <a:ext cx="128445" cy="118788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0361111" y="2635082"/>
            <a:ext cx="419960" cy="43258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467023" y="722708"/>
            <a:ext cx="944954" cy="97335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~PP758.WAV">
            <a:hlinkClick r:id="" action="ppaction://media"/>
          </p:cNvPr>
          <p:cNvPicPr>
            <a:picLocks noRot="1" noChangeAspect="1"/>
          </p:cNvPicPr>
          <p:nvPr>
            <a:wavAudioFile r:embed="rId1" name="~PP758.WAV"/>
          </p:nvPr>
        </p:nvPicPr>
        <p:blipFill>
          <a:blip r:embed="rId8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6637375"/>
      </p:ext>
    </p:extLst>
  </p:cSld>
  <p:clrMapOvr>
    <a:masterClrMapping/>
  </p:clrMapOvr>
  <p:transition spd="slow" advTm="4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99092" y="12069"/>
            <a:ext cx="7342248" cy="6845931"/>
            <a:chOff x="3176833" y="5326144"/>
            <a:chExt cx="1886570" cy="107525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/>
            <a:srcRect t="74711" r="34864" b="-1"/>
            <a:stretch/>
          </p:blipFill>
          <p:spPr>
            <a:xfrm>
              <a:off x="4154682" y="5326144"/>
              <a:ext cx="908721" cy="107525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/>
            <a:srcRect l="77001" t="74710"/>
            <a:stretch/>
          </p:blipFill>
          <p:spPr>
            <a:xfrm>
              <a:off x="3176833" y="5326144"/>
              <a:ext cx="977849" cy="1075258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349877" y="77743"/>
            <a:ext cx="171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1836</a:t>
            </a:r>
            <a:endParaRPr lang="en-US" sz="36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7532915" y="12069"/>
            <a:ext cx="4659086" cy="6845931"/>
            <a:chOff x="3727336" y="0"/>
            <a:chExt cx="4544877" cy="67827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/>
            <a:srcRect t="129" r="45999" b="26804"/>
            <a:stretch/>
          </p:blipFill>
          <p:spPr>
            <a:xfrm>
              <a:off x="7518843" y="3651788"/>
              <a:ext cx="753370" cy="310659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/>
            <a:srcRect l="10825" t="14111"/>
            <a:stretch/>
          </p:blipFill>
          <p:spPr>
            <a:xfrm>
              <a:off x="3727336" y="0"/>
              <a:ext cx="3791507" cy="365179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/>
            <a:srcRect l="11018" b="26361"/>
            <a:stretch/>
          </p:blipFill>
          <p:spPr>
            <a:xfrm>
              <a:off x="3735554" y="3651788"/>
              <a:ext cx="3783289" cy="313092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/>
            <a:srcRect t="14111" r="45999"/>
            <a:stretch/>
          </p:blipFill>
          <p:spPr>
            <a:xfrm>
              <a:off x="7518843" y="0"/>
              <a:ext cx="753370" cy="3651788"/>
            </a:xfrm>
            <a:prstGeom prst="rect">
              <a:avLst/>
            </a:prstGeom>
          </p:spPr>
        </p:pic>
      </p:grpSp>
      <p:cxnSp>
        <p:nvCxnSpPr>
          <p:cNvPr id="15" name="Straight Arrow Connector 14"/>
          <p:cNvCxnSpPr/>
          <p:nvPr/>
        </p:nvCxnSpPr>
        <p:spPr>
          <a:xfrm flipH="1">
            <a:off x="8614335" y="662518"/>
            <a:ext cx="2714920" cy="21502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9019688" y="3913346"/>
            <a:ext cx="2912002" cy="2881438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9263534" y="2403380"/>
            <a:ext cx="2120409" cy="202986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~PP1017.WAV">
            <a:hlinkClick r:id="" action="ppaction://media"/>
          </p:cNvPr>
          <p:cNvPicPr>
            <a:picLocks noRot="1" noChangeAspect="1"/>
          </p:cNvPicPr>
          <p:nvPr>
            <a:wavAudioFile r:embed="rId1" name="~PP1017.WAV"/>
          </p:nvPr>
        </p:nvPicPr>
        <p:blipFill>
          <a:blip r:embed="rId7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1436007"/>
      </p:ext>
    </p:extLst>
  </p:cSld>
  <p:clrMapOvr>
    <a:masterClrMapping/>
  </p:clrMapOvr>
  <p:transition spd="slow"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content.wisconsinhistory.org/utils/ajaxhelper/?CISOROOT=maps&amp;CISOPTR=14706&amp;action=2&amp;DMSCALE=15&amp;DMWIDTH=437&amp;DMHEIGHT=512&amp;DMX=512&amp;DMY=0&amp;DMTEXT=&amp;DMROTATE=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561" r="3910"/>
          <a:stretch/>
        </p:blipFill>
        <p:spPr bwMode="auto">
          <a:xfrm>
            <a:off x="6508920" y="798990"/>
            <a:ext cx="5683080" cy="605901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/>
          <a:srcRect l="5983" t="12560"/>
          <a:stretch/>
        </p:blipFill>
        <p:spPr>
          <a:xfrm>
            <a:off x="-38002" y="798990"/>
            <a:ext cx="6514826" cy="60590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947593" y="4720030"/>
            <a:ext cx="95069" cy="272526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7997324" y="2631707"/>
            <a:ext cx="3172095" cy="1803120"/>
          </a:xfrm>
          <a:custGeom>
            <a:avLst/>
            <a:gdLst>
              <a:gd name="connsiteX0" fmla="*/ 2004989 w 2232474"/>
              <a:gd name="connsiteY0" fmla="*/ 1269009 h 1269009"/>
              <a:gd name="connsiteX1" fmla="*/ 2004989 w 2232474"/>
              <a:gd name="connsiteY1" fmla="*/ 1269009 h 1269009"/>
              <a:gd name="connsiteX2" fmla="*/ 2000528 w 2232474"/>
              <a:gd name="connsiteY2" fmla="*/ 1248937 h 1269009"/>
              <a:gd name="connsiteX3" fmla="*/ 2002759 w 2232474"/>
              <a:gd name="connsiteY3" fmla="*/ 1217713 h 1269009"/>
              <a:gd name="connsiteX4" fmla="*/ 2004989 w 2232474"/>
              <a:gd name="connsiteY4" fmla="*/ 1211022 h 1269009"/>
              <a:gd name="connsiteX5" fmla="*/ 2007219 w 2232474"/>
              <a:gd name="connsiteY5" fmla="*/ 1202102 h 1269009"/>
              <a:gd name="connsiteX6" fmla="*/ 2011680 w 2232474"/>
              <a:gd name="connsiteY6" fmla="*/ 1188720 h 1269009"/>
              <a:gd name="connsiteX7" fmla="*/ 2018370 w 2232474"/>
              <a:gd name="connsiteY7" fmla="*/ 1184260 h 1269009"/>
              <a:gd name="connsiteX8" fmla="*/ 2020601 w 2232474"/>
              <a:gd name="connsiteY8" fmla="*/ 1177569 h 1269009"/>
              <a:gd name="connsiteX9" fmla="*/ 2029522 w 2232474"/>
              <a:gd name="connsiteY9" fmla="*/ 1168648 h 1269009"/>
              <a:gd name="connsiteX10" fmla="*/ 2031752 w 2232474"/>
              <a:gd name="connsiteY10" fmla="*/ 1161957 h 1269009"/>
              <a:gd name="connsiteX11" fmla="*/ 2038443 w 2232474"/>
              <a:gd name="connsiteY11" fmla="*/ 1159727 h 1269009"/>
              <a:gd name="connsiteX12" fmla="*/ 2051824 w 2232474"/>
              <a:gd name="connsiteY12" fmla="*/ 1144115 h 1269009"/>
              <a:gd name="connsiteX13" fmla="*/ 2056285 w 2232474"/>
              <a:gd name="connsiteY13" fmla="*/ 1141885 h 1269009"/>
              <a:gd name="connsiteX14" fmla="*/ 2143264 w 2232474"/>
              <a:gd name="connsiteY14" fmla="*/ 1083899 h 1269009"/>
              <a:gd name="connsiteX15" fmla="*/ 2216862 w 2232474"/>
              <a:gd name="connsiteY15" fmla="*/ 1052675 h 1269009"/>
              <a:gd name="connsiteX16" fmla="*/ 2221323 w 2232474"/>
              <a:gd name="connsiteY16" fmla="*/ 892098 h 1269009"/>
              <a:gd name="connsiteX17" fmla="*/ 2221323 w 2232474"/>
              <a:gd name="connsiteY17" fmla="*/ 760513 h 1269009"/>
              <a:gd name="connsiteX18" fmla="*/ 2232474 w 2232474"/>
              <a:gd name="connsiteY18" fmla="*/ 637850 h 1269009"/>
              <a:gd name="connsiteX19" fmla="*/ 2212402 w 2232474"/>
              <a:gd name="connsiteY19" fmla="*/ 588784 h 1269009"/>
              <a:gd name="connsiteX20" fmla="*/ 2154415 w 2232474"/>
              <a:gd name="connsiteY20" fmla="*/ 519647 h 1269009"/>
              <a:gd name="connsiteX21" fmla="*/ 2107580 w 2232474"/>
              <a:gd name="connsiteY21" fmla="*/ 423746 h 1269009"/>
              <a:gd name="connsiteX22" fmla="*/ 1978226 w 2232474"/>
              <a:gd name="connsiteY22" fmla="*/ 383602 h 1269009"/>
              <a:gd name="connsiteX23" fmla="*/ 1790886 w 2232474"/>
              <a:gd name="connsiteY23" fmla="*/ 401444 h 1269009"/>
              <a:gd name="connsiteX24" fmla="*/ 1681604 w 2232474"/>
              <a:gd name="connsiteY24" fmla="*/ 457200 h 1269009"/>
              <a:gd name="connsiteX25" fmla="*/ 1657071 w 2232474"/>
              <a:gd name="connsiteY25" fmla="*/ 508496 h 1269009"/>
              <a:gd name="connsiteX26" fmla="*/ 1601315 w 2232474"/>
              <a:gd name="connsiteY26" fmla="*/ 640080 h 1269009"/>
              <a:gd name="connsiteX27" fmla="*/ 1565631 w 2232474"/>
              <a:gd name="connsiteY27" fmla="*/ 760513 h 1269009"/>
              <a:gd name="connsiteX28" fmla="*/ 1579012 w 2232474"/>
              <a:gd name="connsiteY28" fmla="*/ 896558 h 1269009"/>
              <a:gd name="connsiteX29" fmla="*/ 1616927 w 2232474"/>
              <a:gd name="connsiteY29" fmla="*/ 961235 h 1269009"/>
              <a:gd name="connsiteX30" fmla="*/ 1605775 w 2232474"/>
              <a:gd name="connsiteY30" fmla="*/ 1032603 h 1269009"/>
              <a:gd name="connsiteX31" fmla="*/ 1492033 w 2232474"/>
              <a:gd name="connsiteY31" fmla="*/ 1019222 h 1269009"/>
              <a:gd name="connsiteX32" fmla="*/ 1438507 w 2232474"/>
              <a:gd name="connsiteY32" fmla="*/ 996919 h 1269009"/>
              <a:gd name="connsiteX33" fmla="*/ 1405053 w 2232474"/>
              <a:gd name="connsiteY33" fmla="*/ 907709 h 1269009"/>
              <a:gd name="connsiteX34" fmla="*/ 1353758 w 2232474"/>
              <a:gd name="connsiteY34" fmla="*/ 865335 h 1269009"/>
              <a:gd name="connsiteX35" fmla="*/ 1275699 w 2232474"/>
              <a:gd name="connsiteY35" fmla="*/ 858644 h 1269009"/>
              <a:gd name="connsiteX36" fmla="*/ 1199871 w 2232474"/>
              <a:gd name="connsiteY36" fmla="*/ 845262 h 1269009"/>
              <a:gd name="connsiteX37" fmla="*/ 1157496 w 2232474"/>
              <a:gd name="connsiteY37" fmla="*/ 829651 h 1269009"/>
              <a:gd name="connsiteX38" fmla="*/ 1115122 w 2232474"/>
              <a:gd name="connsiteY38" fmla="*/ 771664 h 1269009"/>
              <a:gd name="connsiteX39" fmla="*/ 1043754 w 2232474"/>
              <a:gd name="connsiteY39" fmla="*/ 749362 h 1269009"/>
              <a:gd name="connsiteX40" fmla="*/ 956774 w 2232474"/>
              <a:gd name="connsiteY40" fmla="*/ 633389 h 1269009"/>
              <a:gd name="connsiteX41" fmla="*/ 916630 w 2232474"/>
              <a:gd name="connsiteY41" fmla="*/ 620008 h 1269009"/>
              <a:gd name="connsiteX42" fmla="*/ 796197 w 2232474"/>
              <a:gd name="connsiteY42" fmla="*/ 430437 h 1269009"/>
              <a:gd name="connsiteX43" fmla="*/ 751592 w 2232474"/>
              <a:gd name="connsiteY43" fmla="*/ 334537 h 1269009"/>
              <a:gd name="connsiteX44" fmla="*/ 749362 w 2232474"/>
              <a:gd name="connsiteY44" fmla="*/ 249787 h 1269009"/>
              <a:gd name="connsiteX45" fmla="*/ 740441 w 2232474"/>
              <a:gd name="connsiteY45" fmla="*/ 216334 h 1269009"/>
              <a:gd name="connsiteX46" fmla="*/ 760513 w 2232474"/>
              <a:gd name="connsiteY46" fmla="*/ 127124 h 1269009"/>
              <a:gd name="connsiteX47" fmla="*/ 691375 w 2232474"/>
              <a:gd name="connsiteY47" fmla="*/ 80289 h 1269009"/>
              <a:gd name="connsiteX48" fmla="*/ 588784 w 2232474"/>
              <a:gd name="connsiteY48" fmla="*/ 71368 h 1269009"/>
              <a:gd name="connsiteX49" fmla="*/ 452739 w 2232474"/>
              <a:gd name="connsiteY49" fmla="*/ 57986 h 1269009"/>
              <a:gd name="connsiteX50" fmla="*/ 350148 w 2232474"/>
              <a:gd name="connsiteY50" fmla="*/ 11151 h 1269009"/>
              <a:gd name="connsiteX51" fmla="*/ 269859 w 2232474"/>
              <a:gd name="connsiteY51" fmla="*/ 0 h 1269009"/>
              <a:gd name="connsiteX52" fmla="*/ 194031 w 2232474"/>
              <a:gd name="connsiteY52" fmla="*/ 33454 h 1269009"/>
              <a:gd name="connsiteX53" fmla="*/ 120433 w 2232474"/>
              <a:gd name="connsiteY53" fmla="*/ 86980 h 1269009"/>
              <a:gd name="connsiteX54" fmla="*/ 0 w 2232474"/>
              <a:gd name="connsiteY54" fmla="*/ 165038 h 1269009"/>
              <a:gd name="connsiteX55" fmla="*/ 0 w 2232474"/>
              <a:gd name="connsiteY55" fmla="*/ 165038 h 1269009"/>
              <a:gd name="connsiteX56" fmla="*/ 133814 w 2232474"/>
              <a:gd name="connsiteY56" fmla="*/ 84749 h 1269009"/>
              <a:gd name="connsiteX57" fmla="*/ 133814 w 2232474"/>
              <a:gd name="connsiteY57" fmla="*/ 84749 h 1269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232474" h="1269009">
                <a:moveTo>
                  <a:pt x="2004989" y="1269009"/>
                </a:moveTo>
                <a:lnTo>
                  <a:pt x="2004989" y="1269009"/>
                </a:lnTo>
                <a:cubicBezTo>
                  <a:pt x="2003502" y="1262318"/>
                  <a:pt x="2000826" y="1255784"/>
                  <a:pt x="2000528" y="1248937"/>
                </a:cubicBezTo>
                <a:cubicBezTo>
                  <a:pt x="2000075" y="1238512"/>
                  <a:pt x="2001540" y="1228076"/>
                  <a:pt x="2002759" y="1217713"/>
                </a:cubicBezTo>
                <a:cubicBezTo>
                  <a:pt x="2003034" y="1215378"/>
                  <a:pt x="2004343" y="1213282"/>
                  <a:pt x="2004989" y="1211022"/>
                </a:cubicBezTo>
                <a:cubicBezTo>
                  <a:pt x="2005831" y="1208075"/>
                  <a:pt x="2006338" y="1205038"/>
                  <a:pt x="2007219" y="1202102"/>
                </a:cubicBezTo>
                <a:cubicBezTo>
                  <a:pt x="2008570" y="1197598"/>
                  <a:pt x="2007768" y="1191328"/>
                  <a:pt x="2011680" y="1188720"/>
                </a:cubicBezTo>
                <a:lnTo>
                  <a:pt x="2018370" y="1184260"/>
                </a:lnTo>
                <a:cubicBezTo>
                  <a:pt x="2019114" y="1182030"/>
                  <a:pt x="2019234" y="1179482"/>
                  <a:pt x="2020601" y="1177569"/>
                </a:cubicBezTo>
                <a:cubicBezTo>
                  <a:pt x="2023045" y="1174147"/>
                  <a:pt x="2029522" y="1168648"/>
                  <a:pt x="2029522" y="1168648"/>
                </a:cubicBezTo>
                <a:cubicBezTo>
                  <a:pt x="2030265" y="1166418"/>
                  <a:pt x="2030090" y="1163619"/>
                  <a:pt x="2031752" y="1161957"/>
                </a:cubicBezTo>
                <a:cubicBezTo>
                  <a:pt x="2033414" y="1160295"/>
                  <a:pt x="2036530" y="1161093"/>
                  <a:pt x="2038443" y="1159727"/>
                </a:cubicBezTo>
                <a:cubicBezTo>
                  <a:pt x="2057099" y="1146402"/>
                  <a:pt x="2040034" y="1155905"/>
                  <a:pt x="2051824" y="1144115"/>
                </a:cubicBezTo>
                <a:cubicBezTo>
                  <a:pt x="2053000" y="1142939"/>
                  <a:pt x="2054798" y="1142628"/>
                  <a:pt x="2056285" y="1141885"/>
                </a:cubicBezTo>
                <a:lnTo>
                  <a:pt x="2143264" y="1083899"/>
                </a:lnTo>
                <a:lnTo>
                  <a:pt x="2216862" y="1052675"/>
                </a:lnTo>
                <a:lnTo>
                  <a:pt x="2221323" y="892098"/>
                </a:lnTo>
                <a:lnTo>
                  <a:pt x="2221323" y="760513"/>
                </a:lnTo>
                <a:lnTo>
                  <a:pt x="2232474" y="637850"/>
                </a:lnTo>
                <a:lnTo>
                  <a:pt x="2212402" y="588784"/>
                </a:lnTo>
                <a:lnTo>
                  <a:pt x="2154415" y="519647"/>
                </a:lnTo>
                <a:lnTo>
                  <a:pt x="2107580" y="423746"/>
                </a:lnTo>
                <a:lnTo>
                  <a:pt x="1978226" y="383602"/>
                </a:lnTo>
                <a:lnTo>
                  <a:pt x="1790886" y="401444"/>
                </a:lnTo>
                <a:lnTo>
                  <a:pt x="1681604" y="457200"/>
                </a:lnTo>
                <a:lnTo>
                  <a:pt x="1657071" y="508496"/>
                </a:lnTo>
                <a:lnTo>
                  <a:pt x="1601315" y="640080"/>
                </a:lnTo>
                <a:lnTo>
                  <a:pt x="1565631" y="760513"/>
                </a:lnTo>
                <a:lnTo>
                  <a:pt x="1579012" y="896558"/>
                </a:lnTo>
                <a:lnTo>
                  <a:pt x="1616927" y="961235"/>
                </a:lnTo>
                <a:lnTo>
                  <a:pt x="1605775" y="1032603"/>
                </a:lnTo>
                <a:lnTo>
                  <a:pt x="1492033" y="1019222"/>
                </a:lnTo>
                <a:lnTo>
                  <a:pt x="1438507" y="996919"/>
                </a:lnTo>
                <a:lnTo>
                  <a:pt x="1405053" y="907709"/>
                </a:lnTo>
                <a:lnTo>
                  <a:pt x="1353758" y="865335"/>
                </a:lnTo>
                <a:lnTo>
                  <a:pt x="1275699" y="858644"/>
                </a:lnTo>
                <a:lnTo>
                  <a:pt x="1199871" y="845262"/>
                </a:lnTo>
                <a:lnTo>
                  <a:pt x="1157496" y="829651"/>
                </a:lnTo>
                <a:lnTo>
                  <a:pt x="1115122" y="771664"/>
                </a:lnTo>
                <a:lnTo>
                  <a:pt x="1043754" y="749362"/>
                </a:lnTo>
                <a:lnTo>
                  <a:pt x="956774" y="633389"/>
                </a:lnTo>
                <a:lnTo>
                  <a:pt x="916630" y="620008"/>
                </a:lnTo>
                <a:lnTo>
                  <a:pt x="796197" y="430437"/>
                </a:lnTo>
                <a:lnTo>
                  <a:pt x="751592" y="334537"/>
                </a:lnTo>
                <a:cubicBezTo>
                  <a:pt x="750849" y="306287"/>
                  <a:pt x="750105" y="278037"/>
                  <a:pt x="749362" y="249787"/>
                </a:cubicBezTo>
                <a:lnTo>
                  <a:pt x="740441" y="216334"/>
                </a:lnTo>
                <a:lnTo>
                  <a:pt x="760513" y="127124"/>
                </a:lnTo>
                <a:lnTo>
                  <a:pt x="691375" y="80289"/>
                </a:lnTo>
                <a:lnTo>
                  <a:pt x="588784" y="71368"/>
                </a:lnTo>
                <a:lnTo>
                  <a:pt x="452739" y="57986"/>
                </a:lnTo>
                <a:lnTo>
                  <a:pt x="350148" y="11151"/>
                </a:lnTo>
                <a:lnTo>
                  <a:pt x="269859" y="0"/>
                </a:lnTo>
                <a:lnTo>
                  <a:pt x="194031" y="33454"/>
                </a:lnTo>
                <a:lnTo>
                  <a:pt x="120433" y="86980"/>
                </a:lnTo>
                <a:lnTo>
                  <a:pt x="0" y="165038"/>
                </a:lnTo>
                <a:lnTo>
                  <a:pt x="0" y="165038"/>
                </a:lnTo>
                <a:lnTo>
                  <a:pt x="133814" y="84749"/>
                </a:lnTo>
                <a:lnTo>
                  <a:pt x="133814" y="84749"/>
                </a:lnTo>
              </a:path>
            </a:pathLst>
          </a:cu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06523" y="0"/>
            <a:ext cx="1399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1837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/>
          <a:srcRect l="40344" t="2862" r="34342" b="89407"/>
          <a:stretch/>
        </p:blipFill>
        <p:spPr>
          <a:xfrm>
            <a:off x="3047934" y="17594"/>
            <a:ext cx="5834371" cy="1781907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2391196" y="2544945"/>
            <a:ext cx="5628011" cy="1675051"/>
          </a:xfrm>
          <a:custGeom>
            <a:avLst/>
            <a:gdLst>
              <a:gd name="connsiteX0" fmla="*/ 5628011 w 5628011"/>
              <a:gd name="connsiteY0" fmla="*/ 311543 h 1675051"/>
              <a:gd name="connsiteX1" fmla="*/ 5482354 w 5628011"/>
              <a:gd name="connsiteY1" fmla="*/ 360096 h 1675051"/>
              <a:gd name="connsiteX2" fmla="*/ 5429756 w 5628011"/>
              <a:gd name="connsiteY2" fmla="*/ 364142 h 1675051"/>
              <a:gd name="connsiteX3" fmla="*/ 5267916 w 5628011"/>
              <a:gd name="connsiteY3" fmla="*/ 291313 h 1675051"/>
              <a:gd name="connsiteX4" fmla="*/ 5255777 w 5628011"/>
              <a:gd name="connsiteY4" fmla="*/ 250853 h 1675051"/>
              <a:gd name="connsiteX5" fmla="*/ 4928050 w 5628011"/>
              <a:gd name="connsiteY5" fmla="*/ 84967 h 1675051"/>
              <a:gd name="connsiteX6" fmla="*/ 4770255 w 5628011"/>
              <a:gd name="connsiteY6" fmla="*/ 52598 h 1675051"/>
              <a:gd name="connsiteX7" fmla="*/ 4604369 w 5628011"/>
              <a:gd name="connsiteY7" fmla="*/ 56644 h 1675051"/>
              <a:gd name="connsiteX8" fmla="*/ 4389930 w 5628011"/>
              <a:gd name="connsiteY8" fmla="*/ 0 h 1675051"/>
              <a:gd name="connsiteX9" fmla="*/ 4106708 w 5628011"/>
              <a:gd name="connsiteY9" fmla="*/ 76874 h 1675051"/>
              <a:gd name="connsiteX10" fmla="*/ 4062202 w 5628011"/>
              <a:gd name="connsiteY10" fmla="*/ 68782 h 1675051"/>
              <a:gd name="connsiteX11" fmla="*/ 4025788 w 5628011"/>
              <a:gd name="connsiteY11" fmla="*/ 44506 h 1675051"/>
              <a:gd name="connsiteX12" fmla="*/ 3766843 w 5628011"/>
              <a:gd name="connsiteY12" fmla="*/ 44506 h 1675051"/>
              <a:gd name="connsiteX13" fmla="*/ 3524082 w 5628011"/>
              <a:gd name="connsiteY13" fmla="*/ 68782 h 1675051"/>
              <a:gd name="connsiteX14" fmla="*/ 3342011 w 5628011"/>
              <a:gd name="connsiteY14" fmla="*/ 125427 h 1675051"/>
              <a:gd name="connsiteX15" fmla="*/ 2880765 w 5628011"/>
              <a:gd name="connsiteY15" fmla="*/ 182071 h 1675051"/>
              <a:gd name="connsiteX16" fmla="*/ 2666326 w 5628011"/>
              <a:gd name="connsiteY16" fmla="*/ 206347 h 1675051"/>
              <a:gd name="connsiteX17" fmla="*/ 2561130 w 5628011"/>
              <a:gd name="connsiteY17" fmla="*/ 267037 h 1675051"/>
              <a:gd name="connsiteX18" fmla="*/ 2330507 w 5628011"/>
              <a:gd name="connsiteY18" fmla="*/ 388418 h 1675051"/>
              <a:gd name="connsiteX19" fmla="*/ 2184850 w 5628011"/>
              <a:gd name="connsiteY19" fmla="*/ 473384 h 1675051"/>
              <a:gd name="connsiteX20" fmla="*/ 1942089 w 5628011"/>
              <a:gd name="connsiteY20" fmla="*/ 534074 h 1675051"/>
              <a:gd name="connsiteX21" fmla="*/ 1808570 w 5628011"/>
              <a:gd name="connsiteY21" fmla="*/ 530028 h 1675051"/>
              <a:gd name="connsiteX22" fmla="*/ 1711466 w 5628011"/>
              <a:gd name="connsiteY22" fmla="*/ 501706 h 1675051"/>
              <a:gd name="connsiteX23" fmla="*/ 1391831 w 5628011"/>
              <a:gd name="connsiteY23" fmla="*/ 521936 h 1675051"/>
              <a:gd name="connsiteX24" fmla="*/ 1177392 w 5628011"/>
              <a:gd name="connsiteY24" fmla="*/ 550259 h 1675051"/>
              <a:gd name="connsiteX25" fmla="*/ 1100517 w 5628011"/>
              <a:gd name="connsiteY25" fmla="*/ 578581 h 1675051"/>
              <a:gd name="connsiteX26" fmla="*/ 987229 w 5628011"/>
              <a:gd name="connsiteY26" fmla="*/ 659501 h 1675051"/>
              <a:gd name="connsiteX27" fmla="*/ 914400 w 5628011"/>
              <a:gd name="connsiteY27" fmla="*/ 772790 h 1675051"/>
              <a:gd name="connsiteX28" fmla="*/ 849664 w 5628011"/>
              <a:gd name="connsiteY28" fmla="*/ 813250 h 1675051"/>
              <a:gd name="connsiteX29" fmla="*/ 740422 w 5628011"/>
              <a:gd name="connsiteY29" fmla="*/ 760651 h 1675051"/>
              <a:gd name="connsiteX30" fmla="*/ 550259 w 5628011"/>
              <a:gd name="connsiteY30" fmla="*/ 857756 h 1675051"/>
              <a:gd name="connsiteX31" fmla="*/ 513845 w 5628011"/>
              <a:gd name="connsiteY31" fmla="*/ 845618 h 1675051"/>
              <a:gd name="connsiteX32" fmla="*/ 271084 w 5628011"/>
              <a:gd name="connsiteY32" fmla="*/ 1104563 h 1675051"/>
              <a:gd name="connsiteX33" fmla="*/ 258946 w 5628011"/>
              <a:gd name="connsiteY33" fmla="*/ 1169299 h 1675051"/>
              <a:gd name="connsiteX34" fmla="*/ 242762 w 5628011"/>
              <a:gd name="connsiteY34" fmla="*/ 1246174 h 1675051"/>
              <a:gd name="connsiteX35" fmla="*/ 339866 w 5628011"/>
              <a:gd name="connsiteY35" fmla="*/ 1294726 h 1675051"/>
              <a:gd name="connsiteX36" fmla="*/ 319636 w 5628011"/>
              <a:gd name="connsiteY36" fmla="*/ 1517257 h 1675051"/>
              <a:gd name="connsiteX37" fmla="*/ 327728 w 5628011"/>
              <a:gd name="connsiteY37" fmla="*/ 1614361 h 1675051"/>
              <a:gd name="connsiteX38" fmla="*/ 258946 w 5628011"/>
              <a:gd name="connsiteY38" fmla="*/ 1675051 h 1675051"/>
              <a:gd name="connsiteX39" fmla="*/ 137565 w 5628011"/>
              <a:gd name="connsiteY39" fmla="*/ 1561763 h 1675051"/>
              <a:gd name="connsiteX40" fmla="*/ 0 w 5628011"/>
              <a:gd name="connsiteY40" fmla="*/ 1561763 h 1675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628011" h="1675051">
                <a:moveTo>
                  <a:pt x="5628011" y="311543"/>
                </a:moveTo>
                <a:lnTo>
                  <a:pt x="5482354" y="360096"/>
                </a:lnTo>
                <a:lnTo>
                  <a:pt x="5429756" y="364142"/>
                </a:lnTo>
                <a:lnTo>
                  <a:pt x="5267916" y="291313"/>
                </a:lnTo>
                <a:lnTo>
                  <a:pt x="5255777" y="250853"/>
                </a:lnTo>
                <a:lnTo>
                  <a:pt x="4928050" y="84967"/>
                </a:lnTo>
                <a:lnTo>
                  <a:pt x="4770255" y="52598"/>
                </a:lnTo>
                <a:lnTo>
                  <a:pt x="4604369" y="56644"/>
                </a:lnTo>
                <a:lnTo>
                  <a:pt x="4389930" y="0"/>
                </a:lnTo>
                <a:lnTo>
                  <a:pt x="4106708" y="76874"/>
                </a:lnTo>
                <a:lnTo>
                  <a:pt x="4062202" y="68782"/>
                </a:lnTo>
                <a:lnTo>
                  <a:pt x="4025788" y="44506"/>
                </a:lnTo>
                <a:lnTo>
                  <a:pt x="3766843" y="44506"/>
                </a:lnTo>
                <a:lnTo>
                  <a:pt x="3524082" y="68782"/>
                </a:lnTo>
                <a:lnTo>
                  <a:pt x="3342011" y="125427"/>
                </a:lnTo>
                <a:lnTo>
                  <a:pt x="2880765" y="182071"/>
                </a:lnTo>
                <a:lnTo>
                  <a:pt x="2666326" y="206347"/>
                </a:lnTo>
                <a:lnTo>
                  <a:pt x="2561130" y="267037"/>
                </a:lnTo>
                <a:lnTo>
                  <a:pt x="2330507" y="388418"/>
                </a:lnTo>
                <a:lnTo>
                  <a:pt x="2184850" y="473384"/>
                </a:lnTo>
                <a:lnTo>
                  <a:pt x="1942089" y="534074"/>
                </a:lnTo>
                <a:lnTo>
                  <a:pt x="1808570" y="530028"/>
                </a:lnTo>
                <a:lnTo>
                  <a:pt x="1711466" y="501706"/>
                </a:lnTo>
                <a:lnTo>
                  <a:pt x="1391831" y="521936"/>
                </a:lnTo>
                <a:lnTo>
                  <a:pt x="1177392" y="550259"/>
                </a:lnTo>
                <a:lnTo>
                  <a:pt x="1100517" y="578581"/>
                </a:lnTo>
                <a:lnTo>
                  <a:pt x="987229" y="659501"/>
                </a:lnTo>
                <a:lnTo>
                  <a:pt x="914400" y="772790"/>
                </a:lnTo>
                <a:lnTo>
                  <a:pt x="849664" y="813250"/>
                </a:lnTo>
                <a:lnTo>
                  <a:pt x="740422" y="760651"/>
                </a:lnTo>
                <a:lnTo>
                  <a:pt x="550259" y="857756"/>
                </a:lnTo>
                <a:lnTo>
                  <a:pt x="513845" y="845618"/>
                </a:lnTo>
                <a:lnTo>
                  <a:pt x="271084" y="1104563"/>
                </a:lnTo>
                <a:lnTo>
                  <a:pt x="258946" y="1169299"/>
                </a:lnTo>
                <a:lnTo>
                  <a:pt x="242762" y="1246174"/>
                </a:lnTo>
                <a:lnTo>
                  <a:pt x="339866" y="1294726"/>
                </a:lnTo>
                <a:lnTo>
                  <a:pt x="319636" y="1517257"/>
                </a:lnTo>
                <a:lnTo>
                  <a:pt x="327728" y="1614361"/>
                </a:lnTo>
                <a:lnTo>
                  <a:pt x="258946" y="1675051"/>
                </a:lnTo>
                <a:lnTo>
                  <a:pt x="137565" y="1561763"/>
                </a:lnTo>
                <a:lnTo>
                  <a:pt x="0" y="1561763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-4046" y="3054743"/>
            <a:ext cx="2407381" cy="1153115"/>
          </a:xfrm>
          <a:custGeom>
            <a:avLst/>
            <a:gdLst>
              <a:gd name="connsiteX0" fmla="*/ 0 w 2407381"/>
              <a:gd name="connsiteY0" fmla="*/ 368188 h 1153115"/>
              <a:gd name="connsiteX1" fmla="*/ 157795 w 2407381"/>
              <a:gd name="connsiteY1" fmla="*/ 368188 h 1153115"/>
              <a:gd name="connsiteX2" fmla="*/ 299405 w 2407381"/>
              <a:gd name="connsiteY2" fmla="*/ 311544 h 1153115"/>
              <a:gd name="connsiteX3" fmla="*/ 501706 w 2407381"/>
              <a:gd name="connsiteY3" fmla="*/ 145657 h 1153115"/>
              <a:gd name="connsiteX4" fmla="*/ 639271 w 2407381"/>
              <a:gd name="connsiteY4" fmla="*/ 0 h 1153115"/>
              <a:gd name="connsiteX5" fmla="*/ 946768 w 2407381"/>
              <a:gd name="connsiteY5" fmla="*/ 72829 h 1153115"/>
              <a:gd name="connsiteX6" fmla="*/ 1003412 w 2407381"/>
              <a:gd name="connsiteY6" fmla="*/ 101151 h 1153115"/>
              <a:gd name="connsiteX7" fmla="*/ 1027688 w 2407381"/>
              <a:gd name="connsiteY7" fmla="*/ 178025 h 1153115"/>
              <a:gd name="connsiteX8" fmla="*/ 1051965 w 2407381"/>
              <a:gd name="connsiteY8" fmla="*/ 254899 h 1153115"/>
              <a:gd name="connsiteX9" fmla="*/ 1104563 w 2407381"/>
              <a:gd name="connsiteY9" fmla="*/ 307498 h 1153115"/>
              <a:gd name="connsiteX10" fmla="*/ 1193575 w 2407381"/>
              <a:gd name="connsiteY10" fmla="*/ 307498 h 1153115"/>
              <a:gd name="connsiteX11" fmla="*/ 1270450 w 2407381"/>
              <a:gd name="connsiteY11" fmla="*/ 319636 h 1153115"/>
              <a:gd name="connsiteX12" fmla="*/ 1408014 w 2407381"/>
              <a:gd name="connsiteY12" fmla="*/ 258945 h 1153115"/>
              <a:gd name="connsiteX13" fmla="*/ 1715511 w 2407381"/>
              <a:gd name="connsiteY13" fmla="*/ 424832 h 1153115"/>
              <a:gd name="connsiteX14" fmla="*/ 1743834 w 2407381"/>
              <a:gd name="connsiteY14" fmla="*/ 461246 h 1153115"/>
              <a:gd name="connsiteX15" fmla="*/ 1768110 w 2407381"/>
              <a:gd name="connsiteY15" fmla="*/ 521937 h 1153115"/>
              <a:gd name="connsiteX16" fmla="*/ 1727650 w 2407381"/>
              <a:gd name="connsiteY16" fmla="*/ 513845 h 1153115"/>
              <a:gd name="connsiteX17" fmla="*/ 1683143 w 2407381"/>
              <a:gd name="connsiteY17" fmla="*/ 550259 h 1153115"/>
              <a:gd name="connsiteX18" fmla="*/ 1679097 w 2407381"/>
              <a:gd name="connsiteY18" fmla="*/ 602857 h 1153115"/>
              <a:gd name="connsiteX19" fmla="*/ 1703373 w 2407381"/>
              <a:gd name="connsiteY19" fmla="*/ 691869 h 1153115"/>
              <a:gd name="connsiteX20" fmla="*/ 1707419 w 2407381"/>
              <a:gd name="connsiteY20" fmla="*/ 829434 h 1153115"/>
              <a:gd name="connsiteX21" fmla="*/ 1751926 w 2407381"/>
              <a:gd name="connsiteY21" fmla="*/ 857756 h 1153115"/>
              <a:gd name="connsiteX22" fmla="*/ 1768110 w 2407381"/>
              <a:gd name="connsiteY22" fmla="*/ 882032 h 1153115"/>
              <a:gd name="connsiteX23" fmla="*/ 1687189 w 2407381"/>
              <a:gd name="connsiteY23" fmla="*/ 1092425 h 1153115"/>
              <a:gd name="connsiteX24" fmla="*/ 1691235 w 2407381"/>
              <a:gd name="connsiteY24" fmla="*/ 1153115 h 1153115"/>
              <a:gd name="connsiteX25" fmla="*/ 1921858 w 2407381"/>
              <a:gd name="connsiteY25" fmla="*/ 1128839 h 1153115"/>
              <a:gd name="connsiteX26" fmla="*/ 2269816 w 2407381"/>
              <a:gd name="connsiteY26" fmla="*/ 1023643 h 1153115"/>
              <a:gd name="connsiteX27" fmla="*/ 2346690 w 2407381"/>
              <a:gd name="connsiteY27" fmla="*/ 1011505 h 1153115"/>
              <a:gd name="connsiteX28" fmla="*/ 2407381 w 2407381"/>
              <a:gd name="connsiteY28" fmla="*/ 1056011 h 1153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07381" h="1153115">
                <a:moveTo>
                  <a:pt x="0" y="368188"/>
                </a:moveTo>
                <a:lnTo>
                  <a:pt x="157795" y="368188"/>
                </a:lnTo>
                <a:lnTo>
                  <a:pt x="299405" y="311544"/>
                </a:lnTo>
                <a:lnTo>
                  <a:pt x="501706" y="145657"/>
                </a:lnTo>
                <a:lnTo>
                  <a:pt x="639271" y="0"/>
                </a:lnTo>
                <a:lnTo>
                  <a:pt x="946768" y="72829"/>
                </a:lnTo>
                <a:lnTo>
                  <a:pt x="1003412" y="101151"/>
                </a:lnTo>
                <a:lnTo>
                  <a:pt x="1027688" y="178025"/>
                </a:lnTo>
                <a:lnTo>
                  <a:pt x="1051965" y="254899"/>
                </a:lnTo>
                <a:lnTo>
                  <a:pt x="1104563" y="307498"/>
                </a:lnTo>
                <a:lnTo>
                  <a:pt x="1193575" y="307498"/>
                </a:lnTo>
                <a:lnTo>
                  <a:pt x="1270450" y="319636"/>
                </a:lnTo>
                <a:lnTo>
                  <a:pt x="1408014" y="258945"/>
                </a:lnTo>
                <a:lnTo>
                  <a:pt x="1715511" y="424832"/>
                </a:lnTo>
                <a:lnTo>
                  <a:pt x="1743834" y="461246"/>
                </a:lnTo>
                <a:lnTo>
                  <a:pt x="1768110" y="521937"/>
                </a:lnTo>
                <a:lnTo>
                  <a:pt x="1727650" y="513845"/>
                </a:lnTo>
                <a:lnTo>
                  <a:pt x="1683143" y="550259"/>
                </a:lnTo>
                <a:lnTo>
                  <a:pt x="1679097" y="602857"/>
                </a:lnTo>
                <a:lnTo>
                  <a:pt x="1703373" y="691869"/>
                </a:lnTo>
                <a:lnTo>
                  <a:pt x="1707419" y="829434"/>
                </a:lnTo>
                <a:lnTo>
                  <a:pt x="1751926" y="857756"/>
                </a:lnTo>
                <a:lnTo>
                  <a:pt x="1768110" y="882032"/>
                </a:lnTo>
                <a:lnTo>
                  <a:pt x="1687189" y="1092425"/>
                </a:lnTo>
                <a:lnTo>
                  <a:pt x="1691235" y="1153115"/>
                </a:lnTo>
                <a:lnTo>
                  <a:pt x="1921858" y="1128839"/>
                </a:lnTo>
                <a:lnTo>
                  <a:pt x="2269816" y="1023643"/>
                </a:lnTo>
                <a:lnTo>
                  <a:pt x="2346690" y="1011505"/>
                </a:lnTo>
                <a:lnTo>
                  <a:pt x="2407381" y="1056011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011786" y="467719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Milwaukee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70098" y="2738706"/>
            <a:ext cx="147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Oconomowoc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72930" y="5215832"/>
            <a:ext cx="2235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Prarieville</a:t>
            </a:r>
            <a:r>
              <a:rPr lang="en-US" dirty="0" smtClean="0">
                <a:solidFill>
                  <a:srgbClr val="FF0000"/>
                </a:solidFill>
              </a:rPr>
              <a:t>(Waukesha)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14063" y="5150908"/>
            <a:ext cx="84400" cy="10628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1417" y="3108038"/>
            <a:ext cx="79746" cy="62233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195558" y="4344410"/>
            <a:ext cx="79746" cy="62233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944937" y="5233817"/>
            <a:ext cx="250621" cy="23195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272705" y="4972985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Honey Creek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78658" y="4046568"/>
            <a:ext cx="253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Harts Mills (Wauwatosa)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" name="~PP1106.WAV">
            <a:hlinkClick r:id="" action="ppaction://media"/>
          </p:cNvPr>
          <p:cNvPicPr>
            <a:picLocks noRot="1" noChangeAspect="1"/>
          </p:cNvPicPr>
          <p:nvPr>
            <a:wavAudioFile r:embed="rId1" name="~PP1106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2570321"/>
      </p:ext>
    </p:extLst>
  </p:cSld>
  <p:clrMapOvr>
    <a:masterClrMapping/>
  </p:clrMapOvr>
  <p:transition spd="slow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79239</TotalTime>
  <Words>144</Words>
  <Application>Microsoft Office PowerPoint</Application>
  <PresentationFormat>Custom</PresentationFormat>
  <Paragraphs>84</Paragraphs>
  <Slides>16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Wothe</dc:creator>
  <cp:lastModifiedBy> </cp:lastModifiedBy>
  <cp:revision>1267</cp:revision>
  <cp:lastPrinted>2015-11-22T15:09:34Z</cp:lastPrinted>
  <dcterms:created xsi:type="dcterms:W3CDTF">2015-09-17T17:40:55Z</dcterms:created>
  <dcterms:modified xsi:type="dcterms:W3CDTF">2016-01-05T21:10:26Z</dcterms:modified>
</cp:coreProperties>
</file>