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7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85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03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82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666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46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28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556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8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410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2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45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5A78-7648-442D-AC30-C1D141AC199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81CD-6B8D-41EA-94C6-A74BFB4AB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61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1" Type="http://schemas.openxmlformats.org/officeDocument/2006/relationships/audio" Target="../media/audio2.wav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3. First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Baptist Church of Milwaukie (1836)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2027.WAV">
            <a:hlinkClick r:id="" action="ppaction://media"/>
          </p:cNvPr>
          <p:cNvPicPr>
            <a:picLocks noRot="1" noChangeAspect="1"/>
          </p:cNvPicPr>
          <p:nvPr>
            <a:wavAudioFile r:embed="rId1" name="~PP202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875866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3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2252.WAV">
            <a:hlinkClick r:id="" action="ppaction://media"/>
          </p:cNvPr>
          <p:cNvPicPr>
            <a:picLocks noRot="1" noChangeAspect="1"/>
          </p:cNvPicPr>
          <p:nvPr>
            <a:wavAudioFile r:embed="rId1" name="~PP225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364984"/>
      </p:ext>
    </p:extLst>
  </p:cSld>
  <p:clrMapOvr>
    <a:masterClrMapping/>
  </p:clrMapOvr>
  <p:transition spd="slow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7154" y="402189"/>
            <a:ext cx="5184819" cy="6100898"/>
            <a:chOff x="7138080" y="287867"/>
            <a:chExt cx="5045224" cy="6006625"/>
          </a:xfrm>
        </p:grpSpPr>
        <p:pic>
          <p:nvPicPr>
            <p:cNvPr id="19" name="Picture 2" descr="http://collections.lib.uwm.edu/utils/ajaxhelper/?CISOROOT=agdm&amp;CISOPTR=51&amp;action=2&amp;DMSCALE=40&amp;DMWIDTH=512&amp;DMHEIGHT=512&amp;DMX=1536&amp;DMY=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671"/>
            <a:stretch/>
          </p:blipFill>
          <p:spPr bwMode="auto">
            <a:xfrm>
              <a:off x="10501563" y="287867"/>
              <a:ext cx="1681741" cy="1519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collections.lib.uwm.edu/utils/ajaxhelper/?CISOROOT=agdm&amp;CISOPTR=51&amp;action=2&amp;DMSCALE=4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073"/>
            <a:stretch/>
          </p:blipFill>
          <p:spPr bwMode="auto">
            <a:xfrm>
              <a:off x="8819823" y="294640"/>
              <a:ext cx="1681741" cy="151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collections.lib.uwm.edu/utils/ajaxhelper/?CISOROOT=agdm&amp;CISOPTR=51&amp;action=2&amp;DMSCALE=40&amp;DMWIDTH=512&amp;DMHEIGHT=512&amp;DMX=512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275"/>
            <a:stretch/>
          </p:blipFill>
          <p:spPr bwMode="auto">
            <a:xfrm>
              <a:off x="7138082" y="298027"/>
              <a:ext cx="1681741" cy="150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://collections.lib.uwm.edu/utils/ajaxhelper/?CISOROOT=agdm&amp;CISOPTR=51&amp;action=2&amp;DMSCALE=40&amp;DMWIDTH=512&amp;DMHEIGHT=512&amp;DMX=1536&amp;DMY=512&amp;DMTEXT=&amp;DMROTATE=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1563" y="1806977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http://collections.lib.uwm.edu/utils/ajaxhelper/?CISOROOT=agdm&amp;CISOPTR=51&amp;action=2&amp;DMSCALE=40&amp;DMWIDTH=512&amp;DMHEIGHT=512&amp;DMX=1024&amp;DMY=512&amp;DMTEXT=&amp;DMROTATE=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823" y="1806976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collections.lib.uwm.edu/utils/ajaxhelper/?CISOROOT=agdm&amp;CISOPTR=51&amp;action=2&amp;DMSCALE=40&amp;DMWIDTH=512&amp;DMHEIGHT=512&amp;DMX=512&amp;DMY=512&amp;DMTEXT=&amp;DMROTATE=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082" y="1806977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://collections.lib.uwm.edu/utils/ajaxhelper/?CISOROOT=agdm&amp;CISOPTR=51&amp;action=2&amp;DMSCALE=40&amp;DMWIDTH=512&amp;DMHEIGHT=512&amp;DMX=512&amp;DMY=1536&amp;DMTEXT=&amp;DMROTATE=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3143"/>
            <a:stretch/>
          </p:blipFill>
          <p:spPr bwMode="auto">
            <a:xfrm>
              <a:off x="7138080" y="5170139"/>
              <a:ext cx="1681741" cy="1124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collections.lib.uwm.edu/utils/ajaxhelper/?CISOROOT=agdm&amp;CISOPTR=51&amp;action=2&amp;DMSCALE=40&amp;DMWIDTH=512&amp;DMHEIGHT=512&amp;DMX=1536&amp;DMY=1024&amp;DMTEXT=&amp;DMROTATE=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1563" y="3488557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http://collections.lib.uwm.edu/utils/ajaxhelper/?CISOROOT=agdm&amp;CISOPTR=51&amp;action=2&amp;DMSCALE=40&amp;DMWIDTH=512&amp;DMHEIGHT=512&amp;DMX=1024&amp;DMY=1024&amp;DMTEXT=&amp;DMROTATE=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822" y="3488717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http://collections.lib.uwm.edu/utils/ajaxhelper/?CISOROOT=agdm&amp;CISOPTR=51&amp;action=2&amp;DMSCALE=40&amp;DMWIDTH=512&amp;DMHEIGHT=512&amp;DMX=512&amp;DMY=1024&amp;DMTEXT=&amp;DMROTATE=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483" y="3488716"/>
              <a:ext cx="1681741" cy="168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collections.lib.uwm.edu/utils/ajaxhelper/?CISOROOT=agdm&amp;CISOPTR=51&amp;action=2&amp;DMSCALE=40&amp;DMWIDTH=512&amp;DMHEIGHT=512&amp;DMX=1536&amp;DMY=1536&amp;DMTEXT=&amp;DMROTATE=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3442"/>
            <a:stretch/>
          </p:blipFill>
          <p:spPr bwMode="auto">
            <a:xfrm>
              <a:off x="10492758" y="5170139"/>
              <a:ext cx="1681741" cy="111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collections.lib.uwm.edu/utils/ajaxhelper/?CISOROOT=agdm&amp;CISOPTR=51&amp;action=2&amp;DMSCALE=40&amp;DMWIDTH=512&amp;DMHEIGHT=512&amp;DMX=1024&amp;DMY=1536&amp;DMTEXT=&amp;DMROTATE=0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3182"/>
            <a:stretch/>
          </p:blipFill>
          <p:spPr bwMode="auto">
            <a:xfrm>
              <a:off x="8815420" y="5170457"/>
              <a:ext cx="1681740" cy="112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Subtitle 2"/>
          <p:cNvSpPr txBox="1">
            <a:spLocks/>
          </p:cNvSpPr>
          <p:nvPr/>
        </p:nvSpPr>
        <p:spPr>
          <a:xfrm>
            <a:off x="6036584" y="-35142"/>
            <a:ext cx="6858000" cy="4183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Walkers Point Milwaukee (Wisconsin) 1842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 cstate="print"/>
          <a:srcRect l="55019" t="36375" r="14737" b="9460"/>
          <a:stretch/>
        </p:blipFill>
        <p:spPr>
          <a:xfrm>
            <a:off x="33762" y="329204"/>
            <a:ext cx="6480699" cy="652879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5553" y="6470489"/>
            <a:ext cx="2304109" cy="175483"/>
          </a:xfrm>
        </p:spPr>
        <p:txBody>
          <a:bodyPr>
            <a:noAutofit/>
          </a:bodyPr>
          <a:lstStyle/>
          <a:p>
            <a:r>
              <a:rPr lang="en-US" sz="1400" dirty="0" smtClean="0"/>
              <a:t>Greenfield Ave</a:t>
            </a:r>
            <a:endParaRPr lang="en-US" sz="1400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42418" y="2352950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Oregon St</a:t>
            </a:r>
            <a:endParaRPr lang="en-US" sz="1400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2201441" y="1981235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Pittsburgh Ave (Lake St)</a:t>
            </a:r>
          </a:p>
          <a:p>
            <a:endParaRPr lang="en-US" sz="1400" dirty="0"/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1148588" y="2737650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Florida St</a:t>
            </a:r>
            <a:endParaRPr lang="en-US" sz="1400" dirty="0"/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306500" y="3097574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Virginia St</a:t>
            </a:r>
            <a:endParaRPr lang="en-US" sz="1400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2863" y="3886844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Pierce St (South Division St</a:t>
            </a:r>
            <a:endParaRPr lang="en-US" sz="1400" dirty="0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306501" y="3504645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Bruce St (Park St)</a:t>
            </a:r>
            <a:endParaRPr lang="en-US" sz="1400" dirty="0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-188651" y="-16115"/>
            <a:ext cx="6858000" cy="4183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Walkers Point Milwaukee (Wisconsin) 2016</a:t>
            </a:r>
            <a:endParaRPr lang="en-US" dirty="0"/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088294" y="1581570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Seeboth</a:t>
            </a:r>
            <a:r>
              <a:rPr lang="en-US" sz="1400" dirty="0" smtClean="0"/>
              <a:t> St (Water St)</a:t>
            </a:r>
            <a:endParaRPr lang="en-US" sz="1400" dirty="0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4778102" y="3508352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Milwaukee River</a:t>
            </a:r>
            <a:endParaRPr lang="en-US" sz="1400" dirty="0"/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 rot="16200000">
            <a:off x="1990060" y="4893205"/>
            <a:ext cx="2304109" cy="22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St</a:t>
            </a:r>
            <a:endParaRPr lang="en-US" sz="1400" dirty="0"/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 rot="16200000">
            <a:off x="1590348" y="4917537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3rd St</a:t>
            </a:r>
            <a:endParaRPr lang="en-US" sz="1400" dirty="0"/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 rot="16200000">
            <a:off x="1173168" y="4917537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4th St</a:t>
            </a:r>
            <a:endParaRPr lang="en-US" sz="1400" dirty="0"/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 rot="16200000">
            <a:off x="836403" y="4928881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5th St</a:t>
            </a:r>
            <a:endParaRPr lang="en-US" sz="1400" dirty="0"/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 rot="16200000">
            <a:off x="464233" y="4928882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6th St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9351426" y="6697649"/>
            <a:ext cx="291682" cy="8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6399" y="6390817"/>
            <a:ext cx="23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S Hollister home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747017" y="4236340"/>
            <a:ext cx="16625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323703"/>
            <a:ext cx="6480699" cy="6528796"/>
            <a:chOff x="60918" y="329204"/>
            <a:chExt cx="6480699" cy="652879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5" cstate="print"/>
            <a:srcRect l="55019" t="36375" r="14737" b="9460"/>
            <a:stretch/>
          </p:blipFill>
          <p:spPr>
            <a:xfrm>
              <a:off x="60918" y="329204"/>
              <a:ext cx="6480699" cy="6528796"/>
            </a:xfrm>
            <a:prstGeom prst="rect">
              <a:avLst/>
            </a:prstGeom>
          </p:spPr>
        </p:pic>
        <p:sp>
          <p:nvSpPr>
            <p:cNvPr id="51" name="Subtitle 2"/>
            <p:cNvSpPr txBox="1">
              <a:spLocks/>
            </p:cNvSpPr>
            <p:nvPr/>
          </p:nvSpPr>
          <p:spPr>
            <a:xfrm>
              <a:off x="2552709" y="6470489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smtClean="0"/>
                <a:t>Greenfield Ave</a:t>
              </a:r>
              <a:endParaRPr lang="en-US" sz="1400" dirty="0"/>
            </a:p>
          </p:txBody>
        </p:sp>
        <p:sp>
          <p:nvSpPr>
            <p:cNvPr id="52" name="Subtitle 2"/>
            <p:cNvSpPr txBox="1">
              <a:spLocks/>
            </p:cNvSpPr>
            <p:nvPr/>
          </p:nvSpPr>
          <p:spPr>
            <a:xfrm>
              <a:off x="1969574" y="235295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Oregon St</a:t>
              </a:r>
              <a:endParaRPr lang="en-US" sz="1400" dirty="0"/>
            </a:p>
          </p:txBody>
        </p:sp>
        <p:sp>
          <p:nvSpPr>
            <p:cNvPr id="53" name="Subtitle 2"/>
            <p:cNvSpPr txBox="1">
              <a:spLocks/>
            </p:cNvSpPr>
            <p:nvPr/>
          </p:nvSpPr>
          <p:spPr>
            <a:xfrm>
              <a:off x="2228597" y="1981235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Pittsburgh Ave (Lake St)</a:t>
              </a:r>
            </a:p>
            <a:p>
              <a:endParaRPr lang="en-US" sz="1400" dirty="0"/>
            </a:p>
          </p:txBody>
        </p:sp>
        <p:sp>
          <p:nvSpPr>
            <p:cNvPr id="54" name="Subtitle 2"/>
            <p:cNvSpPr txBox="1">
              <a:spLocks/>
            </p:cNvSpPr>
            <p:nvPr/>
          </p:nvSpPr>
          <p:spPr>
            <a:xfrm>
              <a:off x="1175744" y="273765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Florida St</a:t>
              </a:r>
              <a:endParaRPr lang="en-US" sz="1400" dirty="0"/>
            </a:p>
          </p:txBody>
        </p:sp>
        <p:sp>
          <p:nvSpPr>
            <p:cNvPr id="55" name="Subtitle 2"/>
            <p:cNvSpPr txBox="1">
              <a:spLocks/>
            </p:cNvSpPr>
            <p:nvPr/>
          </p:nvSpPr>
          <p:spPr>
            <a:xfrm>
              <a:off x="333656" y="3097574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Virginia St</a:t>
              </a:r>
              <a:endParaRPr lang="en-US" sz="1400" dirty="0"/>
            </a:p>
          </p:txBody>
        </p:sp>
        <p:sp>
          <p:nvSpPr>
            <p:cNvPr id="56" name="Subtitle 2"/>
            <p:cNvSpPr txBox="1">
              <a:spLocks/>
            </p:cNvSpPr>
            <p:nvPr/>
          </p:nvSpPr>
          <p:spPr>
            <a:xfrm>
              <a:off x="290019" y="3886844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Pierce St (South Division St</a:t>
              </a:r>
              <a:endParaRPr lang="en-US" sz="1400" dirty="0"/>
            </a:p>
          </p:txBody>
        </p:sp>
        <p:sp>
          <p:nvSpPr>
            <p:cNvPr id="57" name="Subtitle 2"/>
            <p:cNvSpPr txBox="1">
              <a:spLocks/>
            </p:cNvSpPr>
            <p:nvPr/>
          </p:nvSpPr>
          <p:spPr>
            <a:xfrm>
              <a:off x="333657" y="3504645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Bruce St (Park St)</a:t>
              </a:r>
              <a:endParaRPr lang="en-US" sz="1400" dirty="0"/>
            </a:p>
          </p:txBody>
        </p:sp>
        <p:sp>
          <p:nvSpPr>
            <p:cNvPr id="58" name="Subtitle 2"/>
            <p:cNvSpPr txBox="1">
              <a:spLocks/>
            </p:cNvSpPr>
            <p:nvPr/>
          </p:nvSpPr>
          <p:spPr>
            <a:xfrm>
              <a:off x="2115450" y="158157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err="1" smtClean="0"/>
                <a:t>Seeboth</a:t>
              </a:r>
              <a:r>
                <a:rPr lang="en-US" sz="1400" dirty="0" smtClean="0"/>
                <a:t> St (Water St)</a:t>
              </a:r>
              <a:endParaRPr lang="en-US" sz="1400" dirty="0"/>
            </a:p>
          </p:txBody>
        </p:sp>
        <p:sp>
          <p:nvSpPr>
            <p:cNvPr id="59" name="Subtitle 2"/>
            <p:cNvSpPr txBox="1">
              <a:spLocks/>
            </p:cNvSpPr>
            <p:nvPr/>
          </p:nvSpPr>
          <p:spPr>
            <a:xfrm rot="16200000">
              <a:off x="2017216" y="4893205"/>
              <a:ext cx="2304109" cy="2241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2</a:t>
              </a:r>
              <a:r>
                <a:rPr lang="en-US" sz="1400" baseline="30000" dirty="0" smtClean="0"/>
                <a:t>nd</a:t>
              </a:r>
              <a:r>
                <a:rPr lang="en-US" sz="1400" dirty="0" smtClean="0"/>
                <a:t> St</a:t>
              </a:r>
              <a:endParaRPr lang="en-US" sz="1400" dirty="0"/>
            </a:p>
          </p:txBody>
        </p:sp>
        <p:sp>
          <p:nvSpPr>
            <p:cNvPr id="60" name="Subtitle 2"/>
            <p:cNvSpPr txBox="1">
              <a:spLocks/>
            </p:cNvSpPr>
            <p:nvPr/>
          </p:nvSpPr>
          <p:spPr>
            <a:xfrm rot="16200000">
              <a:off x="1617504" y="4917537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3rd St</a:t>
              </a:r>
              <a:endParaRPr lang="en-US" sz="1400" dirty="0"/>
            </a:p>
          </p:txBody>
        </p:sp>
        <p:sp>
          <p:nvSpPr>
            <p:cNvPr id="61" name="Subtitle 2"/>
            <p:cNvSpPr txBox="1">
              <a:spLocks/>
            </p:cNvSpPr>
            <p:nvPr/>
          </p:nvSpPr>
          <p:spPr>
            <a:xfrm rot="16200000">
              <a:off x="1200324" y="4917537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4th St</a:t>
              </a:r>
              <a:endParaRPr lang="en-US" sz="1400" dirty="0"/>
            </a:p>
          </p:txBody>
        </p:sp>
        <p:sp>
          <p:nvSpPr>
            <p:cNvPr id="62" name="Subtitle 2"/>
            <p:cNvSpPr txBox="1">
              <a:spLocks/>
            </p:cNvSpPr>
            <p:nvPr/>
          </p:nvSpPr>
          <p:spPr>
            <a:xfrm rot="16200000">
              <a:off x="863559" y="4928881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5th St</a:t>
              </a:r>
              <a:endParaRPr lang="en-US" sz="1400" dirty="0"/>
            </a:p>
          </p:txBody>
        </p:sp>
        <p:sp>
          <p:nvSpPr>
            <p:cNvPr id="63" name="Subtitle 2"/>
            <p:cNvSpPr txBox="1">
              <a:spLocks/>
            </p:cNvSpPr>
            <p:nvPr/>
          </p:nvSpPr>
          <p:spPr>
            <a:xfrm rot="16200000">
              <a:off x="491389" y="4928882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6th St</a:t>
              </a:r>
              <a:endParaRPr lang="en-US" sz="14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832918" y="4233021"/>
              <a:ext cx="148316" cy="54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78501" y="154426"/>
            <a:ext cx="4745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George S. West, Surveyor; </a:t>
            </a:r>
            <a:r>
              <a:rPr lang="en-US" sz="1600" dirty="0" smtClean="0">
                <a:solidFill>
                  <a:srgbClr val="FF0000"/>
                </a:solidFill>
              </a:rPr>
              <a:t>I.A. Lapham</a:t>
            </a:r>
            <a:r>
              <a:rPr lang="en-US" sz="1600" dirty="0" smtClean="0"/>
              <a:t>, Engineer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2556234" y="3954044"/>
            <a:ext cx="682427" cy="6824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017646" y="482033"/>
            <a:ext cx="1828368" cy="2944776"/>
          </a:xfrm>
          <a:custGeom>
            <a:avLst/>
            <a:gdLst>
              <a:gd name="connsiteX0" fmla="*/ 52585 w 435290"/>
              <a:gd name="connsiteY0" fmla="*/ 67192 h 2173526"/>
              <a:gd name="connsiteX1" fmla="*/ 0 w 435290"/>
              <a:gd name="connsiteY1" fmla="*/ 230791 h 2173526"/>
              <a:gd name="connsiteX2" fmla="*/ 26293 w 435290"/>
              <a:gd name="connsiteY2" fmla="*/ 420682 h 2173526"/>
              <a:gd name="connsiteX3" fmla="*/ 55507 w 435290"/>
              <a:gd name="connsiteY3" fmla="*/ 663159 h 2173526"/>
              <a:gd name="connsiteX4" fmla="*/ 166520 w 435290"/>
              <a:gd name="connsiteY4" fmla="*/ 1069234 h 2173526"/>
              <a:gd name="connsiteX5" fmla="*/ 227870 w 435290"/>
              <a:gd name="connsiteY5" fmla="*/ 1302947 h 2173526"/>
              <a:gd name="connsiteX6" fmla="*/ 233713 w 435290"/>
              <a:gd name="connsiteY6" fmla="*/ 1609694 h 2173526"/>
              <a:gd name="connsiteX7" fmla="*/ 204499 w 435290"/>
              <a:gd name="connsiteY7" fmla="*/ 1738236 h 2173526"/>
              <a:gd name="connsiteX8" fmla="*/ 169442 w 435290"/>
              <a:gd name="connsiteY8" fmla="*/ 1887228 h 2173526"/>
              <a:gd name="connsiteX9" fmla="*/ 67192 w 435290"/>
              <a:gd name="connsiteY9" fmla="*/ 2164761 h 2173526"/>
              <a:gd name="connsiteX10" fmla="*/ 262927 w 435290"/>
              <a:gd name="connsiteY10" fmla="*/ 2173526 h 2173526"/>
              <a:gd name="connsiteX11" fmla="*/ 397311 w 435290"/>
              <a:gd name="connsiteY11" fmla="*/ 1671044 h 2173526"/>
              <a:gd name="connsiteX12" fmla="*/ 435290 w 435290"/>
              <a:gd name="connsiteY12" fmla="*/ 1562952 h 2173526"/>
              <a:gd name="connsiteX13" fmla="*/ 435290 w 435290"/>
              <a:gd name="connsiteY13" fmla="*/ 1323397 h 2173526"/>
              <a:gd name="connsiteX14" fmla="*/ 368097 w 435290"/>
              <a:gd name="connsiteY14" fmla="*/ 1063391 h 2173526"/>
              <a:gd name="connsiteX15" fmla="*/ 295062 w 435290"/>
              <a:gd name="connsiteY15" fmla="*/ 806308 h 2173526"/>
              <a:gd name="connsiteX16" fmla="*/ 219106 w 435290"/>
              <a:gd name="connsiteY16" fmla="*/ 607652 h 2173526"/>
              <a:gd name="connsiteX17" fmla="*/ 230791 w 435290"/>
              <a:gd name="connsiteY17" fmla="*/ 271690 h 2173526"/>
              <a:gd name="connsiteX18" fmla="*/ 277534 w 435290"/>
              <a:gd name="connsiteY18" fmla="*/ 87642 h 2173526"/>
              <a:gd name="connsiteX19" fmla="*/ 300905 w 435290"/>
              <a:gd name="connsiteY19" fmla="*/ 0 h 2173526"/>
              <a:gd name="connsiteX20" fmla="*/ 52585 w 435290"/>
              <a:gd name="connsiteY20" fmla="*/ 67192 h 2173526"/>
              <a:gd name="connsiteX0" fmla="*/ 90564 w 435290"/>
              <a:gd name="connsiteY0" fmla="*/ 0 h 2269932"/>
              <a:gd name="connsiteX1" fmla="*/ 0 w 435290"/>
              <a:gd name="connsiteY1" fmla="*/ 327197 h 2269932"/>
              <a:gd name="connsiteX2" fmla="*/ 26293 w 435290"/>
              <a:gd name="connsiteY2" fmla="*/ 517088 h 2269932"/>
              <a:gd name="connsiteX3" fmla="*/ 55507 w 435290"/>
              <a:gd name="connsiteY3" fmla="*/ 759565 h 2269932"/>
              <a:gd name="connsiteX4" fmla="*/ 166520 w 435290"/>
              <a:gd name="connsiteY4" fmla="*/ 1165640 h 2269932"/>
              <a:gd name="connsiteX5" fmla="*/ 227870 w 435290"/>
              <a:gd name="connsiteY5" fmla="*/ 1399353 h 2269932"/>
              <a:gd name="connsiteX6" fmla="*/ 233713 w 435290"/>
              <a:gd name="connsiteY6" fmla="*/ 1706100 h 2269932"/>
              <a:gd name="connsiteX7" fmla="*/ 204499 w 435290"/>
              <a:gd name="connsiteY7" fmla="*/ 1834642 h 2269932"/>
              <a:gd name="connsiteX8" fmla="*/ 169442 w 435290"/>
              <a:gd name="connsiteY8" fmla="*/ 1983634 h 2269932"/>
              <a:gd name="connsiteX9" fmla="*/ 67192 w 435290"/>
              <a:gd name="connsiteY9" fmla="*/ 2261167 h 2269932"/>
              <a:gd name="connsiteX10" fmla="*/ 262927 w 435290"/>
              <a:gd name="connsiteY10" fmla="*/ 2269932 h 2269932"/>
              <a:gd name="connsiteX11" fmla="*/ 397311 w 435290"/>
              <a:gd name="connsiteY11" fmla="*/ 1767450 h 2269932"/>
              <a:gd name="connsiteX12" fmla="*/ 435290 w 435290"/>
              <a:gd name="connsiteY12" fmla="*/ 1659358 h 2269932"/>
              <a:gd name="connsiteX13" fmla="*/ 435290 w 435290"/>
              <a:gd name="connsiteY13" fmla="*/ 1419803 h 2269932"/>
              <a:gd name="connsiteX14" fmla="*/ 368097 w 435290"/>
              <a:gd name="connsiteY14" fmla="*/ 1159797 h 2269932"/>
              <a:gd name="connsiteX15" fmla="*/ 295062 w 435290"/>
              <a:gd name="connsiteY15" fmla="*/ 902714 h 2269932"/>
              <a:gd name="connsiteX16" fmla="*/ 219106 w 435290"/>
              <a:gd name="connsiteY16" fmla="*/ 704058 h 2269932"/>
              <a:gd name="connsiteX17" fmla="*/ 230791 w 435290"/>
              <a:gd name="connsiteY17" fmla="*/ 368096 h 2269932"/>
              <a:gd name="connsiteX18" fmla="*/ 277534 w 435290"/>
              <a:gd name="connsiteY18" fmla="*/ 184048 h 2269932"/>
              <a:gd name="connsiteX19" fmla="*/ 300905 w 435290"/>
              <a:gd name="connsiteY19" fmla="*/ 96406 h 2269932"/>
              <a:gd name="connsiteX20" fmla="*/ 90564 w 435290"/>
              <a:gd name="connsiteY20" fmla="*/ 0 h 2269932"/>
              <a:gd name="connsiteX0" fmla="*/ 90564 w 435290"/>
              <a:gd name="connsiteY0" fmla="*/ 2922 h 2272854"/>
              <a:gd name="connsiteX1" fmla="*/ 0 w 435290"/>
              <a:gd name="connsiteY1" fmla="*/ 330119 h 2272854"/>
              <a:gd name="connsiteX2" fmla="*/ 26293 w 435290"/>
              <a:gd name="connsiteY2" fmla="*/ 520010 h 2272854"/>
              <a:gd name="connsiteX3" fmla="*/ 55507 w 435290"/>
              <a:gd name="connsiteY3" fmla="*/ 762487 h 2272854"/>
              <a:gd name="connsiteX4" fmla="*/ 166520 w 435290"/>
              <a:gd name="connsiteY4" fmla="*/ 1168562 h 2272854"/>
              <a:gd name="connsiteX5" fmla="*/ 227870 w 435290"/>
              <a:gd name="connsiteY5" fmla="*/ 1402275 h 2272854"/>
              <a:gd name="connsiteX6" fmla="*/ 233713 w 435290"/>
              <a:gd name="connsiteY6" fmla="*/ 1709022 h 2272854"/>
              <a:gd name="connsiteX7" fmla="*/ 204499 w 435290"/>
              <a:gd name="connsiteY7" fmla="*/ 1837564 h 2272854"/>
              <a:gd name="connsiteX8" fmla="*/ 169442 w 435290"/>
              <a:gd name="connsiteY8" fmla="*/ 1986556 h 2272854"/>
              <a:gd name="connsiteX9" fmla="*/ 67192 w 435290"/>
              <a:gd name="connsiteY9" fmla="*/ 2264089 h 2272854"/>
              <a:gd name="connsiteX10" fmla="*/ 262927 w 435290"/>
              <a:gd name="connsiteY10" fmla="*/ 2272854 h 2272854"/>
              <a:gd name="connsiteX11" fmla="*/ 397311 w 435290"/>
              <a:gd name="connsiteY11" fmla="*/ 1770372 h 2272854"/>
              <a:gd name="connsiteX12" fmla="*/ 435290 w 435290"/>
              <a:gd name="connsiteY12" fmla="*/ 1662280 h 2272854"/>
              <a:gd name="connsiteX13" fmla="*/ 435290 w 435290"/>
              <a:gd name="connsiteY13" fmla="*/ 1422725 h 2272854"/>
              <a:gd name="connsiteX14" fmla="*/ 368097 w 435290"/>
              <a:gd name="connsiteY14" fmla="*/ 1162719 h 2272854"/>
              <a:gd name="connsiteX15" fmla="*/ 295062 w 435290"/>
              <a:gd name="connsiteY15" fmla="*/ 905636 h 2272854"/>
              <a:gd name="connsiteX16" fmla="*/ 219106 w 435290"/>
              <a:gd name="connsiteY16" fmla="*/ 706980 h 2272854"/>
              <a:gd name="connsiteX17" fmla="*/ 230791 w 435290"/>
              <a:gd name="connsiteY17" fmla="*/ 371018 h 2272854"/>
              <a:gd name="connsiteX18" fmla="*/ 277534 w 435290"/>
              <a:gd name="connsiteY18" fmla="*/ 186970 h 2272854"/>
              <a:gd name="connsiteX19" fmla="*/ 347648 w 435290"/>
              <a:gd name="connsiteY19" fmla="*/ 0 h 2272854"/>
              <a:gd name="connsiteX20" fmla="*/ 90564 w 435290"/>
              <a:gd name="connsiteY20" fmla="*/ 2922 h 2272854"/>
              <a:gd name="connsiteX0" fmla="*/ 90564 w 435290"/>
              <a:gd name="connsiteY0" fmla="*/ 2922 h 2272854"/>
              <a:gd name="connsiteX1" fmla="*/ 0 w 435290"/>
              <a:gd name="connsiteY1" fmla="*/ 330119 h 2272854"/>
              <a:gd name="connsiteX2" fmla="*/ 26293 w 435290"/>
              <a:gd name="connsiteY2" fmla="*/ 520010 h 2272854"/>
              <a:gd name="connsiteX3" fmla="*/ 55507 w 435290"/>
              <a:gd name="connsiteY3" fmla="*/ 762487 h 2272854"/>
              <a:gd name="connsiteX4" fmla="*/ 166520 w 435290"/>
              <a:gd name="connsiteY4" fmla="*/ 1168562 h 2272854"/>
              <a:gd name="connsiteX5" fmla="*/ 227870 w 435290"/>
              <a:gd name="connsiteY5" fmla="*/ 1402275 h 2272854"/>
              <a:gd name="connsiteX6" fmla="*/ 233713 w 435290"/>
              <a:gd name="connsiteY6" fmla="*/ 1709022 h 2272854"/>
              <a:gd name="connsiteX7" fmla="*/ 204499 w 435290"/>
              <a:gd name="connsiteY7" fmla="*/ 1837564 h 2272854"/>
              <a:gd name="connsiteX8" fmla="*/ 169442 w 435290"/>
              <a:gd name="connsiteY8" fmla="*/ 1986556 h 2272854"/>
              <a:gd name="connsiteX9" fmla="*/ 67192 w 435290"/>
              <a:gd name="connsiteY9" fmla="*/ 2264089 h 2272854"/>
              <a:gd name="connsiteX10" fmla="*/ 154835 w 435290"/>
              <a:gd name="connsiteY10" fmla="*/ 2269932 h 2272854"/>
              <a:gd name="connsiteX11" fmla="*/ 262927 w 435290"/>
              <a:gd name="connsiteY11" fmla="*/ 2272854 h 2272854"/>
              <a:gd name="connsiteX12" fmla="*/ 397311 w 435290"/>
              <a:gd name="connsiteY12" fmla="*/ 1770372 h 2272854"/>
              <a:gd name="connsiteX13" fmla="*/ 435290 w 435290"/>
              <a:gd name="connsiteY13" fmla="*/ 1662280 h 2272854"/>
              <a:gd name="connsiteX14" fmla="*/ 435290 w 435290"/>
              <a:gd name="connsiteY14" fmla="*/ 1422725 h 2272854"/>
              <a:gd name="connsiteX15" fmla="*/ 368097 w 435290"/>
              <a:gd name="connsiteY15" fmla="*/ 1162719 h 2272854"/>
              <a:gd name="connsiteX16" fmla="*/ 295062 w 435290"/>
              <a:gd name="connsiteY16" fmla="*/ 905636 h 2272854"/>
              <a:gd name="connsiteX17" fmla="*/ 219106 w 435290"/>
              <a:gd name="connsiteY17" fmla="*/ 706980 h 2272854"/>
              <a:gd name="connsiteX18" fmla="*/ 230791 w 435290"/>
              <a:gd name="connsiteY18" fmla="*/ 371018 h 2272854"/>
              <a:gd name="connsiteX19" fmla="*/ 277534 w 435290"/>
              <a:gd name="connsiteY19" fmla="*/ 186970 h 2272854"/>
              <a:gd name="connsiteX20" fmla="*/ 347648 w 435290"/>
              <a:gd name="connsiteY20" fmla="*/ 0 h 2272854"/>
              <a:gd name="connsiteX21" fmla="*/ 90564 w 435290"/>
              <a:gd name="connsiteY21" fmla="*/ 2922 h 2272854"/>
              <a:gd name="connsiteX0" fmla="*/ 540460 w 885186"/>
              <a:gd name="connsiteY0" fmla="*/ 2922 h 2751964"/>
              <a:gd name="connsiteX1" fmla="*/ 449896 w 885186"/>
              <a:gd name="connsiteY1" fmla="*/ 330119 h 2751964"/>
              <a:gd name="connsiteX2" fmla="*/ 476189 w 885186"/>
              <a:gd name="connsiteY2" fmla="*/ 520010 h 2751964"/>
              <a:gd name="connsiteX3" fmla="*/ 505403 w 885186"/>
              <a:gd name="connsiteY3" fmla="*/ 762487 h 2751964"/>
              <a:gd name="connsiteX4" fmla="*/ 616416 w 885186"/>
              <a:gd name="connsiteY4" fmla="*/ 1168562 h 2751964"/>
              <a:gd name="connsiteX5" fmla="*/ 677766 w 885186"/>
              <a:gd name="connsiteY5" fmla="*/ 1402275 h 2751964"/>
              <a:gd name="connsiteX6" fmla="*/ 683609 w 885186"/>
              <a:gd name="connsiteY6" fmla="*/ 1709022 h 2751964"/>
              <a:gd name="connsiteX7" fmla="*/ 654395 w 885186"/>
              <a:gd name="connsiteY7" fmla="*/ 1837564 h 2751964"/>
              <a:gd name="connsiteX8" fmla="*/ 619338 w 885186"/>
              <a:gd name="connsiteY8" fmla="*/ 1986556 h 2751964"/>
              <a:gd name="connsiteX9" fmla="*/ 517088 w 885186"/>
              <a:gd name="connsiteY9" fmla="*/ 2264089 h 2751964"/>
              <a:gd name="connsiteX10" fmla="*/ 0 w 885186"/>
              <a:gd name="connsiteY10" fmla="*/ 2751964 h 2751964"/>
              <a:gd name="connsiteX11" fmla="*/ 712823 w 885186"/>
              <a:gd name="connsiteY11" fmla="*/ 2272854 h 2751964"/>
              <a:gd name="connsiteX12" fmla="*/ 847207 w 885186"/>
              <a:gd name="connsiteY12" fmla="*/ 1770372 h 2751964"/>
              <a:gd name="connsiteX13" fmla="*/ 885186 w 885186"/>
              <a:gd name="connsiteY13" fmla="*/ 1662280 h 2751964"/>
              <a:gd name="connsiteX14" fmla="*/ 885186 w 885186"/>
              <a:gd name="connsiteY14" fmla="*/ 1422725 h 2751964"/>
              <a:gd name="connsiteX15" fmla="*/ 817993 w 885186"/>
              <a:gd name="connsiteY15" fmla="*/ 1162719 h 2751964"/>
              <a:gd name="connsiteX16" fmla="*/ 744958 w 885186"/>
              <a:gd name="connsiteY16" fmla="*/ 905636 h 2751964"/>
              <a:gd name="connsiteX17" fmla="*/ 669002 w 885186"/>
              <a:gd name="connsiteY17" fmla="*/ 706980 h 2751964"/>
              <a:gd name="connsiteX18" fmla="*/ 680687 w 885186"/>
              <a:gd name="connsiteY18" fmla="*/ 371018 h 2751964"/>
              <a:gd name="connsiteX19" fmla="*/ 727430 w 885186"/>
              <a:gd name="connsiteY19" fmla="*/ 186970 h 2751964"/>
              <a:gd name="connsiteX20" fmla="*/ 797544 w 885186"/>
              <a:gd name="connsiteY20" fmla="*/ 0 h 2751964"/>
              <a:gd name="connsiteX21" fmla="*/ 540460 w 885186"/>
              <a:gd name="connsiteY21" fmla="*/ 2922 h 2751964"/>
              <a:gd name="connsiteX0" fmla="*/ 540460 w 885186"/>
              <a:gd name="connsiteY0" fmla="*/ 2922 h 2751964"/>
              <a:gd name="connsiteX1" fmla="*/ 449896 w 885186"/>
              <a:gd name="connsiteY1" fmla="*/ 330119 h 2751964"/>
              <a:gd name="connsiteX2" fmla="*/ 476189 w 885186"/>
              <a:gd name="connsiteY2" fmla="*/ 520010 h 2751964"/>
              <a:gd name="connsiteX3" fmla="*/ 505403 w 885186"/>
              <a:gd name="connsiteY3" fmla="*/ 762487 h 2751964"/>
              <a:gd name="connsiteX4" fmla="*/ 616416 w 885186"/>
              <a:gd name="connsiteY4" fmla="*/ 1168562 h 2751964"/>
              <a:gd name="connsiteX5" fmla="*/ 677766 w 885186"/>
              <a:gd name="connsiteY5" fmla="*/ 1402275 h 2751964"/>
              <a:gd name="connsiteX6" fmla="*/ 683609 w 885186"/>
              <a:gd name="connsiteY6" fmla="*/ 1709022 h 2751964"/>
              <a:gd name="connsiteX7" fmla="*/ 654395 w 885186"/>
              <a:gd name="connsiteY7" fmla="*/ 1837564 h 2751964"/>
              <a:gd name="connsiteX8" fmla="*/ 619338 w 885186"/>
              <a:gd name="connsiteY8" fmla="*/ 1986556 h 2751964"/>
              <a:gd name="connsiteX9" fmla="*/ 517088 w 885186"/>
              <a:gd name="connsiteY9" fmla="*/ 2264089 h 2751964"/>
              <a:gd name="connsiteX10" fmla="*/ 0 w 885186"/>
              <a:gd name="connsiteY10" fmla="*/ 2751964 h 2751964"/>
              <a:gd name="connsiteX11" fmla="*/ 283376 w 885186"/>
              <a:gd name="connsiteY11" fmla="*/ 2556230 h 2751964"/>
              <a:gd name="connsiteX12" fmla="*/ 712823 w 885186"/>
              <a:gd name="connsiteY12" fmla="*/ 2272854 h 2751964"/>
              <a:gd name="connsiteX13" fmla="*/ 847207 w 885186"/>
              <a:gd name="connsiteY13" fmla="*/ 1770372 h 2751964"/>
              <a:gd name="connsiteX14" fmla="*/ 885186 w 885186"/>
              <a:gd name="connsiteY14" fmla="*/ 1662280 h 2751964"/>
              <a:gd name="connsiteX15" fmla="*/ 885186 w 885186"/>
              <a:gd name="connsiteY15" fmla="*/ 1422725 h 2751964"/>
              <a:gd name="connsiteX16" fmla="*/ 817993 w 885186"/>
              <a:gd name="connsiteY16" fmla="*/ 1162719 h 2751964"/>
              <a:gd name="connsiteX17" fmla="*/ 744958 w 885186"/>
              <a:gd name="connsiteY17" fmla="*/ 905636 h 2751964"/>
              <a:gd name="connsiteX18" fmla="*/ 669002 w 885186"/>
              <a:gd name="connsiteY18" fmla="*/ 706980 h 2751964"/>
              <a:gd name="connsiteX19" fmla="*/ 680687 w 885186"/>
              <a:gd name="connsiteY19" fmla="*/ 371018 h 2751964"/>
              <a:gd name="connsiteX20" fmla="*/ 727430 w 885186"/>
              <a:gd name="connsiteY20" fmla="*/ 186970 h 2751964"/>
              <a:gd name="connsiteX21" fmla="*/ 797544 w 885186"/>
              <a:gd name="connsiteY21" fmla="*/ 0 h 2751964"/>
              <a:gd name="connsiteX22" fmla="*/ 540460 w 885186"/>
              <a:gd name="connsiteY22" fmla="*/ 2922 h 2751964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0 w 885186"/>
              <a:gd name="connsiteY10" fmla="*/ 2751964 h 2801628"/>
              <a:gd name="connsiteX11" fmla="*/ 254162 w 885186"/>
              <a:gd name="connsiteY11" fmla="*/ 2801628 h 2801628"/>
              <a:gd name="connsiteX12" fmla="*/ 712823 w 885186"/>
              <a:gd name="connsiteY12" fmla="*/ 2272854 h 2801628"/>
              <a:gd name="connsiteX13" fmla="*/ 847207 w 885186"/>
              <a:gd name="connsiteY13" fmla="*/ 1770372 h 2801628"/>
              <a:gd name="connsiteX14" fmla="*/ 885186 w 885186"/>
              <a:gd name="connsiteY14" fmla="*/ 1662280 h 2801628"/>
              <a:gd name="connsiteX15" fmla="*/ 885186 w 885186"/>
              <a:gd name="connsiteY15" fmla="*/ 1422725 h 2801628"/>
              <a:gd name="connsiteX16" fmla="*/ 817993 w 885186"/>
              <a:gd name="connsiteY16" fmla="*/ 1162719 h 2801628"/>
              <a:gd name="connsiteX17" fmla="*/ 744958 w 885186"/>
              <a:gd name="connsiteY17" fmla="*/ 905636 h 2801628"/>
              <a:gd name="connsiteX18" fmla="*/ 669002 w 885186"/>
              <a:gd name="connsiteY18" fmla="*/ 706980 h 2801628"/>
              <a:gd name="connsiteX19" fmla="*/ 680687 w 885186"/>
              <a:gd name="connsiteY19" fmla="*/ 371018 h 2801628"/>
              <a:gd name="connsiteX20" fmla="*/ 727430 w 885186"/>
              <a:gd name="connsiteY20" fmla="*/ 186970 h 2801628"/>
              <a:gd name="connsiteX21" fmla="*/ 797544 w 885186"/>
              <a:gd name="connsiteY21" fmla="*/ 0 h 2801628"/>
              <a:gd name="connsiteX22" fmla="*/ 540460 w 885186"/>
              <a:gd name="connsiteY22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0 w 885186"/>
              <a:gd name="connsiteY10" fmla="*/ 2751964 h 2801628"/>
              <a:gd name="connsiteX11" fmla="*/ 254162 w 885186"/>
              <a:gd name="connsiteY11" fmla="*/ 2801628 h 2801628"/>
              <a:gd name="connsiteX12" fmla="*/ 522931 w 885186"/>
              <a:gd name="connsiteY12" fmla="*/ 2489038 h 2801628"/>
              <a:gd name="connsiteX13" fmla="*/ 712823 w 885186"/>
              <a:gd name="connsiteY13" fmla="*/ 2272854 h 2801628"/>
              <a:gd name="connsiteX14" fmla="*/ 847207 w 885186"/>
              <a:gd name="connsiteY14" fmla="*/ 1770372 h 2801628"/>
              <a:gd name="connsiteX15" fmla="*/ 885186 w 885186"/>
              <a:gd name="connsiteY15" fmla="*/ 1662280 h 2801628"/>
              <a:gd name="connsiteX16" fmla="*/ 885186 w 885186"/>
              <a:gd name="connsiteY16" fmla="*/ 1422725 h 2801628"/>
              <a:gd name="connsiteX17" fmla="*/ 817993 w 885186"/>
              <a:gd name="connsiteY17" fmla="*/ 1162719 h 2801628"/>
              <a:gd name="connsiteX18" fmla="*/ 744958 w 885186"/>
              <a:gd name="connsiteY18" fmla="*/ 905636 h 2801628"/>
              <a:gd name="connsiteX19" fmla="*/ 669002 w 885186"/>
              <a:gd name="connsiteY19" fmla="*/ 706980 h 2801628"/>
              <a:gd name="connsiteX20" fmla="*/ 680687 w 885186"/>
              <a:gd name="connsiteY20" fmla="*/ 371018 h 2801628"/>
              <a:gd name="connsiteX21" fmla="*/ 727430 w 885186"/>
              <a:gd name="connsiteY21" fmla="*/ 186970 h 2801628"/>
              <a:gd name="connsiteX22" fmla="*/ 797544 w 885186"/>
              <a:gd name="connsiteY22" fmla="*/ 0 h 2801628"/>
              <a:gd name="connsiteX23" fmla="*/ 540460 w 885186"/>
              <a:gd name="connsiteY23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0 w 885186"/>
              <a:gd name="connsiteY10" fmla="*/ 2751964 h 2801628"/>
              <a:gd name="connsiteX11" fmla="*/ 254162 w 885186"/>
              <a:gd name="connsiteY11" fmla="*/ 2801628 h 2801628"/>
              <a:gd name="connsiteX12" fmla="*/ 482032 w 885186"/>
              <a:gd name="connsiteY12" fmla="*/ 2465667 h 2801628"/>
              <a:gd name="connsiteX13" fmla="*/ 712823 w 885186"/>
              <a:gd name="connsiteY13" fmla="*/ 2272854 h 2801628"/>
              <a:gd name="connsiteX14" fmla="*/ 847207 w 885186"/>
              <a:gd name="connsiteY14" fmla="*/ 1770372 h 2801628"/>
              <a:gd name="connsiteX15" fmla="*/ 885186 w 885186"/>
              <a:gd name="connsiteY15" fmla="*/ 1662280 h 2801628"/>
              <a:gd name="connsiteX16" fmla="*/ 885186 w 885186"/>
              <a:gd name="connsiteY16" fmla="*/ 1422725 h 2801628"/>
              <a:gd name="connsiteX17" fmla="*/ 817993 w 885186"/>
              <a:gd name="connsiteY17" fmla="*/ 1162719 h 2801628"/>
              <a:gd name="connsiteX18" fmla="*/ 744958 w 885186"/>
              <a:gd name="connsiteY18" fmla="*/ 905636 h 2801628"/>
              <a:gd name="connsiteX19" fmla="*/ 669002 w 885186"/>
              <a:gd name="connsiteY19" fmla="*/ 706980 h 2801628"/>
              <a:gd name="connsiteX20" fmla="*/ 680687 w 885186"/>
              <a:gd name="connsiteY20" fmla="*/ 371018 h 2801628"/>
              <a:gd name="connsiteX21" fmla="*/ 727430 w 885186"/>
              <a:gd name="connsiteY21" fmla="*/ 186970 h 2801628"/>
              <a:gd name="connsiteX22" fmla="*/ 797544 w 885186"/>
              <a:gd name="connsiteY22" fmla="*/ 0 h 2801628"/>
              <a:gd name="connsiteX23" fmla="*/ 540460 w 885186"/>
              <a:gd name="connsiteY23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0 w 885186"/>
              <a:gd name="connsiteY10" fmla="*/ 2751964 h 2801628"/>
              <a:gd name="connsiteX11" fmla="*/ 254162 w 885186"/>
              <a:gd name="connsiteY11" fmla="*/ 2801628 h 2801628"/>
              <a:gd name="connsiteX12" fmla="*/ 520010 w 885186"/>
              <a:gd name="connsiteY12" fmla="*/ 2524095 h 2801628"/>
              <a:gd name="connsiteX13" fmla="*/ 712823 w 885186"/>
              <a:gd name="connsiteY13" fmla="*/ 2272854 h 2801628"/>
              <a:gd name="connsiteX14" fmla="*/ 847207 w 885186"/>
              <a:gd name="connsiteY14" fmla="*/ 1770372 h 2801628"/>
              <a:gd name="connsiteX15" fmla="*/ 885186 w 885186"/>
              <a:gd name="connsiteY15" fmla="*/ 1662280 h 2801628"/>
              <a:gd name="connsiteX16" fmla="*/ 885186 w 885186"/>
              <a:gd name="connsiteY16" fmla="*/ 1422725 h 2801628"/>
              <a:gd name="connsiteX17" fmla="*/ 817993 w 885186"/>
              <a:gd name="connsiteY17" fmla="*/ 1162719 h 2801628"/>
              <a:gd name="connsiteX18" fmla="*/ 744958 w 885186"/>
              <a:gd name="connsiteY18" fmla="*/ 905636 h 2801628"/>
              <a:gd name="connsiteX19" fmla="*/ 669002 w 885186"/>
              <a:gd name="connsiteY19" fmla="*/ 706980 h 2801628"/>
              <a:gd name="connsiteX20" fmla="*/ 680687 w 885186"/>
              <a:gd name="connsiteY20" fmla="*/ 371018 h 2801628"/>
              <a:gd name="connsiteX21" fmla="*/ 727430 w 885186"/>
              <a:gd name="connsiteY21" fmla="*/ 186970 h 2801628"/>
              <a:gd name="connsiteX22" fmla="*/ 797544 w 885186"/>
              <a:gd name="connsiteY22" fmla="*/ 0 h 2801628"/>
              <a:gd name="connsiteX23" fmla="*/ 540460 w 885186"/>
              <a:gd name="connsiteY23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280455 w 885186"/>
              <a:gd name="connsiteY10" fmla="*/ 2486116 h 2801628"/>
              <a:gd name="connsiteX11" fmla="*/ 0 w 885186"/>
              <a:gd name="connsiteY11" fmla="*/ 2751964 h 2801628"/>
              <a:gd name="connsiteX12" fmla="*/ 254162 w 885186"/>
              <a:gd name="connsiteY12" fmla="*/ 2801628 h 2801628"/>
              <a:gd name="connsiteX13" fmla="*/ 520010 w 885186"/>
              <a:gd name="connsiteY13" fmla="*/ 2524095 h 2801628"/>
              <a:gd name="connsiteX14" fmla="*/ 712823 w 885186"/>
              <a:gd name="connsiteY14" fmla="*/ 2272854 h 2801628"/>
              <a:gd name="connsiteX15" fmla="*/ 847207 w 885186"/>
              <a:gd name="connsiteY15" fmla="*/ 1770372 h 2801628"/>
              <a:gd name="connsiteX16" fmla="*/ 885186 w 885186"/>
              <a:gd name="connsiteY16" fmla="*/ 1662280 h 2801628"/>
              <a:gd name="connsiteX17" fmla="*/ 885186 w 885186"/>
              <a:gd name="connsiteY17" fmla="*/ 1422725 h 2801628"/>
              <a:gd name="connsiteX18" fmla="*/ 817993 w 885186"/>
              <a:gd name="connsiteY18" fmla="*/ 1162719 h 2801628"/>
              <a:gd name="connsiteX19" fmla="*/ 744958 w 885186"/>
              <a:gd name="connsiteY19" fmla="*/ 905636 h 2801628"/>
              <a:gd name="connsiteX20" fmla="*/ 669002 w 885186"/>
              <a:gd name="connsiteY20" fmla="*/ 706980 h 2801628"/>
              <a:gd name="connsiteX21" fmla="*/ 680687 w 885186"/>
              <a:gd name="connsiteY21" fmla="*/ 371018 h 2801628"/>
              <a:gd name="connsiteX22" fmla="*/ 727430 w 885186"/>
              <a:gd name="connsiteY22" fmla="*/ 186970 h 2801628"/>
              <a:gd name="connsiteX23" fmla="*/ 797544 w 885186"/>
              <a:gd name="connsiteY23" fmla="*/ 0 h 2801628"/>
              <a:gd name="connsiteX24" fmla="*/ 540460 w 885186"/>
              <a:gd name="connsiteY24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321355 w 885186"/>
              <a:gd name="connsiteY10" fmla="*/ 2550387 h 2801628"/>
              <a:gd name="connsiteX11" fmla="*/ 0 w 885186"/>
              <a:gd name="connsiteY11" fmla="*/ 2751964 h 2801628"/>
              <a:gd name="connsiteX12" fmla="*/ 254162 w 885186"/>
              <a:gd name="connsiteY12" fmla="*/ 2801628 h 2801628"/>
              <a:gd name="connsiteX13" fmla="*/ 520010 w 885186"/>
              <a:gd name="connsiteY13" fmla="*/ 2524095 h 2801628"/>
              <a:gd name="connsiteX14" fmla="*/ 712823 w 885186"/>
              <a:gd name="connsiteY14" fmla="*/ 2272854 h 2801628"/>
              <a:gd name="connsiteX15" fmla="*/ 847207 w 885186"/>
              <a:gd name="connsiteY15" fmla="*/ 1770372 h 2801628"/>
              <a:gd name="connsiteX16" fmla="*/ 885186 w 885186"/>
              <a:gd name="connsiteY16" fmla="*/ 1662280 h 2801628"/>
              <a:gd name="connsiteX17" fmla="*/ 885186 w 885186"/>
              <a:gd name="connsiteY17" fmla="*/ 1422725 h 2801628"/>
              <a:gd name="connsiteX18" fmla="*/ 817993 w 885186"/>
              <a:gd name="connsiteY18" fmla="*/ 1162719 h 2801628"/>
              <a:gd name="connsiteX19" fmla="*/ 744958 w 885186"/>
              <a:gd name="connsiteY19" fmla="*/ 905636 h 2801628"/>
              <a:gd name="connsiteX20" fmla="*/ 669002 w 885186"/>
              <a:gd name="connsiteY20" fmla="*/ 706980 h 2801628"/>
              <a:gd name="connsiteX21" fmla="*/ 680687 w 885186"/>
              <a:gd name="connsiteY21" fmla="*/ 371018 h 2801628"/>
              <a:gd name="connsiteX22" fmla="*/ 727430 w 885186"/>
              <a:gd name="connsiteY22" fmla="*/ 186970 h 2801628"/>
              <a:gd name="connsiteX23" fmla="*/ 797544 w 885186"/>
              <a:gd name="connsiteY23" fmla="*/ 0 h 2801628"/>
              <a:gd name="connsiteX24" fmla="*/ 540460 w 885186"/>
              <a:gd name="connsiteY24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303826 w 885186"/>
              <a:gd name="connsiteY10" fmla="*/ 2529937 h 2801628"/>
              <a:gd name="connsiteX11" fmla="*/ 0 w 885186"/>
              <a:gd name="connsiteY11" fmla="*/ 2751964 h 2801628"/>
              <a:gd name="connsiteX12" fmla="*/ 254162 w 885186"/>
              <a:gd name="connsiteY12" fmla="*/ 2801628 h 2801628"/>
              <a:gd name="connsiteX13" fmla="*/ 520010 w 885186"/>
              <a:gd name="connsiteY13" fmla="*/ 2524095 h 2801628"/>
              <a:gd name="connsiteX14" fmla="*/ 712823 w 885186"/>
              <a:gd name="connsiteY14" fmla="*/ 2272854 h 2801628"/>
              <a:gd name="connsiteX15" fmla="*/ 847207 w 885186"/>
              <a:gd name="connsiteY15" fmla="*/ 1770372 h 2801628"/>
              <a:gd name="connsiteX16" fmla="*/ 885186 w 885186"/>
              <a:gd name="connsiteY16" fmla="*/ 1662280 h 2801628"/>
              <a:gd name="connsiteX17" fmla="*/ 885186 w 885186"/>
              <a:gd name="connsiteY17" fmla="*/ 1422725 h 2801628"/>
              <a:gd name="connsiteX18" fmla="*/ 817993 w 885186"/>
              <a:gd name="connsiteY18" fmla="*/ 1162719 h 2801628"/>
              <a:gd name="connsiteX19" fmla="*/ 744958 w 885186"/>
              <a:gd name="connsiteY19" fmla="*/ 905636 h 2801628"/>
              <a:gd name="connsiteX20" fmla="*/ 669002 w 885186"/>
              <a:gd name="connsiteY20" fmla="*/ 706980 h 2801628"/>
              <a:gd name="connsiteX21" fmla="*/ 680687 w 885186"/>
              <a:gd name="connsiteY21" fmla="*/ 371018 h 2801628"/>
              <a:gd name="connsiteX22" fmla="*/ 727430 w 885186"/>
              <a:gd name="connsiteY22" fmla="*/ 186970 h 2801628"/>
              <a:gd name="connsiteX23" fmla="*/ 797544 w 885186"/>
              <a:gd name="connsiteY23" fmla="*/ 0 h 2801628"/>
              <a:gd name="connsiteX24" fmla="*/ 540460 w 885186"/>
              <a:gd name="connsiteY24" fmla="*/ 2922 h 2801628"/>
              <a:gd name="connsiteX0" fmla="*/ 540460 w 885186"/>
              <a:gd name="connsiteY0" fmla="*/ 2922 h 2801628"/>
              <a:gd name="connsiteX1" fmla="*/ 449896 w 885186"/>
              <a:gd name="connsiteY1" fmla="*/ 330119 h 2801628"/>
              <a:gd name="connsiteX2" fmla="*/ 476189 w 885186"/>
              <a:gd name="connsiteY2" fmla="*/ 520010 h 2801628"/>
              <a:gd name="connsiteX3" fmla="*/ 505403 w 885186"/>
              <a:gd name="connsiteY3" fmla="*/ 762487 h 2801628"/>
              <a:gd name="connsiteX4" fmla="*/ 616416 w 885186"/>
              <a:gd name="connsiteY4" fmla="*/ 1168562 h 2801628"/>
              <a:gd name="connsiteX5" fmla="*/ 677766 w 885186"/>
              <a:gd name="connsiteY5" fmla="*/ 1402275 h 2801628"/>
              <a:gd name="connsiteX6" fmla="*/ 683609 w 885186"/>
              <a:gd name="connsiteY6" fmla="*/ 1709022 h 2801628"/>
              <a:gd name="connsiteX7" fmla="*/ 654395 w 885186"/>
              <a:gd name="connsiteY7" fmla="*/ 1837564 h 2801628"/>
              <a:gd name="connsiteX8" fmla="*/ 619338 w 885186"/>
              <a:gd name="connsiteY8" fmla="*/ 1986556 h 2801628"/>
              <a:gd name="connsiteX9" fmla="*/ 517088 w 885186"/>
              <a:gd name="connsiteY9" fmla="*/ 2264089 h 2801628"/>
              <a:gd name="connsiteX10" fmla="*/ 303826 w 885186"/>
              <a:gd name="connsiteY10" fmla="*/ 2529937 h 2801628"/>
              <a:gd name="connsiteX11" fmla="*/ 0 w 885186"/>
              <a:gd name="connsiteY11" fmla="*/ 2751964 h 2801628"/>
              <a:gd name="connsiteX12" fmla="*/ 116856 w 885186"/>
              <a:gd name="connsiteY12" fmla="*/ 2781178 h 2801628"/>
              <a:gd name="connsiteX13" fmla="*/ 254162 w 885186"/>
              <a:gd name="connsiteY13" fmla="*/ 2801628 h 2801628"/>
              <a:gd name="connsiteX14" fmla="*/ 520010 w 885186"/>
              <a:gd name="connsiteY14" fmla="*/ 2524095 h 2801628"/>
              <a:gd name="connsiteX15" fmla="*/ 712823 w 885186"/>
              <a:gd name="connsiteY15" fmla="*/ 2272854 h 2801628"/>
              <a:gd name="connsiteX16" fmla="*/ 847207 w 885186"/>
              <a:gd name="connsiteY16" fmla="*/ 1770372 h 2801628"/>
              <a:gd name="connsiteX17" fmla="*/ 885186 w 885186"/>
              <a:gd name="connsiteY17" fmla="*/ 1662280 h 2801628"/>
              <a:gd name="connsiteX18" fmla="*/ 885186 w 885186"/>
              <a:gd name="connsiteY18" fmla="*/ 1422725 h 2801628"/>
              <a:gd name="connsiteX19" fmla="*/ 817993 w 885186"/>
              <a:gd name="connsiteY19" fmla="*/ 1162719 h 2801628"/>
              <a:gd name="connsiteX20" fmla="*/ 744958 w 885186"/>
              <a:gd name="connsiteY20" fmla="*/ 905636 h 2801628"/>
              <a:gd name="connsiteX21" fmla="*/ 669002 w 885186"/>
              <a:gd name="connsiteY21" fmla="*/ 706980 h 2801628"/>
              <a:gd name="connsiteX22" fmla="*/ 680687 w 885186"/>
              <a:gd name="connsiteY22" fmla="*/ 371018 h 2801628"/>
              <a:gd name="connsiteX23" fmla="*/ 727430 w 885186"/>
              <a:gd name="connsiteY23" fmla="*/ 186970 h 2801628"/>
              <a:gd name="connsiteX24" fmla="*/ 797544 w 885186"/>
              <a:gd name="connsiteY24" fmla="*/ 0 h 2801628"/>
              <a:gd name="connsiteX25" fmla="*/ 540460 w 885186"/>
              <a:gd name="connsiteY25" fmla="*/ 2922 h 2801628"/>
              <a:gd name="connsiteX0" fmla="*/ 540460 w 885186"/>
              <a:gd name="connsiteY0" fmla="*/ 2922 h 2892191"/>
              <a:gd name="connsiteX1" fmla="*/ 449896 w 885186"/>
              <a:gd name="connsiteY1" fmla="*/ 330119 h 2892191"/>
              <a:gd name="connsiteX2" fmla="*/ 476189 w 885186"/>
              <a:gd name="connsiteY2" fmla="*/ 520010 h 2892191"/>
              <a:gd name="connsiteX3" fmla="*/ 505403 w 885186"/>
              <a:gd name="connsiteY3" fmla="*/ 762487 h 2892191"/>
              <a:gd name="connsiteX4" fmla="*/ 616416 w 885186"/>
              <a:gd name="connsiteY4" fmla="*/ 1168562 h 2892191"/>
              <a:gd name="connsiteX5" fmla="*/ 677766 w 885186"/>
              <a:gd name="connsiteY5" fmla="*/ 1402275 h 2892191"/>
              <a:gd name="connsiteX6" fmla="*/ 683609 w 885186"/>
              <a:gd name="connsiteY6" fmla="*/ 1709022 h 2892191"/>
              <a:gd name="connsiteX7" fmla="*/ 654395 w 885186"/>
              <a:gd name="connsiteY7" fmla="*/ 1837564 h 2892191"/>
              <a:gd name="connsiteX8" fmla="*/ 619338 w 885186"/>
              <a:gd name="connsiteY8" fmla="*/ 1986556 h 2892191"/>
              <a:gd name="connsiteX9" fmla="*/ 517088 w 885186"/>
              <a:gd name="connsiteY9" fmla="*/ 2264089 h 2892191"/>
              <a:gd name="connsiteX10" fmla="*/ 303826 w 885186"/>
              <a:gd name="connsiteY10" fmla="*/ 2529937 h 2892191"/>
              <a:gd name="connsiteX11" fmla="*/ 0 w 885186"/>
              <a:gd name="connsiteY11" fmla="*/ 2751964 h 2892191"/>
              <a:gd name="connsiteX12" fmla="*/ 169442 w 885186"/>
              <a:gd name="connsiteY12" fmla="*/ 2892191 h 2892191"/>
              <a:gd name="connsiteX13" fmla="*/ 254162 w 885186"/>
              <a:gd name="connsiteY13" fmla="*/ 2801628 h 2892191"/>
              <a:gd name="connsiteX14" fmla="*/ 520010 w 885186"/>
              <a:gd name="connsiteY14" fmla="*/ 2524095 h 2892191"/>
              <a:gd name="connsiteX15" fmla="*/ 712823 w 885186"/>
              <a:gd name="connsiteY15" fmla="*/ 2272854 h 2892191"/>
              <a:gd name="connsiteX16" fmla="*/ 847207 w 885186"/>
              <a:gd name="connsiteY16" fmla="*/ 1770372 h 2892191"/>
              <a:gd name="connsiteX17" fmla="*/ 885186 w 885186"/>
              <a:gd name="connsiteY17" fmla="*/ 1662280 h 2892191"/>
              <a:gd name="connsiteX18" fmla="*/ 885186 w 885186"/>
              <a:gd name="connsiteY18" fmla="*/ 1422725 h 2892191"/>
              <a:gd name="connsiteX19" fmla="*/ 817993 w 885186"/>
              <a:gd name="connsiteY19" fmla="*/ 1162719 h 2892191"/>
              <a:gd name="connsiteX20" fmla="*/ 744958 w 885186"/>
              <a:gd name="connsiteY20" fmla="*/ 905636 h 2892191"/>
              <a:gd name="connsiteX21" fmla="*/ 669002 w 885186"/>
              <a:gd name="connsiteY21" fmla="*/ 706980 h 2892191"/>
              <a:gd name="connsiteX22" fmla="*/ 680687 w 885186"/>
              <a:gd name="connsiteY22" fmla="*/ 371018 h 2892191"/>
              <a:gd name="connsiteX23" fmla="*/ 727430 w 885186"/>
              <a:gd name="connsiteY23" fmla="*/ 186970 h 2892191"/>
              <a:gd name="connsiteX24" fmla="*/ 797544 w 885186"/>
              <a:gd name="connsiteY24" fmla="*/ 0 h 2892191"/>
              <a:gd name="connsiteX25" fmla="*/ 540460 w 885186"/>
              <a:gd name="connsiteY25" fmla="*/ 2922 h 2892191"/>
              <a:gd name="connsiteX0" fmla="*/ 540460 w 885186"/>
              <a:gd name="connsiteY0" fmla="*/ 2922 h 2892191"/>
              <a:gd name="connsiteX1" fmla="*/ 449896 w 885186"/>
              <a:gd name="connsiteY1" fmla="*/ 330119 h 2892191"/>
              <a:gd name="connsiteX2" fmla="*/ 476189 w 885186"/>
              <a:gd name="connsiteY2" fmla="*/ 520010 h 2892191"/>
              <a:gd name="connsiteX3" fmla="*/ 505403 w 885186"/>
              <a:gd name="connsiteY3" fmla="*/ 762487 h 2892191"/>
              <a:gd name="connsiteX4" fmla="*/ 616416 w 885186"/>
              <a:gd name="connsiteY4" fmla="*/ 1168562 h 2892191"/>
              <a:gd name="connsiteX5" fmla="*/ 677766 w 885186"/>
              <a:gd name="connsiteY5" fmla="*/ 1402275 h 2892191"/>
              <a:gd name="connsiteX6" fmla="*/ 683609 w 885186"/>
              <a:gd name="connsiteY6" fmla="*/ 1709022 h 2892191"/>
              <a:gd name="connsiteX7" fmla="*/ 654395 w 885186"/>
              <a:gd name="connsiteY7" fmla="*/ 1837564 h 2892191"/>
              <a:gd name="connsiteX8" fmla="*/ 619338 w 885186"/>
              <a:gd name="connsiteY8" fmla="*/ 1986556 h 2892191"/>
              <a:gd name="connsiteX9" fmla="*/ 517088 w 885186"/>
              <a:gd name="connsiteY9" fmla="*/ 2264089 h 2892191"/>
              <a:gd name="connsiteX10" fmla="*/ 303826 w 885186"/>
              <a:gd name="connsiteY10" fmla="*/ 2529937 h 2892191"/>
              <a:gd name="connsiteX11" fmla="*/ 0 w 885186"/>
              <a:gd name="connsiteY11" fmla="*/ 2751964 h 2892191"/>
              <a:gd name="connsiteX12" fmla="*/ 70113 w 885186"/>
              <a:gd name="connsiteY12" fmla="*/ 2810392 h 2892191"/>
              <a:gd name="connsiteX13" fmla="*/ 169442 w 885186"/>
              <a:gd name="connsiteY13" fmla="*/ 2892191 h 2892191"/>
              <a:gd name="connsiteX14" fmla="*/ 254162 w 885186"/>
              <a:gd name="connsiteY14" fmla="*/ 2801628 h 2892191"/>
              <a:gd name="connsiteX15" fmla="*/ 520010 w 885186"/>
              <a:gd name="connsiteY15" fmla="*/ 2524095 h 2892191"/>
              <a:gd name="connsiteX16" fmla="*/ 712823 w 885186"/>
              <a:gd name="connsiteY16" fmla="*/ 2272854 h 2892191"/>
              <a:gd name="connsiteX17" fmla="*/ 847207 w 885186"/>
              <a:gd name="connsiteY17" fmla="*/ 1770372 h 2892191"/>
              <a:gd name="connsiteX18" fmla="*/ 885186 w 885186"/>
              <a:gd name="connsiteY18" fmla="*/ 1662280 h 2892191"/>
              <a:gd name="connsiteX19" fmla="*/ 885186 w 885186"/>
              <a:gd name="connsiteY19" fmla="*/ 1422725 h 2892191"/>
              <a:gd name="connsiteX20" fmla="*/ 817993 w 885186"/>
              <a:gd name="connsiteY20" fmla="*/ 1162719 h 2892191"/>
              <a:gd name="connsiteX21" fmla="*/ 744958 w 885186"/>
              <a:gd name="connsiteY21" fmla="*/ 905636 h 2892191"/>
              <a:gd name="connsiteX22" fmla="*/ 669002 w 885186"/>
              <a:gd name="connsiteY22" fmla="*/ 706980 h 2892191"/>
              <a:gd name="connsiteX23" fmla="*/ 680687 w 885186"/>
              <a:gd name="connsiteY23" fmla="*/ 371018 h 2892191"/>
              <a:gd name="connsiteX24" fmla="*/ 727430 w 885186"/>
              <a:gd name="connsiteY24" fmla="*/ 186970 h 2892191"/>
              <a:gd name="connsiteX25" fmla="*/ 797544 w 885186"/>
              <a:gd name="connsiteY25" fmla="*/ 0 h 2892191"/>
              <a:gd name="connsiteX26" fmla="*/ 540460 w 885186"/>
              <a:gd name="connsiteY26" fmla="*/ 2922 h 2892191"/>
              <a:gd name="connsiteX0" fmla="*/ 540460 w 885186"/>
              <a:gd name="connsiteY0" fmla="*/ 2922 h 2936012"/>
              <a:gd name="connsiteX1" fmla="*/ 449896 w 885186"/>
              <a:gd name="connsiteY1" fmla="*/ 330119 h 2936012"/>
              <a:gd name="connsiteX2" fmla="*/ 476189 w 885186"/>
              <a:gd name="connsiteY2" fmla="*/ 520010 h 2936012"/>
              <a:gd name="connsiteX3" fmla="*/ 505403 w 885186"/>
              <a:gd name="connsiteY3" fmla="*/ 762487 h 2936012"/>
              <a:gd name="connsiteX4" fmla="*/ 616416 w 885186"/>
              <a:gd name="connsiteY4" fmla="*/ 1168562 h 2936012"/>
              <a:gd name="connsiteX5" fmla="*/ 677766 w 885186"/>
              <a:gd name="connsiteY5" fmla="*/ 1402275 h 2936012"/>
              <a:gd name="connsiteX6" fmla="*/ 683609 w 885186"/>
              <a:gd name="connsiteY6" fmla="*/ 1709022 h 2936012"/>
              <a:gd name="connsiteX7" fmla="*/ 654395 w 885186"/>
              <a:gd name="connsiteY7" fmla="*/ 1837564 h 2936012"/>
              <a:gd name="connsiteX8" fmla="*/ 619338 w 885186"/>
              <a:gd name="connsiteY8" fmla="*/ 1986556 h 2936012"/>
              <a:gd name="connsiteX9" fmla="*/ 517088 w 885186"/>
              <a:gd name="connsiteY9" fmla="*/ 2264089 h 2936012"/>
              <a:gd name="connsiteX10" fmla="*/ 303826 w 885186"/>
              <a:gd name="connsiteY10" fmla="*/ 2529937 h 2936012"/>
              <a:gd name="connsiteX11" fmla="*/ 0 w 885186"/>
              <a:gd name="connsiteY11" fmla="*/ 2751964 h 2936012"/>
              <a:gd name="connsiteX12" fmla="*/ 67192 w 885186"/>
              <a:gd name="connsiteY12" fmla="*/ 2936012 h 2936012"/>
              <a:gd name="connsiteX13" fmla="*/ 169442 w 885186"/>
              <a:gd name="connsiteY13" fmla="*/ 2892191 h 2936012"/>
              <a:gd name="connsiteX14" fmla="*/ 254162 w 885186"/>
              <a:gd name="connsiteY14" fmla="*/ 2801628 h 2936012"/>
              <a:gd name="connsiteX15" fmla="*/ 520010 w 885186"/>
              <a:gd name="connsiteY15" fmla="*/ 2524095 h 2936012"/>
              <a:gd name="connsiteX16" fmla="*/ 712823 w 885186"/>
              <a:gd name="connsiteY16" fmla="*/ 2272854 h 2936012"/>
              <a:gd name="connsiteX17" fmla="*/ 847207 w 885186"/>
              <a:gd name="connsiteY17" fmla="*/ 1770372 h 2936012"/>
              <a:gd name="connsiteX18" fmla="*/ 885186 w 885186"/>
              <a:gd name="connsiteY18" fmla="*/ 1662280 h 2936012"/>
              <a:gd name="connsiteX19" fmla="*/ 885186 w 885186"/>
              <a:gd name="connsiteY19" fmla="*/ 1422725 h 2936012"/>
              <a:gd name="connsiteX20" fmla="*/ 817993 w 885186"/>
              <a:gd name="connsiteY20" fmla="*/ 1162719 h 2936012"/>
              <a:gd name="connsiteX21" fmla="*/ 744958 w 885186"/>
              <a:gd name="connsiteY21" fmla="*/ 905636 h 2936012"/>
              <a:gd name="connsiteX22" fmla="*/ 669002 w 885186"/>
              <a:gd name="connsiteY22" fmla="*/ 706980 h 2936012"/>
              <a:gd name="connsiteX23" fmla="*/ 680687 w 885186"/>
              <a:gd name="connsiteY23" fmla="*/ 371018 h 2936012"/>
              <a:gd name="connsiteX24" fmla="*/ 727430 w 885186"/>
              <a:gd name="connsiteY24" fmla="*/ 186970 h 2936012"/>
              <a:gd name="connsiteX25" fmla="*/ 797544 w 885186"/>
              <a:gd name="connsiteY25" fmla="*/ 0 h 2936012"/>
              <a:gd name="connsiteX26" fmla="*/ 540460 w 885186"/>
              <a:gd name="connsiteY26" fmla="*/ 2922 h 2936012"/>
              <a:gd name="connsiteX0" fmla="*/ 540460 w 885186"/>
              <a:gd name="connsiteY0" fmla="*/ 2922 h 2936012"/>
              <a:gd name="connsiteX1" fmla="*/ 449896 w 885186"/>
              <a:gd name="connsiteY1" fmla="*/ 330119 h 2936012"/>
              <a:gd name="connsiteX2" fmla="*/ 476189 w 885186"/>
              <a:gd name="connsiteY2" fmla="*/ 520010 h 2936012"/>
              <a:gd name="connsiteX3" fmla="*/ 505403 w 885186"/>
              <a:gd name="connsiteY3" fmla="*/ 762487 h 2936012"/>
              <a:gd name="connsiteX4" fmla="*/ 616416 w 885186"/>
              <a:gd name="connsiteY4" fmla="*/ 1168562 h 2936012"/>
              <a:gd name="connsiteX5" fmla="*/ 677766 w 885186"/>
              <a:gd name="connsiteY5" fmla="*/ 1402275 h 2936012"/>
              <a:gd name="connsiteX6" fmla="*/ 683609 w 885186"/>
              <a:gd name="connsiteY6" fmla="*/ 1709022 h 2936012"/>
              <a:gd name="connsiteX7" fmla="*/ 654395 w 885186"/>
              <a:gd name="connsiteY7" fmla="*/ 1837564 h 2936012"/>
              <a:gd name="connsiteX8" fmla="*/ 619338 w 885186"/>
              <a:gd name="connsiteY8" fmla="*/ 1986556 h 2936012"/>
              <a:gd name="connsiteX9" fmla="*/ 517088 w 885186"/>
              <a:gd name="connsiteY9" fmla="*/ 2264089 h 2936012"/>
              <a:gd name="connsiteX10" fmla="*/ 303826 w 885186"/>
              <a:gd name="connsiteY10" fmla="*/ 2529937 h 2936012"/>
              <a:gd name="connsiteX11" fmla="*/ 0 w 885186"/>
              <a:gd name="connsiteY11" fmla="*/ 2751964 h 2936012"/>
              <a:gd name="connsiteX12" fmla="*/ 17528 w 885186"/>
              <a:gd name="connsiteY12" fmla="*/ 2822077 h 2936012"/>
              <a:gd name="connsiteX13" fmla="*/ 67192 w 885186"/>
              <a:gd name="connsiteY13" fmla="*/ 2936012 h 2936012"/>
              <a:gd name="connsiteX14" fmla="*/ 169442 w 885186"/>
              <a:gd name="connsiteY14" fmla="*/ 2892191 h 2936012"/>
              <a:gd name="connsiteX15" fmla="*/ 254162 w 885186"/>
              <a:gd name="connsiteY15" fmla="*/ 2801628 h 2936012"/>
              <a:gd name="connsiteX16" fmla="*/ 520010 w 885186"/>
              <a:gd name="connsiteY16" fmla="*/ 2524095 h 2936012"/>
              <a:gd name="connsiteX17" fmla="*/ 712823 w 885186"/>
              <a:gd name="connsiteY17" fmla="*/ 2272854 h 2936012"/>
              <a:gd name="connsiteX18" fmla="*/ 847207 w 885186"/>
              <a:gd name="connsiteY18" fmla="*/ 1770372 h 2936012"/>
              <a:gd name="connsiteX19" fmla="*/ 885186 w 885186"/>
              <a:gd name="connsiteY19" fmla="*/ 1662280 h 2936012"/>
              <a:gd name="connsiteX20" fmla="*/ 885186 w 885186"/>
              <a:gd name="connsiteY20" fmla="*/ 1422725 h 2936012"/>
              <a:gd name="connsiteX21" fmla="*/ 817993 w 885186"/>
              <a:gd name="connsiteY21" fmla="*/ 1162719 h 2936012"/>
              <a:gd name="connsiteX22" fmla="*/ 744958 w 885186"/>
              <a:gd name="connsiteY22" fmla="*/ 905636 h 2936012"/>
              <a:gd name="connsiteX23" fmla="*/ 669002 w 885186"/>
              <a:gd name="connsiteY23" fmla="*/ 706980 h 2936012"/>
              <a:gd name="connsiteX24" fmla="*/ 680687 w 885186"/>
              <a:gd name="connsiteY24" fmla="*/ 371018 h 2936012"/>
              <a:gd name="connsiteX25" fmla="*/ 727430 w 885186"/>
              <a:gd name="connsiteY25" fmla="*/ 186970 h 2936012"/>
              <a:gd name="connsiteX26" fmla="*/ 797544 w 885186"/>
              <a:gd name="connsiteY26" fmla="*/ 0 h 2936012"/>
              <a:gd name="connsiteX27" fmla="*/ 540460 w 885186"/>
              <a:gd name="connsiteY27" fmla="*/ 2922 h 2936012"/>
              <a:gd name="connsiteX0" fmla="*/ 639788 w 984514"/>
              <a:gd name="connsiteY0" fmla="*/ 2922 h 2944776"/>
              <a:gd name="connsiteX1" fmla="*/ 549224 w 984514"/>
              <a:gd name="connsiteY1" fmla="*/ 330119 h 2944776"/>
              <a:gd name="connsiteX2" fmla="*/ 575517 w 984514"/>
              <a:gd name="connsiteY2" fmla="*/ 520010 h 2944776"/>
              <a:gd name="connsiteX3" fmla="*/ 604731 w 984514"/>
              <a:gd name="connsiteY3" fmla="*/ 762487 h 2944776"/>
              <a:gd name="connsiteX4" fmla="*/ 715744 w 984514"/>
              <a:gd name="connsiteY4" fmla="*/ 1168562 h 2944776"/>
              <a:gd name="connsiteX5" fmla="*/ 777094 w 984514"/>
              <a:gd name="connsiteY5" fmla="*/ 1402275 h 2944776"/>
              <a:gd name="connsiteX6" fmla="*/ 782937 w 984514"/>
              <a:gd name="connsiteY6" fmla="*/ 1709022 h 2944776"/>
              <a:gd name="connsiteX7" fmla="*/ 753723 w 984514"/>
              <a:gd name="connsiteY7" fmla="*/ 1837564 h 2944776"/>
              <a:gd name="connsiteX8" fmla="*/ 718666 w 984514"/>
              <a:gd name="connsiteY8" fmla="*/ 1986556 h 2944776"/>
              <a:gd name="connsiteX9" fmla="*/ 616416 w 984514"/>
              <a:gd name="connsiteY9" fmla="*/ 2264089 h 2944776"/>
              <a:gd name="connsiteX10" fmla="*/ 403154 w 984514"/>
              <a:gd name="connsiteY10" fmla="*/ 2529937 h 2944776"/>
              <a:gd name="connsiteX11" fmla="*/ 99328 w 984514"/>
              <a:gd name="connsiteY11" fmla="*/ 2751964 h 2944776"/>
              <a:gd name="connsiteX12" fmla="*/ 0 w 984514"/>
              <a:gd name="connsiteY12" fmla="*/ 2944776 h 2944776"/>
              <a:gd name="connsiteX13" fmla="*/ 166520 w 984514"/>
              <a:gd name="connsiteY13" fmla="*/ 2936012 h 2944776"/>
              <a:gd name="connsiteX14" fmla="*/ 268770 w 984514"/>
              <a:gd name="connsiteY14" fmla="*/ 2892191 h 2944776"/>
              <a:gd name="connsiteX15" fmla="*/ 353490 w 984514"/>
              <a:gd name="connsiteY15" fmla="*/ 2801628 h 2944776"/>
              <a:gd name="connsiteX16" fmla="*/ 619338 w 984514"/>
              <a:gd name="connsiteY16" fmla="*/ 2524095 h 2944776"/>
              <a:gd name="connsiteX17" fmla="*/ 812151 w 984514"/>
              <a:gd name="connsiteY17" fmla="*/ 2272854 h 2944776"/>
              <a:gd name="connsiteX18" fmla="*/ 946535 w 984514"/>
              <a:gd name="connsiteY18" fmla="*/ 1770372 h 2944776"/>
              <a:gd name="connsiteX19" fmla="*/ 984514 w 984514"/>
              <a:gd name="connsiteY19" fmla="*/ 1662280 h 2944776"/>
              <a:gd name="connsiteX20" fmla="*/ 984514 w 984514"/>
              <a:gd name="connsiteY20" fmla="*/ 1422725 h 2944776"/>
              <a:gd name="connsiteX21" fmla="*/ 917321 w 984514"/>
              <a:gd name="connsiteY21" fmla="*/ 1162719 h 2944776"/>
              <a:gd name="connsiteX22" fmla="*/ 844286 w 984514"/>
              <a:gd name="connsiteY22" fmla="*/ 905636 h 2944776"/>
              <a:gd name="connsiteX23" fmla="*/ 768330 w 984514"/>
              <a:gd name="connsiteY23" fmla="*/ 706980 h 2944776"/>
              <a:gd name="connsiteX24" fmla="*/ 780015 w 984514"/>
              <a:gd name="connsiteY24" fmla="*/ 371018 h 2944776"/>
              <a:gd name="connsiteX25" fmla="*/ 826758 w 984514"/>
              <a:gd name="connsiteY25" fmla="*/ 186970 h 2944776"/>
              <a:gd name="connsiteX26" fmla="*/ 896872 w 984514"/>
              <a:gd name="connsiteY26" fmla="*/ 0 h 2944776"/>
              <a:gd name="connsiteX27" fmla="*/ 639788 w 984514"/>
              <a:gd name="connsiteY27" fmla="*/ 2922 h 2944776"/>
              <a:gd name="connsiteX0" fmla="*/ 639788 w 984514"/>
              <a:gd name="connsiteY0" fmla="*/ 2922 h 2944776"/>
              <a:gd name="connsiteX1" fmla="*/ 549224 w 984514"/>
              <a:gd name="connsiteY1" fmla="*/ 330119 h 2944776"/>
              <a:gd name="connsiteX2" fmla="*/ 575517 w 984514"/>
              <a:gd name="connsiteY2" fmla="*/ 520010 h 2944776"/>
              <a:gd name="connsiteX3" fmla="*/ 604731 w 984514"/>
              <a:gd name="connsiteY3" fmla="*/ 762487 h 2944776"/>
              <a:gd name="connsiteX4" fmla="*/ 715744 w 984514"/>
              <a:gd name="connsiteY4" fmla="*/ 1168562 h 2944776"/>
              <a:gd name="connsiteX5" fmla="*/ 777094 w 984514"/>
              <a:gd name="connsiteY5" fmla="*/ 1402275 h 2944776"/>
              <a:gd name="connsiteX6" fmla="*/ 782937 w 984514"/>
              <a:gd name="connsiteY6" fmla="*/ 1709022 h 2944776"/>
              <a:gd name="connsiteX7" fmla="*/ 753723 w 984514"/>
              <a:gd name="connsiteY7" fmla="*/ 1837564 h 2944776"/>
              <a:gd name="connsiteX8" fmla="*/ 718666 w 984514"/>
              <a:gd name="connsiteY8" fmla="*/ 1986556 h 2944776"/>
              <a:gd name="connsiteX9" fmla="*/ 616416 w 984514"/>
              <a:gd name="connsiteY9" fmla="*/ 2264089 h 2944776"/>
              <a:gd name="connsiteX10" fmla="*/ 403154 w 984514"/>
              <a:gd name="connsiteY10" fmla="*/ 2529937 h 2944776"/>
              <a:gd name="connsiteX11" fmla="*/ 99328 w 984514"/>
              <a:gd name="connsiteY11" fmla="*/ 2751964 h 2944776"/>
              <a:gd name="connsiteX12" fmla="*/ 52585 w 984514"/>
              <a:gd name="connsiteY12" fmla="*/ 2839605 h 2944776"/>
              <a:gd name="connsiteX13" fmla="*/ 0 w 984514"/>
              <a:gd name="connsiteY13" fmla="*/ 2944776 h 2944776"/>
              <a:gd name="connsiteX14" fmla="*/ 166520 w 984514"/>
              <a:gd name="connsiteY14" fmla="*/ 2936012 h 2944776"/>
              <a:gd name="connsiteX15" fmla="*/ 268770 w 984514"/>
              <a:gd name="connsiteY15" fmla="*/ 2892191 h 2944776"/>
              <a:gd name="connsiteX16" fmla="*/ 353490 w 984514"/>
              <a:gd name="connsiteY16" fmla="*/ 2801628 h 2944776"/>
              <a:gd name="connsiteX17" fmla="*/ 619338 w 984514"/>
              <a:gd name="connsiteY17" fmla="*/ 2524095 h 2944776"/>
              <a:gd name="connsiteX18" fmla="*/ 812151 w 984514"/>
              <a:gd name="connsiteY18" fmla="*/ 2272854 h 2944776"/>
              <a:gd name="connsiteX19" fmla="*/ 946535 w 984514"/>
              <a:gd name="connsiteY19" fmla="*/ 1770372 h 2944776"/>
              <a:gd name="connsiteX20" fmla="*/ 984514 w 984514"/>
              <a:gd name="connsiteY20" fmla="*/ 1662280 h 2944776"/>
              <a:gd name="connsiteX21" fmla="*/ 984514 w 984514"/>
              <a:gd name="connsiteY21" fmla="*/ 1422725 h 2944776"/>
              <a:gd name="connsiteX22" fmla="*/ 917321 w 984514"/>
              <a:gd name="connsiteY22" fmla="*/ 1162719 h 2944776"/>
              <a:gd name="connsiteX23" fmla="*/ 844286 w 984514"/>
              <a:gd name="connsiteY23" fmla="*/ 905636 h 2944776"/>
              <a:gd name="connsiteX24" fmla="*/ 768330 w 984514"/>
              <a:gd name="connsiteY24" fmla="*/ 706980 h 2944776"/>
              <a:gd name="connsiteX25" fmla="*/ 780015 w 984514"/>
              <a:gd name="connsiteY25" fmla="*/ 371018 h 2944776"/>
              <a:gd name="connsiteX26" fmla="*/ 826758 w 984514"/>
              <a:gd name="connsiteY26" fmla="*/ 186970 h 2944776"/>
              <a:gd name="connsiteX27" fmla="*/ 896872 w 984514"/>
              <a:gd name="connsiteY27" fmla="*/ 0 h 2944776"/>
              <a:gd name="connsiteX28" fmla="*/ 639788 w 984514"/>
              <a:gd name="connsiteY28" fmla="*/ 2922 h 2944776"/>
              <a:gd name="connsiteX0" fmla="*/ 706981 w 1051707"/>
              <a:gd name="connsiteY0" fmla="*/ 2922 h 2944776"/>
              <a:gd name="connsiteX1" fmla="*/ 616417 w 1051707"/>
              <a:gd name="connsiteY1" fmla="*/ 330119 h 2944776"/>
              <a:gd name="connsiteX2" fmla="*/ 642710 w 1051707"/>
              <a:gd name="connsiteY2" fmla="*/ 520010 h 2944776"/>
              <a:gd name="connsiteX3" fmla="*/ 671924 w 1051707"/>
              <a:gd name="connsiteY3" fmla="*/ 762487 h 2944776"/>
              <a:gd name="connsiteX4" fmla="*/ 782937 w 1051707"/>
              <a:gd name="connsiteY4" fmla="*/ 1168562 h 2944776"/>
              <a:gd name="connsiteX5" fmla="*/ 844287 w 1051707"/>
              <a:gd name="connsiteY5" fmla="*/ 1402275 h 2944776"/>
              <a:gd name="connsiteX6" fmla="*/ 850130 w 1051707"/>
              <a:gd name="connsiteY6" fmla="*/ 1709022 h 2944776"/>
              <a:gd name="connsiteX7" fmla="*/ 820916 w 1051707"/>
              <a:gd name="connsiteY7" fmla="*/ 1837564 h 2944776"/>
              <a:gd name="connsiteX8" fmla="*/ 785859 w 1051707"/>
              <a:gd name="connsiteY8" fmla="*/ 1986556 h 2944776"/>
              <a:gd name="connsiteX9" fmla="*/ 683609 w 1051707"/>
              <a:gd name="connsiteY9" fmla="*/ 2264089 h 2944776"/>
              <a:gd name="connsiteX10" fmla="*/ 470347 w 1051707"/>
              <a:gd name="connsiteY10" fmla="*/ 2529937 h 2944776"/>
              <a:gd name="connsiteX11" fmla="*/ 166521 w 1051707"/>
              <a:gd name="connsiteY11" fmla="*/ 2751964 h 2944776"/>
              <a:gd name="connsiteX12" fmla="*/ 0 w 1051707"/>
              <a:gd name="connsiteY12" fmla="*/ 2763649 h 2944776"/>
              <a:gd name="connsiteX13" fmla="*/ 67193 w 1051707"/>
              <a:gd name="connsiteY13" fmla="*/ 2944776 h 2944776"/>
              <a:gd name="connsiteX14" fmla="*/ 233713 w 1051707"/>
              <a:gd name="connsiteY14" fmla="*/ 2936012 h 2944776"/>
              <a:gd name="connsiteX15" fmla="*/ 335963 w 1051707"/>
              <a:gd name="connsiteY15" fmla="*/ 2892191 h 2944776"/>
              <a:gd name="connsiteX16" fmla="*/ 420683 w 1051707"/>
              <a:gd name="connsiteY16" fmla="*/ 2801628 h 2944776"/>
              <a:gd name="connsiteX17" fmla="*/ 686531 w 1051707"/>
              <a:gd name="connsiteY17" fmla="*/ 2524095 h 2944776"/>
              <a:gd name="connsiteX18" fmla="*/ 879344 w 1051707"/>
              <a:gd name="connsiteY18" fmla="*/ 2272854 h 2944776"/>
              <a:gd name="connsiteX19" fmla="*/ 1013728 w 1051707"/>
              <a:gd name="connsiteY19" fmla="*/ 1770372 h 2944776"/>
              <a:gd name="connsiteX20" fmla="*/ 1051707 w 1051707"/>
              <a:gd name="connsiteY20" fmla="*/ 1662280 h 2944776"/>
              <a:gd name="connsiteX21" fmla="*/ 1051707 w 1051707"/>
              <a:gd name="connsiteY21" fmla="*/ 1422725 h 2944776"/>
              <a:gd name="connsiteX22" fmla="*/ 984514 w 1051707"/>
              <a:gd name="connsiteY22" fmla="*/ 1162719 h 2944776"/>
              <a:gd name="connsiteX23" fmla="*/ 911479 w 1051707"/>
              <a:gd name="connsiteY23" fmla="*/ 905636 h 2944776"/>
              <a:gd name="connsiteX24" fmla="*/ 835523 w 1051707"/>
              <a:gd name="connsiteY24" fmla="*/ 706980 h 2944776"/>
              <a:gd name="connsiteX25" fmla="*/ 847208 w 1051707"/>
              <a:gd name="connsiteY25" fmla="*/ 371018 h 2944776"/>
              <a:gd name="connsiteX26" fmla="*/ 893951 w 1051707"/>
              <a:gd name="connsiteY26" fmla="*/ 186970 h 2944776"/>
              <a:gd name="connsiteX27" fmla="*/ 964065 w 1051707"/>
              <a:gd name="connsiteY27" fmla="*/ 0 h 2944776"/>
              <a:gd name="connsiteX28" fmla="*/ 706981 w 1051707"/>
              <a:gd name="connsiteY28" fmla="*/ 2922 h 2944776"/>
              <a:gd name="connsiteX0" fmla="*/ 706981 w 1051707"/>
              <a:gd name="connsiteY0" fmla="*/ 2922 h 2944776"/>
              <a:gd name="connsiteX1" fmla="*/ 616417 w 1051707"/>
              <a:gd name="connsiteY1" fmla="*/ 330119 h 2944776"/>
              <a:gd name="connsiteX2" fmla="*/ 642710 w 1051707"/>
              <a:gd name="connsiteY2" fmla="*/ 520010 h 2944776"/>
              <a:gd name="connsiteX3" fmla="*/ 671924 w 1051707"/>
              <a:gd name="connsiteY3" fmla="*/ 762487 h 2944776"/>
              <a:gd name="connsiteX4" fmla="*/ 782937 w 1051707"/>
              <a:gd name="connsiteY4" fmla="*/ 1168562 h 2944776"/>
              <a:gd name="connsiteX5" fmla="*/ 844287 w 1051707"/>
              <a:gd name="connsiteY5" fmla="*/ 1402275 h 2944776"/>
              <a:gd name="connsiteX6" fmla="*/ 850130 w 1051707"/>
              <a:gd name="connsiteY6" fmla="*/ 1709022 h 2944776"/>
              <a:gd name="connsiteX7" fmla="*/ 820916 w 1051707"/>
              <a:gd name="connsiteY7" fmla="*/ 1837564 h 2944776"/>
              <a:gd name="connsiteX8" fmla="*/ 785859 w 1051707"/>
              <a:gd name="connsiteY8" fmla="*/ 1986556 h 2944776"/>
              <a:gd name="connsiteX9" fmla="*/ 683609 w 1051707"/>
              <a:gd name="connsiteY9" fmla="*/ 2264089 h 2944776"/>
              <a:gd name="connsiteX10" fmla="*/ 470347 w 1051707"/>
              <a:gd name="connsiteY10" fmla="*/ 2529937 h 2944776"/>
              <a:gd name="connsiteX11" fmla="*/ 166521 w 1051707"/>
              <a:gd name="connsiteY11" fmla="*/ 2751964 h 2944776"/>
              <a:gd name="connsiteX12" fmla="*/ 0 w 1051707"/>
              <a:gd name="connsiteY12" fmla="*/ 2763649 h 2944776"/>
              <a:gd name="connsiteX13" fmla="*/ 26294 w 1051707"/>
              <a:gd name="connsiteY13" fmla="*/ 2857134 h 2944776"/>
              <a:gd name="connsiteX14" fmla="*/ 67193 w 1051707"/>
              <a:gd name="connsiteY14" fmla="*/ 2944776 h 2944776"/>
              <a:gd name="connsiteX15" fmla="*/ 233713 w 1051707"/>
              <a:gd name="connsiteY15" fmla="*/ 2936012 h 2944776"/>
              <a:gd name="connsiteX16" fmla="*/ 335963 w 1051707"/>
              <a:gd name="connsiteY16" fmla="*/ 2892191 h 2944776"/>
              <a:gd name="connsiteX17" fmla="*/ 420683 w 1051707"/>
              <a:gd name="connsiteY17" fmla="*/ 2801628 h 2944776"/>
              <a:gd name="connsiteX18" fmla="*/ 686531 w 1051707"/>
              <a:gd name="connsiteY18" fmla="*/ 2524095 h 2944776"/>
              <a:gd name="connsiteX19" fmla="*/ 879344 w 1051707"/>
              <a:gd name="connsiteY19" fmla="*/ 2272854 h 2944776"/>
              <a:gd name="connsiteX20" fmla="*/ 1013728 w 1051707"/>
              <a:gd name="connsiteY20" fmla="*/ 1770372 h 2944776"/>
              <a:gd name="connsiteX21" fmla="*/ 1051707 w 1051707"/>
              <a:gd name="connsiteY21" fmla="*/ 1662280 h 2944776"/>
              <a:gd name="connsiteX22" fmla="*/ 1051707 w 1051707"/>
              <a:gd name="connsiteY22" fmla="*/ 1422725 h 2944776"/>
              <a:gd name="connsiteX23" fmla="*/ 984514 w 1051707"/>
              <a:gd name="connsiteY23" fmla="*/ 1162719 h 2944776"/>
              <a:gd name="connsiteX24" fmla="*/ 911479 w 1051707"/>
              <a:gd name="connsiteY24" fmla="*/ 905636 h 2944776"/>
              <a:gd name="connsiteX25" fmla="*/ 835523 w 1051707"/>
              <a:gd name="connsiteY25" fmla="*/ 706980 h 2944776"/>
              <a:gd name="connsiteX26" fmla="*/ 847208 w 1051707"/>
              <a:gd name="connsiteY26" fmla="*/ 371018 h 2944776"/>
              <a:gd name="connsiteX27" fmla="*/ 893951 w 1051707"/>
              <a:gd name="connsiteY27" fmla="*/ 186970 h 2944776"/>
              <a:gd name="connsiteX28" fmla="*/ 964065 w 1051707"/>
              <a:gd name="connsiteY28" fmla="*/ 0 h 2944776"/>
              <a:gd name="connsiteX29" fmla="*/ 706981 w 1051707"/>
              <a:gd name="connsiteY29" fmla="*/ 2922 h 2944776"/>
              <a:gd name="connsiteX0" fmla="*/ 771251 w 1115977"/>
              <a:gd name="connsiteY0" fmla="*/ 2922 h 2944776"/>
              <a:gd name="connsiteX1" fmla="*/ 680687 w 1115977"/>
              <a:gd name="connsiteY1" fmla="*/ 330119 h 2944776"/>
              <a:gd name="connsiteX2" fmla="*/ 706980 w 1115977"/>
              <a:gd name="connsiteY2" fmla="*/ 520010 h 2944776"/>
              <a:gd name="connsiteX3" fmla="*/ 736194 w 1115977"/>
              <a:gd name="connsiteY3" fmla="*/ 762487 h 2944776"/>
              <a:gd name="connsiteX4" fmla="*/ 847207 w 1115977"/>
              <a:gd name="connsiteY4" fmla="*/ 1168562 h 2944776"/>
              <a:gd name="connsiteX5" fmla="*/ 908557 w 1115977"/>
              <a:gd name="connsiteY5" fmla="*/ 1402275 h 2944776"/>
              <a:gd name="connsiteX6" fmla="*/ 914400 w 1115977"/>
              <a:gd name="connsiteY6" fmla="*/ 1709022 h 2944776"/>
              <a:gd name="connsiteX7" fmla="*/ 885186 w 1115977"/>
              <a:gd name="connsiteY7" fmla="*/ 1837564 h 2944776"/>
              <a:gd name="connsiteX8" fmla="*/ 850129 w 1115977"/>
              <a:gd name="connsiteY8" fmla="*/ 1986556 h 2944776"/>
              <a:gd name="connsiteX9" fmla="*/ 747879 w 1115977"/>
              <a:gd name="connsiteY9" fmla="*/ 2264089 h 2944776"/>
              <a:gd name="connsiteX10" fmla="*/ 534617 w 1115977"/>
              <a:gd name="connsiteY10" fmla="*/ 2529937 h 2944776"/>
              <a:gd name="connsiteX11" fmla="*/ 230791 w 1115977"/>
              <a:gd name="connsiteY11" fmla="*/ 2751964 h 2944776"/>
              <a:gd name="connsiteX12" fmla="*/ 64270 w 1115977"/>
              <a:gd name="connsiteY12" fmla="*/ 2763649 h 2944776"/>
              <a:gd name="connsiteX13" fmla="*/ 0 w 1115977"/>
              <a:gd name="connsiteY13" fmla="*/ 2918483 h 2944776"/>
              <a:gd name="connsiteX14" fmla="*/ 131463 w 1115977"/>
              <a:gd name="connsiteY14" fmla="*/ 2944776 h 2944776"/>
              <a:gd name="connsiteX15" fmla="*/ 297983 w 1115977"/>
              <a:gd name="connsiteY15" fmla="*/ 2936012 h 2944776"/>
              <a:gd name="connsiteX16" fmla="*/ 400233 w 1115977"/>
              <a:gd name="connsiteY16" fmla="*/ 2892191 h 2944776"/>
              <a:gd name="connsiteX17" fmla="*/ 484953 w 1115977"/>
              <a:gd name="connsiteY17" fmla="*/ 2801628 h 2944776"/>
              <a:gd name="connsiteX18" fmla="*/ 750801 w 1115977"/>
              <a:gd name="connsiteY18" fmla="*/ 2524095 h 2944776"/>
              <a:gd name="connsiteX19" fmla="*/ 943614 w 1115977"/>
              <a:gd name="connsiteY19" fmla="*/ 2272854 h 2944776"/>
              <a:gd name="connsiteX20" fmla="*/ 1077998 w 1115977"/>
              <a:gd name="connsiteY20" fmla="*/ 1770372 h 2944776"/>
              <a:gd name="connsiteX21" fmla="*/ 1115977 w 1115977"/>
              <a:gd name="connsiteY21" fmla="*/ 1662280 h 2944776"/>
              <a:gd name="connsiteX22" fmla="*/ 1115977 w 1115977"/>
              <a:gd name="connsiteY22" fmla="*/ 1422725 h 2944776"/>
              <a:gd name="connsiteX23" fmla="*/ 1048784 w 1115977"/>
              <a:gd name="connsiteY23" fmla="*/ 1162719 h 2944776"/>
              <a:gd name="connsiteX24" fmla="*/ 975749 w 1115977"/>
              <a:gd name="connsiteY24" fmla="*/ 905636 h 2944776"/>
              <a:gd name="connsiteX25" fmla="*/ 899793 w 1115977"/>
              <a:gd name="connsiteY25" fmla="*/ 706980 h 2944776"/>
              <a:gd name="connsiteX26" fmla="*/ 911478 w 1115977"/>
              <a:gd name="connsiteY26" fmla="*/ 371018 h 2944776"/>
              <a:gd name="connsiteX27" fmla="*/ 958221 w 1115977"/>
              <a:gd name="connsiteY27" fmla="*/ 186970 h 2944776"/>
              <a:gd name="connsiteX28" fmla="*/ 1028335 w 1115977"/>
              <a:gd name="connsiteY28" fmla="*/ 0 h 2944776"/>
              <a:gd name="connsiteX29" fmla="*/ 771251 w 1115977"/>
              <a:gd name="connsiteY29" fmla="*/ 2922 h 2944776"/>
              <a:gd name="connsiteX0" fmla="*/ 771251 w 1115977"/>
              <a:gd name="connsiteY0" fmla="*/ 2922 h 2944776"/>
              <a:gd name="connsiteX1" fmla="*/ 680687 w 1115977"/>
              <a:gd name="connsiteY1" fmla="*/ 330119 h 2944776"/>
              <a:gd name="connsiteX2" fmla="*/ 706980 w 1115977"/>
              <a:gd name="connsiteY2" fmla="*/ 520010 h 2944776"/>
              <a:gd name="connsiteX3" fmla="*/ 736194 w 1115977"/>
              <a:gd name="connsiteY3" fmla="*/ 762487 h 2944776"/>
              <a:gd name="connsiteX4" fmla="*/ 847207 w 1115977"/>
              <a:gd name="connsiteY4" fmla="*/ 1168562 h 2944776"/>
              <a:gd name="connsiteX5" fmla="*/ 908557 w 1115977"/>
              <a:gd name="connsiteY5" fmla="*/ 1402275 h 2944776"/>
              <a:gd name="connsiteX6" fmla="*/ 914400 w 1115977"/>
              <a:gd name="connsiteY6" fmla="*/ 1709022 h 2944776"/>
              <a:gd name="connsiteX7" fmla="*/ 885186 w 1115977"/>
              <a:gd name="connsiteY7" fmla="*/ 1837564 h 2944776"/>
              <a:gd name="connsiteX8" fmla="*/ 850129 w 1115977"/>
              <a:gd name="connsiteY8" fmla="*/ 1986556 h 2944776"/>
              <a:gd name="connsiteX9" fmla="*/ 747879 w 1115977"/>
              <a:gd name="connsiteY9" fmla="*/ 2264089 h 2944776"/>
              <a:gd name="connsiteX10" fmla="*/ 534617 w 1115977"/>
              <a:gd name="connsiteY10" fmla="*/ 2529937 h 2944776"/>
              <a:gd name="connsiteX11" fmla="*/ 230791 w 1115977"/>
              <a:gd name="connsiteY11" fmla="*/ 2751964 h 2944776"/>
              <a:gd name="connsiteX12" fmla="*/ 64270 w 1115977"/>
              <a:gd name="connsiteY12" fmla="*/ 2763649 h 2944776"/>
              <a:gd name="connsiteX13" fmla="*/ 43822 w 1115977"/>
              <a:gd name="connsiteY13" fmla="*/ 2822077 h 2944776"/>
              <a:gd name="connsiteX14" fmla="*/ 0 w 1115977"/>
              <a:gd name="connsiteY14" fmla="*/ 2918483 h 2944776"/>
              <a:gd name="connsiteX15" fmla="*/ 131463 w 1115977"/>
              <a:gd name="connsiteY15" fmla="*/ 2944776 h 2944776"/>
              <a:gd name="connsiteX16" fmla="*/ 297983 w 1115977"/>
              <a:gd name="connsiteY16" fmla="*/ 2936012 h 2944776"/>
              <a:gd name="connsiteX17" fmla="*/ 400233 w 1115977"/>
              <a:gd name="connsiteY17" fmla="*/ 2892191 h 2944776"/>
              <a:gd name="connsiteX18" fmla="*/ 484953 w 1115977"/>
              <a:gd name="connsiteY18" fmla="*/ 2801628 h 2944776"/>
              <a:gd name="connsiteX19" fmla="*/ 750801 w 1115977"/>
              <a:gd name="connsiteY19" fmla="*/ 2524095 h 2944776"/>
              <a:gd name="connsiteX20" fmla="*/ 943614 w 1115977"/>
              <a:gd name="connsiteY20" fmla="*/ 2272854 h 2944776"/>
              <a:gd name="connsiteX21" fmla="*/ 1077998 w 1115977"/>
              <a:gd name="connsiteY21" fmla="*/ 1770372 h 2944776"/>
              <a:gd name="connsiteX22" fmla="*/ 1115977 w 1115977"/>
              <a:gd name="connsiteY22" fmla="*/ 1662280 h 2944776"/>
              <a:gd name="connsiteX23" fmla="*/ 1115977 w 1115977"/>
              <a:gd name="connsiteY23" fmla="*/ 1422725 h 2944776"/>
              <a:gd name="connsiteX24" fmla="*/ 1048784 w 1115977"/>
              <a:gd name="connsiteY24" fmla="*/ 1162719 h 2944776"/>
              <a:gd name="connsiteX25" fmla="*/ 975749 w 1115977"/>
              <a:gd name="connsiteY25" fmla="*/ 905636 h 2944776"/>
              <a:gd name="connsiteX26" fmla="*/ 899793 w 1115977"/>
              <a:gd name="connsiteY26" fmla="*/ 706980 h 2944776"/>
              <a:gd name="connsiteX27" fmla="*/ 911478 w 1115977"/>
              <a:gd name="connsiteY27" fmla="*/ 371018 h 2944776"/>
              <a:gd name="connsiteX28" fmla="*/ 958221 w 1115977"/>
              <a:gd name="connsiteY28" fmla="*/ 186970 h 2944776"/>
              <a:gd name="connsiteX29" fmla="*/ 1028335 w 1115977"/>
              <a:gd name="connsiteY29" fmla="*/ 0 h 2944776"/>
              <a:gd name="connsiteX30" fmla="*/ 771251 w 1115977"/>
              <a:gd name="connsiteY30" fmla="*/ 2922 h 2944776"/>
              <a:gd name="connsiteX0" fmla="*/ 838443 w 1183169"/>
              <a:gd name="connsiteY0" fmla="*/ 2922 h 2944776"/>
              <a:gd name="connsiteX1" fmla="*/ 747879 w 1183169"/>
              <a:gd name="connsiteY1" fmla="*/ 330119 h 2944776"/>
              <a:gd name="connsiteX2" fmla="*/ 774172 w 1183169"/>
              <a:gd name="connsiteY2" fmla="*/ 520010 h 2944776"/>
              <a:gd name="connsiteX3" fmla="*/ 803386 w 1183169"/>
              <a:gd name="connsiteY3" fmla="*/ 762487 h 2944776"/>
              <a:gd name="connsiteX4" fmla="*/ 914399 w 1183169"/>
              <a:gd name="connsiteY4" fmla="*/ 1168562 h 2944776"/>
              <a:gd name="connsiteX5" fmla="*/ 975749 w 1183169"/>
              <a:gd name="connsiteY5" fmla="*/ 1402275 h 2944776"/>
              <a:gd name="connsiteX6" fmla="*/ 981592 w 1183169"/>
              <a:gd name="connsiteY6" fmla="*/ 1709022 h 2944776"/>
              <a:gd name="connsiteX7" fmla="*/ 952378 w 1183169"/>
              <a:gd name="connsiteY7" fmla="*/ 1837564 h 2944776"/>
              <a:gd name="connsiteX8" fmla="*/ 917321 w 1183169"/>
              <a:gd name="connsiteY8" fmla="*/ 1986556 h 2944776"/>
              <a:gd name="connsiteX9" fmla="*/ 815071 w 1183169"/>
              <a:gd name="connsiteY9" fmla="*/ 2264089 h 2944776"/>
              <a:gd name="connsiteX10" fmla="*/ 601809 w 1183169"/>
              <a:gd name="connsiteY10" fmla="*/ 2529937 h 2944776"/>
              <a:gd name="connsiteX11" fmla="*/ 297983 w 1183169"/>
              <a:gd name="connsiteY11" fmla="*/ 2751964 h 2944776"/>
              <a:gd name="connsiteX12" fmla="*/ 131462 w 1183169"/>
              <a:gd name="connsiteY12" fmla="*/ 2763649 h 2944776"/>
              <a:gd name="connsiteX13" fmla="*/ 0 w 1183169"/>
              <a:gd name="connsiteY13" fmla="*/ 2713985 h 2944776"/>
              <a:gd name="connsiteX14" fmla="*/ 67192 w 1183169"/>
              <a:gd name="connsiteY14" fmla="*/ 2918483 h 2944776"/>
              <a:gd name="connsiteX15" fmla="*/ 198655 w 1183169"/>
              <a:gd name="connsiteY15" fmla="*/ 2944776 h 2944776"/>
              <a:gd name="connsiteX16" fmla="*/ 365175 w 1183169"/>
              <a:gd name="connsiteY16" fmla="*/ 2936012 h 2944776"/>
              <a:gd name="connsiteX17" fmla="*/ 467425 w 1183169"/>
              <a:gd name="connsiteY17" fmla="*/ 2892191 h 2944776"/>
              <a:gd name="connsiteX18" fmla="*/ 552145 w 1183169"/>
              <a:gd name="connsiteY18" fmla="*/ 2801628 h 2944776"/>
              <a:gd name="connsiteX19" fmla="*/ 817993 w 1183169"/>
              <a:gd name="connsiteY19" fmla="*/ 2524095 h 2944776"/>
              <a:gd name="connsiteX20" fmla="*/ 1010806 w 1183169"/>
              <a:gd name="connsiteY20" fmla="*/ 2272854 h 2944776"/>
              <a:gd name="connsiteX21" fmla="*/ 1145190 w 1183169"/>
              <a:gd name="connsiteY21" fmla="*/ 1770372 h 2944776"/>
              <a:gd name="connsiteX22" fmla="*/ 1183169 w 1183169"/>
              <a:gd name="connsiteY22" fmla="*/ 1662280 h 2944776"/>
              <a:gd name="connsiteX23" fmla="*/ 1183169 w 1183169"/>
              <a:gd name="connsiteY23" fmla="*/ 1422725 h 2944776"/>
              <a:gd name="connsiteX24" fmla="*/ 1115976 w 1183169"/>
              <a:gd name="connsiteY24" fmla="*/ 1162719 h 2944776"/>
              <a:gd name="connsiteX25" fmla="*/ 1042941 w 1183169"/>
              <a:gd name="connsiteY25" fmla="*/ 905636 h 2944776"/>
              <a:gd name="connsiteX26" fmla="*/ 966985 w 1183169"/>
              <a:gd name="connsiteY26" fmla="*/ 706980 h 2944776"/>
              <a:gd name="connsiteX27" fmla="*/ 978670 w 1183169"/>
              <a:gd name="connsiteY27" fmla="*/ 371018 h 2944776"/>
              <a:gd name="connsiteX28" fmla="*/ 1025413 w 1183169"/>
              <a:gd name="connsiteY28" fmla="*/ 186970 h 2944776"/>
              <a:gd name="connsiteX29" fmla="*/ 1095527 w 1183169"/>
              <a:gd name="connsiteY29" fmla="*/ 0 h 2944776"/>
              <a:gd name="connsiteX30" fmla="*/ 838443 w 1183169"/>
              <a:gd name="connsiteY30" fmla="*/ 2922 h 2944776"/>
              <a:gd name="connsiteX0" fmla="*/ 838443 w 1183169"/>
              <a:gd name="connsiteY0" fmla="*/ 2922 h 2944776"/>
              <a:gd name="connsiteX1" fmla="*/ 747879 w 1183169"/>
              <a:gd name="connsiteY1" fmla="*/ 330119 h 2944776"/>
              <a:gd name="connsiteX2" fmla="*/ 774172 w 1183169"/>
              <a:gd name="connsiteY2" fmla="*/ 520010 h 2944776"/>
              <a:gd name="connsiteX3" fmla="*/ 803386 w 1183169"/>
              <a:gd name="connsiteY3" fmla="*/ 762487 h 2944776"/>
              <a:gd name="connsiteX4" fmla="*/ 914399 w 1183169"/>
              <a:gd name="connsiteY4" fmla="*/ 1168562 h 2944776"/>
              <a:gd name="connsiteX5" fmla="*/ 975749 w 1183169"/>
              <a:gd name="connsiteY5" fmla="*/ 1402275 h 2944776"/>
              <a:gd name="connsiteX6" fmla="*/ 981592 w 1183169"/>
              <a:gd name="connsiteY6" fmla="*/ 1709022 h 2944776"/>
              <a:gd name="connsiteX7" fmla="*/ 952378 w 1183169"/>
              <a:gd name="connsiteY7" fmla="*/ 1837564 h 2944776"/>
              <a:gd name="connsiteX8" fmla="*/ 917321 w 1183169"/>
              <a:gd name="connsiteY8" fmla="*/ 1986556 h 2944776"/>
              <a:gd name="connsiteX9" fmla="*/ 815071 w 1183169"/>
              <a:gd name="connsiteY9" fmla="*/ 2264089 h 2944776"/>
              <a:gd name="connsiteX10" fmla="*/ 601809 w 1183169"/>
              <a:gd name="connsiteY10" fmla="*/ 2529937 h 2944776"/>
              <a:gd name="connsiteX11" fmla="*/ 297983 w 1183169"/>
              <a:gd name="connsiteY11" fmla="*/ 2751964 h 2944776"/>
              <a:gd name="connsiteX12" fmla="*/ 131462 w 1183169"/>
              <a:gd name="connsiteY12" fmla="*/ 2763649 h 2944776"/>
              <a:gd name="connsiteX13" fmla="*/ 0 w 1183169"/>
              <a:gd name="connsiteY13" fmla="*/ 2713985 h 2944776"/>
              <a:gd name="connsiteX14" fmla="*/ 46743 w 1183169"/>
              <a:gd name="connsiteY14" fmla="*/ 2839605 h 2944776"/>
              <a:gd name="connsiteX15" fmla="*/ 67192 w 1183169"/>
              <a:gd name="connsiteY15" fmla="*/ 2918483 h 2944776"/>
              <a:gd name="connsiteX16" fmla="*/ 198655 w 1183169"/>
              <a:gd name="connsiteY16" fmla="*/ 2944776 h 2944776"/>
              <a:gd name="connsiteX17" fmla="*/ 365175 w 1183169"/>
              <a:gd name="connsiteY17" fmla="*/ 2936012 h 2944776"/>
              <a:gd name="connsiteX18" fmla="*/ 467425 w 1183169"/>
              <a:gd name="connsiteY18" fmla="*/ 2892191 h 2944776"/>
              <a:gd name="connsiteX19" fmla="*/ 552145 w 1183169"/>
              <a:gd name="connsiteY19" fmla="*/ 2801628 h 2944776"/>
              <a:gd name="connsiteX20" fmla="*/ 817993 w 1183169"/>
              <a:gd name="connsiteY20" fmla="*/ 2524095 h 2944776"/>
              <a:gd name="connsiteX21" fmla="*/ 1010806 w 1183169"/>
              <a:gd name="connsiteY21" fmla="*/ 2272854 h 2944776"/>
              <a:gd name="connsiteX22" fmla="*/ 1145190 w 1183169"/>
              <a:gd name="connsiteY22" fmla="*/ 1770372 h 2944776"/>
              <a:gd name="connsiteX23" fmla="*/ 1183169 w 1183169"/>
              <a:gd name="connsiteY23" fmla="*/ 1662280 h 2944776"/>
              <a:gd name="connsiteX24" fmla="*/ 1183169 w 1183169"/>
              <a:gd name="connsiteY24" fmla="*/ 1422725 h 2944776"/>
              <a:gd name="connsiteX25" fmla="*/ 1115976 w 1183169"/>
              <a:gd name="connsiteY25" fmla="*/ 1162719 h 2944776"/>
              <a:gd name="connsiteX26" fmla="*/ 1042941 w 1183169"/>
              <a:gd name="connsiteY26" fmla="*/ 905636 h 2944776"/>
              <a:gd name="connsiteX27" fmla="*/ 966985 w 1183169"/>
              <a:gd name="connsiteY27" fmla="*/ 706980 h 2944776"/>
              <a:gd name="connsiteX28" fmla="*/ 978670 w 1183169"/>
              <a:gd name="connsiteY28" fmla="*/ 371018 h 2944776"/>
              <a:gd name="connsiteX29" fmla="*/ 1025413 w 1183169"/>
              <a:gd name="connsiteY29" fmla="*/ 186970 h 2944776"/>
              <a:gd name="connsiteX30" fmla="*/ 1095527 w 1183169"/>
              <a:gd name="connsiteY30" fmla="*/ 0 h 2944776"/>
              <a:gd name="connsiteX31" fmla="*/ 838443 w 1183169"/>
              <a:gd name="connsiteY31" fmla="*/ 2922 h 2944776"/>
              <a:gd name="connsiteX0" fmla="*/ 905635 w 1250361"/>
              <a:gd name="connsiteY0" fmla="*/ 2922 h 2944776"/>
              <a:gd name="connsiteX1" fmla="*/ 815071 w 1250361"/>
              <a:gd name="connsiteY1" fmla="*/ 330119 h 2944776"/>
              <a:gd name="connsiteX2" fmla="*/ 841364 w 1250361"/>
              <a:gd name="connsiteY2" fmla="*/ 520010 h 2944776"/>
              <a:gd name="connsiteX3" fmla="*/ 870578 w 1250361"/>
              <a:gd name="connsiteY3" fmla="*/ 762487 h 2944776"/>
              <a:gd name="connsiteX4" fmla="*/ 981591 w 1250361"/>
              <a:gd name="connsiteY4" fmla="*/ 1168562 h 2944776"/>
              <a:gd name="connsiteX5" fmla="*/ 1042941 w 1250361"/>
              <a:gd name="connsiteY5" fmla="*/ 1402275 h 2944776"/>
              <a:gd name="connsiteX6" fmla="*/ 1048784 w 1250361"/>
              <a:gd name="connsiteY6" fmla="*/ 1709022 h 2944776"/>
              <a:gd name="connsiteX7" fmla="*/ 1019570 w 1250361"/>
              <a:gd name="connsiteY7" fmla="*/ 1837564 h 2944776"/>
              <a:gd name="connsiteX8" fmla="*/ 984513 w 1250361"/>
              <a:gd name="connsiteY8" fmla="*/ 1986556 h 2944776"/>
              <a:gd name="connsiteX9" fmla="*/ 882263 w 1250361"/>
              <a:gd name="connsiteY9" fmla="*/ 2264089 h 2944776"/>
              <a:gd name="connsiteX10" fmla="*/ 669001 w 1250361"/>
              <a:gd name="connsiteY10" fmla="*/ 2529937 h 2944776"/>
              <a:gd name="connsiteX11" fmla="*/ 365175 w 1250361"/>
              <a:gd name="connsiteY11" fmla="*/ 2751964 h 2944776"/>
              <a:gd name="connsiteX12" fmla="*/ 198654 w 1250361"/>
              <a:gd name="connsiteY12" fmla="*/ 2763649 h 2944776"/>
              <a:gd name="connsiteX13" fmla="*/ 67192 w 1250361"/>
              <a:gd name="connsiteY13" fmla="*/ 2713985 h 2944776"/>
              <a:gd name="connsiteX14" fmla="*/ 0 w 1250361"/>
              <a:gd name="connsiteY14" fmla="*/ 2874662 h 2944776"/>
              <a:gd name="connsiteX15" fmla="*/ 134384 w 1250361"/>
              <a:gd name="connsiteY15" fmla="*/ 2918483 h 2944776"/>
              <a:gd name="connsiteX16" fmla="*/ 265847 w 1250361"/>
              <a:gd name="connsiteY16" fmla="*/ 2944776 h 2944776"/>
              <a:gd name="connsiteX17" fmla="*/ 432367 w 1250361"/>
              <a:gd name="connsiteY17" fmla="*/ 2936012 h 2944776"/>
              <a:gd name="connsiteX18" fmla="*/ 534617 w 1250361"/>
              <a:gd name="connsiteY18" fmla="*/ 2892191 h 2944776"/>
              <a:gd name="connsiteX19" fmla="*/ 619337 w 1250361"/>
              <a:gd name="connsiteY19" fmla="*/ 2801628 h 2944776"/>
              <a:gd name="connsiteX20" fmla="*/ 885185 w 1250361"/>
              <a:gd name="connsiteY20" fmla="*/ 2524095 h 2944776"/>
              <a:gd name="connsiteX21" fmla="*/ 1077998 w 1250361"/>
              <a:gd name="connsiteY21" fmla="*/ 2272854 h 2944776"/>
              <a:gd name="connsiteX22" fmla="*/ 1212382 w 1250361"/>
              <a:gd name="connsiteY22" fmla="*/ 1770372 h 2944776"/>
              <a:gd name="connsiteX23" fmla="*/ 1250361 w 1250361"/>
              <a:gd name="connsiteY23" fmla="*/ 1662280 h 2944776"/>
              <a:gd name="connsiteX24" fmla="*/ 1250361 w 1250361"/>
              <a:gd name="connsiteY24" fmla="*/ 1422725 h 2944776"/>
              <a:gd name="connsiteX25" fmla="*/ 1183168 w 1250361"/>
              <a:gd name="connsiteY25" fmla="*/ 1162719 h 2944776"/>
              <a:gd name="connsiteX26" fmla="*/ 1110133 w 1250361"/>
              <a:gd name="connsiteY26" fmla="*/ 905636 h 2944776"/>
              <a:gd name="connsiteX27" fmla="*/ 1034177 w 1250361"/>
              <a:gd name="connsiteY27" fmla="*/ 706980 h 2944776"/>
              <a:gd name="connsiteX28" fmla="*/ 1045862 w 1250361"/>
              <a:gd name="connsiteY28" fmla="*/ 371018 h 2944776"/>
              <a:gd name="connsiteX29" fmla="*/ 1092605 w 1250361"/>
              <a:gd name="connsiteY29" fmla="*/ 186970 h 2944776"/>
              <a:gd name="connsiteX30" fmla="*/ 1162719 w 1250361"/>
              <a:gd name="connsiteY30" fmla="*/ 0 h 2944776"/>
              <a:gd name="connsiteX31" fmla="*/ 905635 w 1250361"/>
              <a:gd name="connsiteY31" fmla="*/ 2922 h 2944776"/>
              <a:gd name="connsiteX0" fmla="*/ 905635 w 1250361"/>
              <a:gd name="connsiteY0" fmla="*/ 2922 h 2944776"/>
              <a:gd name="connsiteX1" fmla="*/ 815071 w 1250361"/>
              <a:gd name="connsiteY1" fmla="*/ 330119 h 2944776"/>
              <a:gd name="connsiteX2" fmla="*/ 841364 w 1250361"/>
              <a:gd name="connsiteY2" fmla="*/ 520010 h 2944776"/>
              <a:gd name="connsiteX3" fmla="*/ 870578 w 1250361"/>
              <a:gd name="connsiteY3" fmla="*/ 762487 h 2944776"/>
              <a:gd name="connsiteX4" fmla="*/ 981591 w 1250361"/>
              <a:gd name="connsiteY4" fmla="*/ 1168562 h 2944776"/>
              <a:gd name="connsiteX5" fmla="*/ 1042941 w 1250361"/>
              <a:gd name="connsiteY5" fmla="*/ 1402275 h 2944776"/>
              <a:gd name="connsiteX6" fmla="*/ 1048784 w 1250361"/>
              <a:gd name="connsiteY6" fmla="*/ 1709022 h 2944776"/>
              <a:gd name="connsiteX7" fmla="*/ 1019570 w 1250361"/>
              <a:gd name="connsiteY7" fmla="*/ 1837564 h 2944776"/>
              <a:gd name="connsiteX8" fmla="*/ 984513 w 1250361"/>
              <a:gd name="connsiteY8" fmla="*/ 1986556 h 2944776"/>
              <a:gd name="connsiteX9" fmla="*/ 882263 w 1250361"/>
              <a:gd name="connsiteY9" fmla="*/ 2264089 h 2944776"/>
              <a:gd name="connsiteX10" fmla="*/ 669001 w 1250361"/>
              <a:gd name="connsiteY10" fmla="*/ 2529937 h 2944776"/>
              <a:gd name="connsiteX11" fmla="*/ 365175 w 1250361"/>
              <a:gd name="connsiteY11" fmla="*/ 2751964 h 2944776"/>
              <a:gd name="connsiteX12" fmla="*/ 198654 w 1250361"/>
              <a:gd name="connsiteY12" fmla="*/ 2763649 h 2944776"/>
              <a:gd name="connsiteX13" fmla="*/ 67192 w 1250361"/>
              <a:gd name="connsiteY13" fmla="*/ 2713985 h 2944776"/>
              <a:gd name="connsiteX14" fmla="*/ 40900 w 1250361"/>
              <a:gd name="connsiteY14" fmla="*/ 2769492 h 2944776"/>
              <a:gd name="connsiteX15" fmla="*/ 0 w 1250361"/>
              <a:gd name="connsiteY15" fmla="*/ 2874662 h 2944776"/>
              <a:gd name="connsiteX16" fmla="*/ 134384 w 1250361"/>
              <a:gd name="connsiteY16" fmla="*/ 2918483 h 2944776"/>
              <a:gd name="connsiteX17" fmla="*/ 265847 w 1250361"/>
              <a:gd name="connsiteY17" fmla="*/ 2944776 h 2944776"/>
              <a:gd name="connsiteX18" fmla="*/ 432367 w 1250361"/>
              <a:gd name="connsiteY18" fmla="*/ 2936012 h 2944776"/>
              <a:gd name="connsiteX19" fmla="*/ 534617 w 1250361"/>
              <a:gd name="connsiteY19" fmla="*/ 2892191 h 2944776"/>
              <a:gd name="connsiteX20" fmla="*/ 619337 w 1250361"/>
              <a:gd name="connsiteY20" fmla="*/ 2801628 h 2944776"/>
              <a:gd name="connsiteX21" fmla="*/ 885185 w 1250361"/>
              <a:gd name="connsiteY21" fmla="*/ 2524095 h 2944776"/>
              <a:gd name="connsiteX22" fmla="*/ 1077998 w 1250361"/>
              <a:gd name="connsiteY22" fmla="*/ 2272854 h 2944776"/>
              <a:gd name="connsiteX23" fmla="*/ 1212382 w 1250361"/>
              <a:gd name="connsiteY23" fmla="*/ 1770372 h 2944776"/>
              <a:gd name="connsiteX24" fmla="*/ 1250361 w 1250361"/>
              <a:gd name="connsiteY24" fmla="*/ 1662280 h 2944776"/>
              <a:gd name="connsiteX25" fmla="*/ 1250361 w 1250361"/>
              <a:gd name="connsiteY25" fmla="*/ 1422725 h 2944776"/>
              <a:gd name="connsiteX26" fmla="*/ 1183168 w 1250361"/>
              <a:gd name="connsiteY26" fmla="*/ 1162719 h 2944776"/>
              <a:gd name="connsiteX27" fmla="*/ 1110133 w 1250361"/>
              <a:gd name="connsiteY27" fmla="*/ 905636 h 2944776"/>
              <a:gd name="connsiteX28" fmla="*/ 1034177 w 1250361"/>
              <a:gd name="connsiteY28" fmla="*/ 706980 h 2944776"/>
              <a:gd name="connsiteX29" fmla="*/ 1045862 w 1250361"/>
              <a:gd name="connsiteY29" fmla="*/ 371018 h 2944776"/>
              <a:gd name="connsiteX30" fmla="*/ 1092605 w 1250361"/>
              <a:gd name="connsiteY30" fmla="*/ 186970 h 2944776"/>
              <a:gd name="connsiteX31" fmla="*/ 1162719 w 1250361"/>
              <a:gd name="connsiteY31" fmla="*/ 0 h 2944776"/>
              <a:gd name="connsiteX32" fmla="*/ 905635 w 1250361"/>
              <a:gd name="connsiteY32" fmla="*/ 2922 h 2944776"/>
              <a:gd name="connsiteX0" fmla="*/ 975748 w 1320474"/>
              <a:gd name="connsiteY0" fmla="*/ 2922 h 2944776"/>
              <a:gd name="connsiteX1" fmla="*/ 885184 w 1320474"/>
              <a:gd name="connsiteY1" fmla="*/ 330119 h 2944776"/>
              <a:gd name="connsiteX2" fmla="*/ 911477 w 1320474"/>
              <a:gd name="connsiteY2" fmla="*/ 520010 h 2944776"/>
              <a:gd name="connsiteX3" fmla="*/ 940691 w 1320474"/>
              <a:gd name="connsiteY3" fmla="*/ 762487 h 2944776"/>
              <a:gd name="connsiteX4" fmla="*/ 1051704 w 1320474"/>
              <a:gd name="connsiteY4" fmla="*/ 1168562 h 2944776"/>
              <a:gd name="connsiteX5" fmla="*/ 1113054 w 1320474"/>
              <a:gd name="connsiteY5" fmla="*/ 1402275 h 2944776"/>
              <a:gd name="connsiteX6" fmla="*/ 1118897 w 1320474"/>
              <a:gd name="connsiteY6" fmla="*/ 1709022 h 2944776"/>
              <a:gd name="connsiteX7" fmla="*/ 1089683 w 1320474"/>
              <a:gd name="connsiteY7" fmla="*/ 1837564 h 2944776"/>
              <a:gd name="connsiteX8" fmla="*/ 1054626 w 1320474"/>
              <a:gd name="connsiteY8" fmla="*/ 1986556 h 2944776"/>
              <a:gd name="connsiteX9" fmla="*/ 952376 w 1320474"/>
              <a:gd name="connsiteY9" fmla="*/ 2264089 h 2944776"/>
              <a:gd name="connsiteX10" fmla="*/ 739114 w 1320474"/>
              <a:gd name="connsiteY10" fmla="*/ 2529937 h 2944776"/>
              <a:gd name="connsiteX11" fmla="*/ 435288 w 1320474"/>
              <a:gd name="connsiteY11" fmla="*/ 2751964 h 2944776"/>
              <a:gd name="connsiteX12" fmla="*/ 268767 w 1320474"/>
              <a:gd name="connsiteY12" fmla="*/ 2763649 h 2944776"/>
              <a:gd name="connsiteX13" fmla="*/ 137305 w 1320474"/>
              <a:gd name="connsiteY13" fmla="*/ 2713985 h 2944776"/>
              <a:gd name="connsiteX14" fmla="*/ 0 w 1320474"/>
              <a:gd name="connsiteY14" fmla="*/ 2576679 h 2944776"/>
              <a:gd name="connsiteX15" fmla="*/ 70113 w 1320474"/>
              <a:gd name="connsiteY15" fmla="*/ 2874662 h 2944776"/>
              <a:gd name="connsiteX16" fmla="*/ 204497 w 1320474"/>
              <a:gd name="connsiteY16" fmla="*/ 2918483 h 2944776"/>
              <a:gd name="connsiteX17" fmla="*/ 335960 w 1320474"/>
              <a:gd name="connsiteY17" fmla="*/ 2944776 h 2944776"/>
              <a:gd name="connsiteX18" fmla="*/ 502480 w 1320474"/>
              <a:gd name="connsiteY18" fmla="*/ 2936012 h 2944776"/>
              <a:gd name="connsiteX19" fmla="*/ 604730 w 1320474"/>
              <a:gd name="connsiteY19" fmla="*/ 2892191 h 2944776"/>
              <a:gd name="connsiteX20" fmla="*/ 689450 w 1320474"/>
              <a:gd name="connsiteY20" fmla="*/ 2801628 h 2944776"/>
              <a:gd name="connsiteX21" fmla="*/ 955298 w 1320474"/>
              <a:gd name="connsiteY21" fmla="*/ 2524095 h 2944776"/>
              <a:gd name="connsiteX22" fmla="*/ 1148111 w 1320474"/>
              <a:gd name="connsiteY22" fmla="*/ 2272854 h 2944776"/>
              <a:gd name="connsiteX23" fmla="*/ 1282495 w 1320474"/>
              <a:gd name="connsiteY23" fmla="*/ 1770372 h 2944776"/>
              <a:gd name="connsiteX24" fmla="*/ 1320474 w 1320474"/>
              <a:gd name="connsiteY24" fmla="*/ 1662280 h 2944776"/>
              <a:gd name="connsiteX25" fmla="*/ 1320474 w 1320474"/>
              <a:gd name="connsiteY25" fmla="*/ 1422725 h 2944776"/>
              <a:gd name="connsiteX26" fmla="*/ 1253281 w 1320474"/>
              <a:gd name="connsiteY26" fmla="*/ 1162719 h 2944776"/>
              <a:gd name="connsiteX27" fmla="*/ 1180246 w 1320474"/>
              <a:gd name="connsiteY27" fmla="*/ 905636 h 2944776"/>
              <a:gd name="connsiteX28" fmla="*/ 1104290 w 1320474"/>
              <a:gd name="connsiteY28" fmla="*/ 706980 h 2944776"/>
              <a:gd name="connsiteX29" fmla="*/ 1115975 w 1320474"/>
              <a:gd name="connsiteY29" fmla="*/ 371018 h 2944776"/>
              <a:gd name="connsiteX30" fmla="*/ 1162718 w 1320474"/>
              <a:gd name="connsiteY30" fmla="*/ 186970 h 2944776"/>
              <a:gd name="connsiteX31" fmla="*/ 1232832 w 1320474"/>
              <a:gd name="connsiteY31" fmla="*/ 0 h 2944776"/>
              <a:gd name="connsiteX32" fmla="*/ 975748 w 1320474"/>
              <a:gd name="connsiteY32" fmla="*/ 2922 h 2944776"/>
              <a:gd name="connsiteX0" fmla="*/ 975748 w 1320474"/>
              <a:gd name="connsiteY0" fmla="*/ 2922 h 2944776"/>
              <a:gd name="connsiteX1" fmla="*/ 885184 w 1320474"/>
              <a:gd name="connsiteY1" fmla="*/ 330119 h 2944776"/>
              <a:gd name="connsiteX2" fmla="*/ 911477 w 1320474"/>
              <a:gd name="connsiteY2" fmla="*/ 520010 h 2944776"/>
              <a:gd name="connsiteX3" fmla="*/ 940691 w 1320474"/>
              <a:gd name="connsiteY3" fmla="*/ 762487 h 2944776"/>
              <a:gd name="connsiteX4" fmla="*/ 1051704 w 1320474"/>
              <a:gd name="connsiteY4" fmla="*/ 1168562 h 2944776"/>
              <a:gd name="connsiteX5" fmla="*/ 1113054 w 1320474"/>
              <a:gd name="connsiteY5" fmla="*/ 1402275 h 2944776"/>
              <a:gd name="connsiteX6" fmla="*/ 1118897 w 1320474"/>
              <a:gd name="connsiteY6" fmla="*/ 1709022 h 2944776"/>
              <a:gd name="connsiteX7" fmla="*/ 1089683 w 1320474"/>
              <a:gd name="connsiteY7" fmla="*/ 1837564 h 2944776"/>
              <a:gd name="connsiteX8" fmla="*/ 1054626 w 1320474"/>
              <a:gd name="connsiteY8" fmla="*/ 1986556 h 2944776"/>
              <a:gd name="connsiteX9" fmla="*/ 952376 w 1320474"/>
              <a:gd name="connsiteY9" fmla="*/ 2264089 h 2944776"/>
              <a:gd name="connsiteX10" fmla="*/ 739114 w 1320474"/>
              <a:gd name="connsiteY10" fmla="*/ 2529937 h 2944776"/>
              <a:gd name="connsiteX11" fmla="*/ 435288 w 1320474"/>
              <a:gd name="connsiteY11" fmla="*/ 2751964 h 2944776"/>
              <a:gd name="connsiteX12" fmla="*/ 268767 w 1320474"/>
              <a:gd name="connsiteY12" fmla="*/ 2763649 h 2944776"/>
              <a:gd name="connsiteX13" fmla="*/ 137305 w 1320474"/>
              <a:gd name="connsiteY13" fmla="*/ 2713985 h 2944776"/>
              <a:gd name="connsiteX14" fmla="*/ 0 w 1320474"/>
              <a:gd name="connsiteY14" fmla="*/ 2576679 h 2944776"/>
              <a:gd name="connsiteX15" fmla="*/ 32135 w 1320474"/>
              <a:gd name="connsiteY15" fmla="*/ 2737356 h 2944776"/>
              <a:gd name="connsiteX16" fmla="*/ 70113 w 1320474"/>
              <a:gd name="connsiteY16" fmla="*/ 2874662 h 2944776"/>
              <a:gd name="connsiteX17" fmla="*/ 204497 w 1320474"/>
              <a:gd name="connsiteY17" fmla="*/ 2918483 h 2944776"/>
              <a:gd name="connsiteX18" fmla="*/ 335960 w 1320474"/>
              <a:gd name="connsiteY18" fmla="*/ 2944776 h 2944776"/>
              <a:gd name="connsiteX19" fmla="*/ 502480 w 1320474"/>
              <a:gd name="connsiteY19" fmla="*/ 2936012 h 2944776"/>
              <a:gd name="connsiteX20" fmla="*/ 604730 w 1320474"/>
              <a:gd name="connsiteY20" fmla="*/ 2892191 h 2944776"/>
              <a:gd name="connsiteX21" fmla="*/ 689450 w 1320474"/>
              <a:gd name="connsiteY21" fmla="*/ 2801628 h 2944776"/>
              <a:gd name="connsiteX22" fmla="*/ 955298 w 1320474"/>
              <a:gd name="connsiteY22" fmla="*/ 2524095 h 2944776"/>
              <a:gd name="connsiteX23" fmla="*/ 1148111 w 1320474"/>
              <a:gd name="connsiteY23" fmla="*/ 2272854 h 2944776"/>
              <a:gd name="connsiteX24" fmla="*/ 1282495 w 1320474"/>
              <a:gd name="connsiteY24" fmla="*/ 1770372 h 2944776"/>
              <a:gd name="connsiteX25" fmla="*/ 1320474 w 1320474"/>
              <a:gd name="connsiteY25" fmla="*/ 1662280 h 2944776"/>
              <a:gd name="connsiteX26" fmla="*/ 1320474 w 1320474"/>
              <a:gd name="connsiteY26" fmla="*/ 1422725 h 2944776"/>
              <a:gd name="connsiteX27" fmla="*/ 1253281 w 1320474"/>
              <a:gd name="connsiteY27" fmla="*/ 1162719 h 2944776"/>
              <a:gd name="connsiteX28" fmla="*/ 1180246 w 1320474"/>
              <a:gd name="connsiteY28" fmla="*/ 905636 h 2944776"/>
              <a:gd name="connsiteX29" fmla="*/ 1104290 w 1320474"/>
              <a:gd name="connsiteY29" fmla="*/ 706980 h 2944776"/>
              <a:gd name="connsiteX30" fmla="*/ 1115975 w 1320474"/>
              <a:gd name="connsiteY30" fmla="*/ 371018 h 2944776"/>
              <a:gd name="connsiteX31" fmla="*/ 1162718 w 1320474"/>
              <a:gd name="connsiteY31" fmla="*/ 186970 h 2944776"/>
              <a:gd name="connsiteX32" fmla="*/ 1232832 w 1320474"/>
              <a:gd name="connsiteY32" fmla="*/ 0 h 2944776"/>
              <a:gd name="connsiteX33" fmla="*/ 975748 w 1320474"/>
              <a:gd name="connsiteY33" fmla="*/ 2922 h 2944776"/>
              <a:gd name="connsiteX0" fmla="*/ 1072155 w 1416881"/>
              <a:gd name="connsiteY0" fmla="*/ 2922 h 2944776"/>
              <a:gd name="connsiteX1" fmla="*/ 981591 w 1416881"/>
              <a:gd name="connsiteY1" fmla="*/ 330119 h 2944776"/>
              <a:gd name="connsiteX2" fmla="*/ 1007884 w 1416881"/>
              <a:gd name="connsiteY2" fmla="*/ 520010 h 2944776"/>
              <a:gd name="connsiteX3" fmla="*/ 1037098 w 1416881"/>
              <a:gd name="connsiteY3" fmla="*/ 762487 h 2944776"/>
              <a:gd name="connsiteX4" fmla="*/ 1148111 w 1416881"/>
              <a:gd name="connsiteY4" fmla="*/ 1168562 h 2944776"/>
              <a:gd name="connsiteX5" fmla="*/ 1209461 w 1416881"/>
              <a:gd name="connsiteY5" fmla="*/ 1402275 h 2944776"/>
              <a:gd name="connsiteX6" fmla="*/ 1215304 w 1416881"/>
              <a:gd name="connsiteY6" fmla="*/ 1709022 h 2944776"/>
              <a:gd name="connsiteX7" fmla="*/ 1186090 w 1416881"/>
              <a:gd name="connsiteY7" fmla="*/ 1837564 h 2944776"/>
              <a:gd name="connsiteX8" fmla="*/ 1151033 w 1416881"/>
              <a:gd name="connsiteY8" fmla="*/ 1986556 h 2944776"/>
              <a:gd name="connsiteX9" fmla="*/ 1048783 w 1416881"/>
              <a:gd name="connsiteY9" fmla="*/ 2264089 h 2944776"/>
              <a:gd name="connsiteX10" fmla="*/ 835521 w 1416881"/>
              <a:gd name="connsiteY10" fmla="*/ 2529937 h 2944776"/>
              <a:gd name="connsiteX11" fmla="*/ 531695 w 1416881"/>
              <a:gd name="connsiteY11" fmla="*/ 2751964 h 2944776"/>
              <a:gd name="connsiteX12" fmla="*/ 365174 w 1416881"/>
              <a:gd name="connsiteY12" fmla="*/ 2763649 h 2944776"/>
              <a:gd name="connsiteX13" fmla="*/ 233712 w 1416881"/>
              <a:gd name="connsiteY13" fmla="*/ 2713985 h 2944776"/>
              <a:gd name="connsiteX14" fmla="*/ 96407 w 1416881"/>
              <a:gd name="connsiteY14" fmla="*/ 2576679 h 2944776"/>
              <a:gd name="connsiteX15" fmla="*/ 0 w 1416881"/>
              <a:gd name="connsiteY15" fmla="*/ 2751963 h 2944776"/>
              <a:gd name="connsiteX16" fmla="*/ 166520 w 1416881"/>
              <a:gd name="connsiteY16" fmla="*/ 2874662 h 2944776"/>
              <a:gd name="connsiteX17" fmla="*/ 300904 w 1416881"/>
              <a:gd name="connsiteY17" fmla="*/ 2918483 h 2944776"/>
              <a:gd name="connsiteX18" fmla="*/ 432367 w 1416881"/>
              <a:gd name="connsiteY18" fmla="*/ 2944776 h 2944776"/>
              <a:gd name="connsiteX19" fmla="*/ 598887 w 1416881"/>
              <a:gd name="connsiteY19" fmla="*/ 2936012 h 2944776"/>
              <a:gd name="connsiteX20" fmla="*/ 701137 w 1416881"/>
              <a:gd name="connsiteY20" fmla="*/ 2892191 h 2944776"/>
              <a:gd name="connsiteX21" fmla="*/ 785857 w 1416881"/>
              <a:gd name="connsiteY21" fmla="*/ 2801628 h 2944776"/>
              <a:gd name="connsiteX22" fmla="*/ 1051705 w 1416881"/>
              <a:gd name="connsiteY22" fmla="*/ 2524095 h 2944776"/>
              <a:gd name="connsiteX23" fmla="*/ 1244518 w 1416881"/>
              <a:gd name="connsiteY23" fmla="*/ 2272854 h 2944776"/>
              <a:gd name="connsiteX24" fmla="*/ 1378902 w 1416881"/>
              <a:gd name="connsiteY24" fmla="*/ 1770372 h 2944776"/>
              <a:gd name="connsiteX25" fmla="*/ 1416881 w 1416881"/>
              <a:gd name="connsiteY25" fmla="*/ 1662280 h 2944776"/>
              <a:gd name="connsiteX26" fmla="*/ 1416881 w 1416881"/>
              <a:gd name="connsiteY26" fmla="*/ 1422725 h 2944776"/>
              <a:gd name="connsiteX27" fmla="*/ 1349688 w 1416881"/>
              <a:gd name="connsiteY27" fmla="*/ 1162719 h 2944776"/>
              <a:gd name="connsiteX28" fmla="*/ 1276653 w 1416881"/>
              <a:gd name="connsiteY28" fmla="*/ 905636 h 2944776"/>
              <a:gd name="connsiteX29" fmla="*/ 1200697 w 1416881"/>
              <a:gd name="connsiteY29" fmla="*/ 706980 h 2944776"/>
              <a:gd name="connsiteX30" fmla="*/ 1212382 w 1416881"/>
              <a:gd name="connsiteY30" fmla="*/ 371018 h 2944776"/>
              <a:gd name="connsiteX31" fmla="*/ 1259125 w 1416881"/>
              <a:gd name="connsiteY31" fmla="*/ 186970 h 2944776"/>
              <a:gd name="connsiteX32" fmla="*/ 1329239 w 1416881"/>
              <a:gd name="connsiteY32" fmla="*/ 0 h 2944776"/>
              <a:gd name="connsiteX33" fmla="*/ 1072155 w 1416881"/>
              <a:gd name="connsiteY33" fmla="*/ 2922 h 2944776"/>
              <a:gd name="connsiteX0" fmla="*/ 1072155 w 1416881"/>
              <a:gd name="connsiteY0" fmla="*/ 2922 h 2944776"/>
              <a:gd name="connsiteX1" fmla="*/ 981591 w 1416881"/>
              <a:gd name="connsiteY1" fmla="*/ 330119 h 2944776"/>
              <a:gd name="connsiteX2" fmla="*/ 1007884 w 1416881"/>
              <a:gd name="connsiteY2" fmla="*/ 520010 h 2944776"/>
              <a:gd name="connsiteX3" fmla="*/ 1037098 w 1416881"/>
              <a:gd name="connsiteY3" fmla="*/ 762487 h 2944776"/>
              <a:gd name="connsiteX4" fmla="*/ 1148111 w 1416881"/>
              <a:gd name="connsiteY4" fmla="*/ 1168562 h 2944776"/>
              <a:gd name="connsiteX5" fmla="*/ 1209461 w 1416881"/>
              <a:gd name="connsiteY5" fmla="*/ 1402275 h 2944776"/>
              <a:gd name="connsiteX6" fmla="*/ 1215304 w 1416881"/>
              <a:gd name="connsiteY6" fmla="*/ 1709022 h 2944776"/>
              <a:gd name="connsiteX7" fmla="*/ 1186090 w 1416881"/>
              <a:gd name="connsiteY7" fmla="*/ 1837564 h 2944776"/>
              <a:gd name="connsiteX8" fmla="*/ 1151033 w 1416881"/>
              <a:gd name="connsiteY8" fmla="*/ 1986556 h 2944776"/>
              <a:gd name="connsiteX9" fmla="*/ 1048783 w 1416881"/>
              <a:gd name="connsiteY9" fmla="*/ 2264089 h 2944776"/>
              <a:gd name="connsiteX10" fmla="*/ 835521 w 1416881"/>
              <a:gd name="connsiteY10" fmla="*/ 2529937 h 2944776"/>
              <a:gd name="connsiteX11" fmla="*/ 531695 w 1416881"/>
              <a:gd name="connsiteY11" fmla="*/ 2751964 h 2944776"/>
              <a:gd name="connsiteX12" fmla="*/ 365174 w 1416881"/>
              <a:gd name="connsiteY12" fmla="*/ 2763649 h 2944776"/>
              <a:gd name="connsiteX13" fmla="*/ 233712 w 1416881"/>
              <a:gd name="connsiteY13" fmla="*/ 2713985 h 2944776"/>
              <a:gd name="connsiteX14" fmla="*/ 96407 w 1416881"/>
              <a:gd name="connsiteY14" fmla="*/ 2576679 h 2944776"/>
              <a:gd name="connsiteX15" fmla="*/ 43822 w 1416881"/>
              <a:gd name="connsiteY15" fmla="*/ 2667242 h 2944776"/>
              <a:gd name="connsiteX16" fmla="*/ 0 w 1416881"/>
              <a:gd name="connsiteY16" fmla="*/ 2751963 h 2944776"/>
              <a:gd name="connsiteX17" fmla="*/ 166520 w 1416881"/>
              <a:gd name="connsiteY17" fmla="*/ 2874662 h 2944776"/>
              <a:gd name="connsiteX18" fmla="*/ 300904 w 1416881"/>
              <a:gd name="connsiteY18" fmla="*/ 2918483 h 2944776"/>
              <a:gd name="connsiteX19" fmla="*/ 432367 w 1416881"/>
              <a:gd name="connsiteY19" fmla="*/ 2944776 h 2944776"/>
              <a:gd name="connsiteX20" fmla="*/ 598887 w 1416881"/>
              <a:gd name="connsiteY20" fmla="*/ 2936012 h 2944776"/>
              <a:gd name="connsiteX21" fmla="*/ 701137 w 1416881"/>
              <a:gd name="connsiteY21" fmla="*/ 2892191 h 2944776"/>
              <a:gd name="connsiteX22" fmla="*/ 785857 w 1416881"/>
              <a:gd name="connsiteY22" fmla="*/ 2801628 h 2944776"/>
              <a:gd name="connsiteX23" fmla="*/ 1051705 w 1416881"/>
              <a:gd name="connsiteY23" fmla="*/ 2524095 h 2944776"/>
              <a:gd name="connsiteX24" fmla="*/ 1244518 w 1416881"/>
              <a:gd name="connsiteY24" fmla="*/ 2272854 h 2944776"/>
              <a:gd name="connsiteX25" fmla="*/ 1378902 w 1416881"/>
              <a:gd name="connsiteY25" fmla="*/ 1770372 h 2944776"/>
              <a:gd name="connsiteX26" fmla="*/ 1416881 w 1416881"/>
              <a:gd name="connsiteY26" fmla="*/ 1662280 h 2944776"/>
              <a:gd name="connsiteX27" fmla="*/ 1416881 w 1416881"/>
              <a:gd name="connsiteY27" fmla="*/ 1422725 h 2944776"/>
              <a:gd name="connsiteX28" fmla="*/ 1349688 w 1416881"/>
              <a:gd name="connsiteY28" fmla="*/ 1162719 h 2944776"/>
              <a:gd name="connsiteX29" fmla="*/ 1276653 w 1416881"/>
              <a:gd name="connsiteY29" fmla="*/ 905636 h 2944776"/>
              <a:gd name="connsiteX30" fmla="*/ 1200697 w 1416881"/>
              <a:gd name="connsiteY30" fmla="*/ 706980 h 2944776"/>
              <a:gd name="connsiteX31" fmla="*/ 1212382 w 1416881"/>
              <a:gd name="connsiteY31" fmla="*/ 371018 h 2944776"/>
              <a:gd name="connsiteX32" fmla="*/ 1259125 w 1416881"/>
              <a:gd name="connsiteY32" fmla="*/ 186970 h 2944776"/>
              <a:gd name="connsiteX33" fmla="*/ 1329239 w 1416881"/>
              <a:gd name="connsiteY33" fmla="*/ 0 h 2944776"/>
              <a:gd name="connsiteX34" fmla="*/ 1072155 w 1416881"/>
              <a:gd name="connsiteY34" fmla="*/ 2922 h 2944776"/>
              <a:gd name="connsiteX0" fmla="*/ 1288339 w 1633065"/>
              <a:gd name="connsiteY0" fmla="*/ 2922 h 2944776"/>
              <a:gd name="connsiteX1" fmla="*/ 1197775 w 1633065"/>
              <a:gd name="connsiteY1" fmla="*/ 330119 h 2944776"/>
              <a:gd name="connsiteX2" fmla="*/ 1224068 w 1633065"/>
              <a:gd name="connsiteY2" fmla="*/ 520010 h 2944776"/>
              <a:gd name="connsiteX3" fmla="*/ 1253282 w 1633065"/>
              <a:gd name="connsiteY3" fmla="*/ 762487 h 2944776"/>
              <a:gd name="connsiteX4" fmla="*/ 1364295 w 1633065"/>
              <a:gd name="connsiteY4" fmla="*/ 1168562 h 2944776"/>
              <a:gd name="connsiteX5" fmla="*/ 1425645 w 1633065"/>
              <a:gd name="connsiteY5" fmla="*/ 1402275 h 2944776"/>
              <a:gd name="connsiteX6" fmla="*/ 1431488 w 1633065"/>
              <a:gd name="connsiteY6" fmla="*/ 1709022 h 2944776"/>
              <a:gd name="connsiteX7" fmla="*/ 1402274 w 1633065"/>
              <a:gd name="connsiteY7" fmla="*/ 1837564 h 2944776"/>
              <a:gd name="connsiteX8" fmla="*/ 1367217 w 1633065"/>
              <a:gd name="connsiteY8" fmla="*/ 1986556 h 2944776"/>
              <a:gd name="connsiteX9" fmla="*/ 1264967 w 1633065"/>
              <a:gd name="connsiteY9" fmla="*/ 2264089 h 2944776"/>
              <a:gd name="connsiteX10" fmla="*/ 1051705 w 1633065"/>
              <a:gd name="connsiteY10" fmla="*/ 2529937 h 2944776"/>
              <a:gd name="connsiteX11" fmla="*/ 747879 w 1633065"/>
              <a:gd name="connsiteY11" fmla="*/ 2751964 h 2944776"/>
              <a:gd name="connsiteX12" fmla="*/ 581358 w 1633065"/>
              <a:gd name="connsiteY12" fmla="*/ 2763649 h 2944776"/>
              <a:gd name="connsiteX13" fmla="*/ 449896 w 1633065"/>
              <a:gd name="connsiteY13" fmla="*/ 2713985 h 2944776"/>
              <a:gd name="connsiteX14" fmla="*/ 312591 w 1633065"/>
              <a:gd name="connsiteY14" fmla="*/ 2576679 h 2944776"/>
              <a:gd name="connsiteX15" fmla="*/ 0 w 1633065"/>
              <a:gd name="connsiteY15" fmla="*/ 2527014 h 2944776"/>
              <a:gd name="connsiteX16" fmla="*/ 216184 w 1633065"/>
              <a:gd name="connsiteY16" fmla="*/ 2751963 h 2944776"/>
              <a:gd name="connsiteX17" fmla="*/ 382704 w 1633065"/>
              <a:gd name="connsiteY17" fmla="*/ 2874662 h 2944776"/>
              <a:gd name="connsiteX18" fmla="*/ 517088 w 1633065"/>
              <a:gd name="connsiteY18" fmla="*/ 2918483 h 2944776"/>
              <a:gd name="connsiteX19" fmla="*/ 648551 w 1633065"/>
              <a:gd name="connsiteY19" fmla="*/ 2944776 h 2944776"/>
              <a:gd name="connsiteX20" fmla="*/ 815071 w 1633065"/>
              <a:gd name="connsiteY20" fmla="*/ 2936012 h 2944776"/>
              <a:gd name="connsiteX21" fmla="*/ 917321 w 1633065"/>
              <a:gd name="connsiteY21" fmla="*/ 2892191 h 2944776"/>
              <a:gd name="connsiteX22" fmla="*/ 1002041 w 1633065"/>
              <a:gd name="connsiteY22" fmla="*/ 2801628 h 2944776"/>
              <a:gd name="connsiteX23" fmla="*/ 1267889 w 1633065"/>
              <a:gd name="connsiteY23" fmla="*/ 2524095 h 2944776"/>
              <a:gd name="connsiteX24" fmla="*/ 1460702 w 1633065"/>
              <a:gd name="connsiteY24" fmla="*/ 2272854 h 2944776"/>
              <a:gd name="connsiteX25" fmla="*/ 1595086 w 1633065"/>
              <a:gd name="connsiteY25" fmla="*/ 1770372 h 2944776"/>
              <a:gd name="connsiteX26" fmla="*/ 1633065 w 1633065"/>
              <a:gd name="connsiteY26" fmla="*/ 1662280 h 2944776"/>
              <a:gd name="connsiteX27" fmla="*/ 1633065 w 1633065"/>
              <a:gd name="connsiteY27" fmla="*/ 1422725 h 2944776"/>
              <a:gd name="connsiteX28" fmla="*/ 1565872 w 1633065"/>
              <a:gd name="connsiteY28" fmla="*/ 1162719 h 2944776"/>
              <a:gd name="connsiteX29" fmla="*/ 1492837 w 1633065"/>
              <a:gd name="connsiteY29" fmla="*/ 905636 h 2944776"/>
              <a:gd name="connsiteX30" fmla="*/ 1416881 w 1633065"/>
              <a:gd name="connsiteY30" fmla="*/ 706980 h 2944776"/>
              <a:gd name="connsiteX31" fmla="*/ 1428566 w 1633065"/>
              <a:gd name="connsiteY31" fmla="*/ 371018 h 2944776"/>
              <a:gd name="connsiteX32" fmla="*/ 1475309 w 1633065"/>
              <a:gd name="connsiteY32" fmla="*/ 186970 h 2944776"/>
              <a:gd name="connsiteX33" fmla="*/ 1545423 w 1633065"/>
              <a:gd name="connsiteY33" fmla="*/ 0 h 2944776"/>
              <a:gd name="connsiteX34" fmla="*/ 1288339 w 1633065"/>
              <a:gd name="connsiteY34" fmla="*/ 2922 h 2944776"/>
              <a:gd name="connsiteX0" fmla="*/ 1288339 w 1633065"/>
              <a:gd name="connsiteY0" fmla="*/ 2922 h 2944776"/>
              <a:gd name="connsiteX1" fmla="*/ 1197775 w 1633065"/>
              <a:gd name="connsiteY1" fmla="*/ 330119 h 2944776"/>
              <a:gd name="connsiteX2" fmla="*/ 1224068 w 1633065"/>
              <a:gd name="connsiteY2" fmla="*/ 520010 h 2944776"/>
              <a:gd name="connsiteX3" fmla="*/ 1253282 w 1633065"/>
              <a:gd name="connsiteY3" fmla="*/ 762487 h 2944776"/>
              <a:gd name="connsiteX4" fmla="*/ 1364295 w 1633065"/>
              <a:gd name="connsiteY4" fmla="*/ 1168562 h 2944776"/>
              <a:gd name="connsiteX5" fmla="*/ 1425645 w 1633065"/>
              <a:gd name="connsiteY5" fmla="*/ 1402275 h 2944776"/>
              <a:gd name="connsiteX6" fmla="*/ 1431488 w 1633065"/>
              <a:gd name="connsiteY6" fmla="*/ 1709022 h 2944776"/>
              <a:gd name="connsiteX7" fmla="*/ 1402274 w 1633065"/>
              <a:gd name="connsiteY7" fmla="*/ 1837564 h 2944776"/>
              <a:gd name="connsiteX8" fmla="*/ 1367217 w 1633065"/>
              <a:gd name="connsiteY8" fmla="*/ 1986556 h 2944776"/>
              <a:gd name="connsiteX9" fmla="*/ 1264967 w 1633065"/>
              <a:gd name="connsiteY9" fmla="*/ 2264089 h 2944776"/>
              <a:gd name="connsiteX10" fmla="*/ 1051705 w 1633065"/>
              <a:gd name="connsiteY10" fmla="*/ 2529937 h 2944776"/>
              <a:gd name="connsiteX11" fmla="*/ 747879 w 1633065"/>
              <a:gd name="connsiteY11" fmla="*/ 2751964 h 2944776"/>
              <a:gd name="connsiteX12" fmla="*/ 581358 w 1633065"/>
              <a:gd name="connsiteY12" fmla="*/ 2763649 h 2944776"/>
              <a:gd name="connsiteX13" fmla="*/ 449896 w 1633065"/>
              <a:gd name="connsiteY13" fmla="*/ 2713985 h 2944776"/>
              <a:gd name="connsiteX14" fmla="*/ 312591 w 1633065"/>
              <a:gd name="connsiteY14" fmla="*/ 2576679 h 2944776"/>
              <a:gd name="connsiteX15" fmla="*/ 175285 w 1633065"/>
              <a:gd name="connsiteY15" fmla="*/ 2559150 h 2944776"/>
              <a:gd name="connsiteX16" fmla="*/ 0 w 1633065"/>
              <a:gd name="connsiteY16" fmla="*/ 2527014 h 2944776"/>
              <a:gd name="connsiteX17" fmla="*/ 216184 w 1633065"/>
              <a:gd name="connsiteY17" fmla="*/ 2751963 h 2944776"/>
              <a:gd name="connsiteX18" fmla="*/ 382704 w 1633065"/>
              <a:gd name="connsiteY18" fmla="*/ 2874662 h 2944776"/>
              <a:gd name="connsiteX19" fmla="*/ 517088 w 1633065"/>
              <a:gd name="connsiteY19" fmla="*/ 2918483 h 2944776"/>
              <a:gd name="connsiteX20" fmla="*/ 648551 w 1633065"/>
              <a:gd name="connsiteY20" fmla="*/ 2944776 h 2944776"/>
              <a:gd name="connsiteX21" fmla="*/ 815071 w 1633065"/>
              <a:gd name="connsiteY21" fmla="*/ 2936012 h 2944776"/>
              <a:gd name="connsiteX22" fmla="*/ 917321 w 1633065"/>
              <a:gd name="connsiteY22" fmla="*/ 2892191 h 2944776"/>
              <a:gd name="connsiteX23" fmla="*/ 1002041 w 1633065"/>
              <a:gd name="connsiteY23" fmla="*/ 2801628 h 2944776"/>
              <a:gd name="connsiteX24" fmla="*/ 1267889 w 1633065"/>
              <a:gd name="connsiteY24" fmla="*/ 2524095 h 2944776"/>
              <a:gd name="connsiteX25" fmla="*/ 1460702 w 1633065"/>
              <a:gd name="connsiteY25" fmla="*/ 2272854 h 2944776"/>
              <a:gd name="connsiteX26" fmla="*/ 1595086 w 1633065"/>
              <a:gd name="connsiteY26" fmla="*/ 1770372 h 2944776"/>
              <a:gd name="connsiteX27" fmla="*/ 1633065 w 1633065"/>
              <a:gd name="connsiteY27" fmla="*/ 1662280 h 2944776"/>
              <a:gd name="connsiteX28" fmla="*/ 1633065 w 1633065"/>
              <a:gd name="connsiteY28" fmla="*/ 1422725 h 2944776"/>
              <a:gd name="connsiteX29" fmla="*/ 1565872 w 1633065"/>
              <a:gd name="connsiteY29" fmla="*/ 1162719 h 2944776"/>
              <a:gd name="connsiteX30" fmla="*/ 1492837 w 1633065"/>
              <a:gd name="connsiteY30" fmla="*/ 905636 h 2944776"/>
              <a:gd name="connsiteX31" fmla="*/ 1416881 w 1633065"/>
              <a:gd name="connsiteY31" fmla="*/ 706980 h 2944776"/>
              <a:gd name="connsiteX32" fmla="*/ 1428566 w 1633065"/>
              <a:gd name="connsiteY32" fmla="*/ 371018 h 2944776"/>
              <a:gd name="connsiteX33" fmla="*/ 1475309 w 1633065"/>
              <a:gd name="connsiteY33" fmla="*/ 186970 h 2944776"/>
              <a:gd name="connsiteX34" fmla="*/ 1545423 w 1633065"/>
              <a:gd name="connsiteY34" fmla="*/ 0 h 2944776"/>
              <a:gd name="connsiteX35" fmla="*/ 1288339 w 1633065"/>
              <a:gd name="connsiteY35" fmla="*/ 2922 h 2944776"/>
              <a:gd name="connsiteX0" fmla="*/ 1288339 w 1633065"/>
              <a:gd name="connsiteY0" fmla="*/ 2922 h 2944776"/>
              <a:gd name="connsiteX1" fmla="*/ 1197775 w 1633065"/>
              <a:gd name="connsiteY1" fmla="*/ 330119 h 2944776"/>
              <a:gd name="connsiteX2" fmla="*/ 1224068 w 1633065"/>
              <a:gd name="connsiteY2" fmla="*/ 520010 h 2944776"/>
              <a:gd name="connsiteX3" fmla="*/ 1253282 w 1633065"/>
              <a:gd name="connsiteY3" fmla="*/ 762487 h 2944776"/>
              <a:gd name="connsiteX4" fmla="*/ 1364295 w 1633065"/>
              <a:gd name="connsiteY4" fmla="*/ 1168562 h 2944776"/>
              <a:gd name="connsiteX5" fmla="*/ 1425645 w 1633065"/>
              <a:gd name="connsiteY5" fmla="*/ 1402275 h 2944776"/>
              <a:gd name="connsiteX6" fmla="*/ 1431488 w 1633065"/>
              <a:gd name="connsiteY6" fmla="*/ 1709022 h 2944776"/>
              <a:gd name="connsiteX7" fmla="*/ 1402274 w 1633065"/>
              <a:gd name="connsiteY7" fmla="*/ 1837564 h 2944776"/>
              <a:gd name="connsiteX8" fmla="*/ 1367217 w 1633065"/>
              <a:gd name="connsiteY8" fmla="*/ 1986556 h 2944776"/>
              <a:gd name="connsiteX9" fmla="*/ 1264967 w 1633065"/>
              <a:gd name="connsiteY9" fmla="*/ 2264089 h 2944776"/>
              <a:gd name="connsiteX10" fmla="*/ 1051705 w 1633065"/>
              <a:gd name="connsiteY10" fmla="*/ 2529937 h 2944776"/>
              <a:gd name="connsiteX11" fmla="*/ 747879 w 1633065"/>
              <a:gd name="connsiteY11" fmla="*/ 2751964 h 2944776"/>
              <a:gd name="connsiteX12" fmla="*/ 581358 w 1633065"/>
              <a:gd name="connsiteY12" fmla="*/ 2763649 h 2944776"/>
              <a:gd name="connsiteX13" fmla="*/ 449896 w 1633065"/>
              <a:gd name="connsiteY13" fmla="*/ 2713985 h 2944776"/>
              <a:gd name="connsiteX14" fmla="*/ 312591 w 1633065"/>
              <a:gd name="connsiteY14" fmla="*/ 2576679 h 2944776"/>
              <a:gd name="connsiteX15" fmla="*/ 125621 w 1633065"/>
              <a:gd name="connsiteY15" fmla="*/ 2369258 h 2944776"/>
              <a:gd name="connsiteX16" fmla="*/ 0 w 1633065"/>
              <a:gd name="connsiteY16" fmla="*/ 2527014 h 2944776"/>
              <a:gd name="connsiteX17" fmla="*/ 216184 w 1633065"/>
              <a:gd name="connsiteY17" fmla="*/ 2751963 h 2944776"/>
              <a:gd name="connsiteX18" fmla="*/ 382704 w 1633065"/>
              <a:gd name="connsiteY18" fmla="*/ 2874662 h 2944776"/>
              <a:gd name="connsiteX19" fmla="*/ 517088 w 1633065"/>
              <a:gd name="connsiteY19" fmla="*/ 2918483 h 2944776"/>
              <a:gd name="connsiteX20" fmla="*/ 648551 w 1633065"/>
              <a:gd name="connsiteY20" fmla="*/ 2944776 h 2944776"/>
              <a:gd name="connsiteX21" fmla="*/ 815071 w 1633065"/>
              <a:gd name="connsiteY21" fmla="*/ 2936012 h 2944776"/>
              <a:gd name="connsiteX22" fmla="*/ 917321 w 1633065"/>
              <a:gd name="connsiteY22" fmla="*/ 2892191 h 2944776"/>
              <a:gd name="connsiteX23" fmla="*/ 1002041 w 1633065"/>
              <a:gd name="connsiteY23" fmla="*/ 2801628 h 2944776"/>
              <a:gd name="connsiteX24" fmla="*/ 1267889 w 1633065"/>
              <a:gd name="connsiteY24" fmla="*/ 2524095 h 2944776"/>
              <a:gd name="connsiteX25" fmla="*/ 1460702 w 1633065"/>
              <a:gd name="connsiteY25" fmla="*/ 2272854 h 2944776"/>
              <a:gd name="connsiteX26" fmla="*/ 1595086 w 1633065"/>
              <a:gd name="connsiteY26" fmla="*/ 1770372 h 2944776"/>
              <a:gd name="connsiteX27" fmla="*/ 1633065 w 1633065"/>
              <a:gd name="connsiteY27" fmla="*/ 1662280 h 2944776"/>
              <a:gd name="connsiteX28" fmla="*/ 1633065 w 1633065"/>
              <a:gd name="connsiteY28" fmla="*/ 1422725 h 2944776"/>
              <a:gd name="connsiteX29" fmla="*/ 1565872 w 1633065"/>
              <a:gd name="connsiteY29" fmla="*/ 1162719 h 2944776"/>
              <a:gd name="connsiteX30" fmla="*/ 1492837 w 1633065"/>
              <a:gd name="connsiteY30" fmla="*/ 905636 h 2944776"/>
              <a:gd name="connsiteX31" fmla="*/ 1416881 w 1633065"/>
              <a:gd name="connsiteY31" fmla="*/ 706980 h 2944776"/>
              <a:gd name="connsiteX32" fmla="*/ 1428566 w 1633065"/>
              <a:gd name="connsiteY32" fmla="*/ 371018 h 2944776"/>
              <a:gd name="connsiteX33" fmla="*/ 1475309 w 1633065"/>
              <a:gd name="connsiteY33" fmla="*/ 186970 h 2944776"/>
              <a:gd name="connsiteX34" fmla="*/ 1545423 w 1633065"/>
              <a:gd name="connsiteY34" fmla="*/ 0 h 2944776"/>
              <a:gd name="connsiteX35" fmla="*/ 1288339 w 1633065"/>
              <a:gd name="connsiteY35" fmla="*/ 2922 h 2944776"/>
              <a:gd name="connsiteX0" fmla="*/ 1288339 w 1633065"/>
              <a:gd name="connsiteY0" fmla="*/ 2922 h 2944776"/>
              <a:gd name="connsiteX1" fmla="*/ 1197775 w 1633065"/>
              <a:gd name="connsiteY1" fmla="*/ 330119 h 2944776"/>
              <a:gd name="connsiteX2" fmla="*/ 1224068 w 1633065"/>
              <a:gd name="connsiteY2" fmla="*/ 520010 h 2944776"/>
              <a:gd name="connsiteX3" fmla="*/ 1253282 w 1633065"/>
              <a:gd name="connsiteY3" fmla="*/ 762487 h 2944776"/>
              <a:gd name="connsiteX4" fmla="*/ 1364295 w 1633065"/>
              <a:gd name="connsiteY4" fmla="*/ 1168562 h 2944776"/>
              <a:gd name="connsiteX5" fmla="*/ 1425645 w 1633065"/>
              <a:gd name="connsiteY5" fmla="*/ 1402275 h 2944776"/>
              <a:gd name="connsiteX6" fmla="*/ 1431488 w 1633065"/>
              <a:gd name="connsiteY6" fmla="*/ 1709022 h 2944776"/>
              <a:gd name="connsiteX7" fmla="*/ 1402274 w 1633065"/>
              <a:gd name="connsiteY7" fmla="*/ 1837564 h 2944776"/>
              <a:gd name="connsiteX8" fmla="*/ 1367217 w 1633065"/>
              <a:gd name="connsiteY8" fmla="*/ 1986556 h 2944776"/>
              <a:gd name="connsiteX9" fmla="*/ 1264967 w 1633065"/>
              <a:gd name="connsiteY9" fmla="*/ 2264089 h 2944776"/>
              <a:gd name="connsiteX10" fmla="*/ 1051705 w 1633065"/>
              <a:gd name="connsiteY10" fmla="*/ 2529937 h 2944776"/>
              <a:gd name="connsiteX11" fmla="*/ 747879 w 1633065"/>
              <a:gd name="connsiteY11" fmla="*/ 2751964 h 2944776"/>
              <a:gd name="connsiteX12" fmla="*/ 581358 w 1633065"/>
              <a:gd name="connsiteY12" fmla="*/ 2763649 h 2944776"/>
              <a:gd name="connsiteX13" fmla="*/ 449896 w 1633065"/>
              <a:gd name="connsiteY13" fmla="*/ 2713985 h 2944776"/>
              <a:gd name="connsiteX14" fmla="*/ 312591 w 1633065"/>
              <a:gd name="connsiteY14" fmla="*/ 2576679 h 2944776"/>
              <a:gd name="connsiteX15" fmla="*/ 125621 w 1633065"/>
              <a:gd name="connsiteY15" fmla="*/ 2369258 h 2944776"/>
              <a:gd name="connsiteX16" fmla="*/ 43822 w 1633065"/>
              <a:gd name="connsiteY16" fmla="*/ 2468587 h 2944776"/>
              <a:gd name="connsiteX17" fmla="*/ 0 w 1633065"/>
              <a:gd name="connsiteY17" fmla="*/ 2527014 h 2944776"/>
              <a:gd name="connsiteX18" fmla="*/ 216184 w 1633065"/>
              <a:gd name="connsiteY18" fmla="*/ 2751963 h 2944776"/>
              <a:gd name="connsiteX19" fmla="*/ 382704 w 1633065"/>
              <a:gd name="connsiteY19" fmla="*/ 2874662 h 2944776"/>
              <a:gd name="connsiteX20" fmla="*/ 517088 w 1633065"/>
              <a:gd name="connsiteY20" fmla="*/ 2918483 h 2944776"/>
              <a:gd name="connsiteX21" fmla="*/ 648551 w 1633065"/>
              <a:gd name="connsiteY21" fmla="*/ 2944776 h 2944776"/>
              <a:gd name="connsiteX22" fmla="*/ 815071 w 1633065"/>
              <a:gd name="connsiteY22" fmla="*/ 2936012 h 2944776"/>
              <a:gd name="connsiteX23" fmla="*/ 917321 w 1633065"/>
              <a:gd name="connsiteY23" fmla="*/ 2892191 h 2944776"/>
              <a:gd name="connsiteX24" fmla="*/ 1002041 w 1633065"/>
              <a:gd name="connsiteY24" fmla="*/ 2801628 h 2944776"/>
              <a:gd name="connsiteX25" fmla="*/ 1267889 w 1633065"/>
              <a:gd name="connsiteY25" fmla="*/ 2524095 h 2944776"/>
              <a:gd name="connsiteX26" fmla="*/ 1460702 w 1633065"/>
              <a:gd name="connsiteY26" fmla="*/ 2272854 h 2944776"/>
              <a:gd name="connsiteX27" fmla="*/ 1595086 w 1633065"/>
              <a:gd name="connsiteY27" fmla="*/ 1770372 h 2944776"/>
              <a:gd name="connsiteX28" fmla="*/ 1633065 w 1633065"/>
              <a:gd name="connsiteY28" fmla="*/ 1662280 h 2944776"/>
              <a:gd name="connsiteX29" fmla="*/ 1633065 w 1633065"/>
              <a:gd name="connsiteY29" fmla="*/ 1422725 h 2944776"/>
              <a:gd name="connsiteX30" fmla="*/ 1565872 w 1633065"/>
              <a:gd name="connsiteY30" fmla="*/ 1162719 h 2944776"/>
              <a:gd name="connsiteX31" fmla="*/ 1492837 w 1633065"/>
              <a:gd name="connsiteY31" fmla="*/ 905636 h 2944776"/>
              <a:gd name="connsiteX32" fmla="*/ 1416881 w 1633065"/>
              <a:gd name="connsiteY32" fmla="*/ 706980 h 2944776"/>
              <a:gd name="connsiteX33" fmla="*/ 1428566 w 1633065"/>
              <a:gd name="connsiteY33" fmla="*/ 371018 h 2944776"/>
              <a:gd name="connsiteX34" fmla="*/ 1475309 w 1633065"/>
              <a:gd name="connsiteY34" fmla="*/ 186970 h 2944776"/>
              <a:gd name="connsiteX35" fmla="*/ 1545423 w 1633065"/>
              <a:gd name="connsiteY35" fmla="*/ 0 h 2944776"/>
              <a:gd name="connsiteX36" fmla="*/ 1288339 w 1633065"/>
              <a:gd name="connsiteY36" fmla="*/ 2922 h 2944776"/>
              <a:gd name="connsiteX0" fmla="*/ 1349687 w 1694413"/>
              <a:gd name="connsiteY0" fmla="*/ 2922 h 2944776"/>
              <a:gd name="connsiteX1" fmla="*/ 1259123 w 1694413"/>
              <a:gd name="connsiteY1" fmla="*/ 330119 h 2944776"/>
              <a:gd name="connsiteX2" fmla="*/ 1285416 w 1694413"/>
              <a:gd name="connsiteY2" fmla="*/ 520010 h 2944776"/>
              <a:gd name="connsiteX3" fmla="*/ 1314630 w 1694413"/>
              <a:gd name="connsiteY3" fmla="*/ 762487 h 2944776"/>
              <a:gd name="connsiteX4" fmla="*/ 1425643 w 1694413"/>
              <a:gd name="connsiteY4" fmla="*/ 1168562 h 2944776"/>
              <a:gd name="connsiteX5" fmla="*/ 1486993 w 1694413"/>
              <a:gd name="connsiteY5" fmla="*/ 1402275 h 2944776"/>
              <a:gd name="connsiteX6" fmla="*/ 1492836 w 1694413"/>
              <a:gd name="connsiteY6" fmla="*/ 1709022 h 2944776"/>
              <a:gd name="connsiteX7" fmla="*/ 1463622 w 1694413"/>
              <a:gd name="connsiteY7" fmla="*/ 1837564 h 2944776"/>
              <a:gd name="connsiteX8" fmla="*/ 1428565 w 1694413"/>
              <a:gd name="connsiteY8" fmla="*/ 1986556 h 2944776"/>
              <a:gd name="connsiteX9" fmla="*/ 1326315 w 1694413"/>
              <a:gd name="connsiteY9" fmla="*/ 2264089 h 2944776"/>
              <a:gd name="connsiteX10" fmla="*/ 1113053 w 1694413"/>
              <a:gd name="connsiteY10" fmla="*/ 2529937 h 2944776"/>
              <a:gd name="connsiteX11" fmla="*/ 809227 w 1694413"/>
              <a:gd name="connsiteY11" fmla="*/ 2751964 h 2944776"/>
              <a:gd name="connsiteX12" fmla="*/ 642706 w 1694413"/>
              <a:gd name="connsiteY12" fmla="*/ 2763649 h 2944776"/>
              <a:gd name="connsiteX13" fmla="*/ 511244 w 1694413"/>
              <a:gd name="connsiteY13" fmla="*/ 2713985 h 2944776"/>
              <a:gd name="connsiteX14" fmla="*/ 373939 w 1694413"/>
              <a:gd name="connsiteY14" fmla="*/ 2576679 h 2944776"/>
              <a:gd name="connsiteX15" fmla="*/ 186969 w 1694413"/>
              <a:gd name="connsiteY15" fmla="*/ 2369258 h 2944776"/>
              <a:gd name="connsiteX16" fmla="*/ 0 w 1694413"/>
              <a:gd name="connsiteY16" fmla="*/ 2471508 h 2944776"/>
              <a:gd name="connsiteX17" fmla="*/ 61348 w 1694413"/>
              <a:gd name="connsiteY17" fmla="*/ 2527014 h 2944776"/>
              <a:gd name="connsiteX18" fmla="*/ 277532 w 1694413"/>
              <a:gd name="connsiteY18" fmla="*/ 2751963 h 2944776"/>
              <a:gd name="connsiteX19" fmla="*/ 444052 w 1694413"/>
              <a:gd name="connsiteY19" fmla="*/ 2874662 h 2944776"/>
              <a:gd name="connsiteX20" fmla="*/ 578436 w 1694413"/>
              <a:gd name="connsiteY20" fmla="*/ 2918483 h 2944776"/>
              <a:gd name="connsiteX21" fmla="*/ 709899 w 1694413"/>
              <a:gd name="connsiteY21" fmla="*/ 2944776 h 2944776"/>
              <a:gd name="connsiteX22" fmla="*/ 876419 w 1694413"/>
              <a:gd name="connsiteY22" fmla="*/ 2936012 h 2944776"/>
              <a:gd name="connsiteX23" fmla="*/ 978669 w 1694413"/>
              <a:gd name="connsiteY23" fmla="*/ 2892191 h 2944776"/>
              <a:gd name="connsiteX24" fmla="*/ 1063389 w 1694413"/>
              <a:gd name="connsiteY24" fmla="*/ 2801628 h 2944776"/>
              <a:gd name="connsiteX25" fmla="*/ 1329237 w 1694413"/>
              <a:gd name="connsiteY25" fmla="*/ 2524095 h 2944776"/>
              <a:gd name="connsiteX26" fmla="*/ 1522050 w 1694413"/>
              <a:gd name="connsiteY26" fmla="*/ 2272854 h 2944776"/>
              <a:gd name="connsiteX27" fmla="*/ 1656434 w 1694413"/>
              <a:gd name="connsiteY27" fmla="*/ 1770372 h 2944776"/>
              <a:gd name="connsiteX28" fmla="*/ 1694413 w 1694413"/>
              <a:gd name="connsiteY28" fmla="*/ 1662280 h 2944776"/>
              <a:gd name="connsiteX29" fmla="*/ 1694413 w 1694413"/>
              <a:gd name="connsiteY29" fmla="*/ 1422725 h 2944776"/>
              <a:gd name="connsiteX30" fmla="*/ 1627220 w 1694413"/>
              <a:gd name="connsiteY30" fmla="*/ 1162719 h 2944776"/>
              <a:gd name="connsiteX31" fmla="*/ 1554185 w 1694413"/>
              <a:gd name="connsiteY31" fmla="*/ 905636 h 2944776"/>
              <a:gd name="connsiteX32" fmla="*/ 1478229 w 1694413"/>
              <a:gd name="connsiteY32" fmla="*/ 706980 h 2944776"/>
              <a:gd name="connsiteX33" fmla="*/ 1489914 w 1694413"/>
              <a:gd name="connsiteY33" fmla="*/ 371018 h 2944776"/>
              <a:gd name="connsiteX34" fmla="*/ 1536657 w 1694413"/>
              <a:gd name="connsiteY34" fmla="*/ 186970 h 2944776"/>
              <a:gd name="connsiteX35" fmla="*/ 1606771 w 1694413"/>
              <a:gd name="connsiteY35" fmla="*/ 0 h 2944776"/>
              <a:gd name="connsiteX36" fmla="*/ 1349687 w 1694413"/>
              <a:gd name="connsiteY36" fmla="*/ 2922 h 2944776"/>
              <a:gd name="connsiteX0" fmla="*/ 1349687 w 1694413"/>
              <a:gd name="connsiteY0" fmla="*/ 2922 h 2944776"/>
              <a:gd name="connsiteX1" fmla="*/ 1259123 w 1694413"/>
              <a:gd name="connsiteY1" fmla="*/ 330119 h 2944776"/>
              <a:gd name="connsiteX2" fmla="*/ 1285416 w 1694413"/>
              <a:gd name="connsiteY2" fmla="*/ 520010 h 2944776"/>
              <a:gd name="connsiteX3" fmla="*/ 1314630 w 1694413"/>
              <a:gd name="connsiteY3" fmla="*/ 762487 h 2944776"/>
              <a:gd name="connsiteX4" fmla="*/ 1425643 w 1694413"/>
              <a:gd name="connsiteY4" fmla="*/ 1168562 h 2944776"/>
              <a:gd name="connsiteX5" fmla="*/ 1486993 w 1694413"/>
              <a:gd name="connsiteY5" fmla="*/ 1402275 h 2944776"/>
              <a:gd name="connsiteX6" fmla="*/ 1492836 w 1694413"/>
              <a:gd name="connsiteY6" fmla="*/ 1709022 h 2944776"/>
              <a:gd name="connsiteX7" fmla="*/ 1463622 w 1694413"/>
              <a:gd name="connsiteY7" fmla="*/ 1837564 h 2944776"/>
              <a:gd name="connsiteX8" fmla="*/ 1428565 w 1694413"/>
              <a:gd name="connsiteY8" fmla="*/ 1986556 h 2944776"/>
              <a:gd name="connsiteX9" fmla="*/ 1326315 w 1694413"/>
              <a:gd name="connsiteY9" fmla="*/ 2264089 h 2944776"/>
              <a:gd name="connsiteX10" fmla="*/ 1113053 w 1694413"/>
              <a:gd name="connsiteY10" fmla="*/ 2529937 h 2944776"/>
              <a:gd name="connsiteX11" fmla="*/ 809227 w 1694413"/>
              <a:gd name="connsiteY11" fmla="*/ 2751964 h 2944776"/>
              <a:gd name="connsiteX12" fmla="*/ 642706 w 1694413"/>
              <a:gd name="connsiteY12" fmla="*/ 2763649 h 2944776"/>
              <a:gd name="connsiteX13" fmla="*/ 511244 w 1694413"/>
              <a:gd name="connsiteY13" fmla="*/ 2713985 h 2944776"/>
              <a:gd name="connsiteX14" fmla="*/ 373939 w 1694413"/>
              <a:gd name="connsiteY14" fmla="*/ 2576679 h 2944776"/>
              <a:gd name="connsiteX15" fmla="*/ 186969 w 1694413"/>
              <a:gd name="connsiteY15" fmla="*/ 2369258 h 2944776"/>
              <a:gd name="connsiteX16" fmla="*/ 90563 w 1694413"/>
              <a:gd name="connsiteY16" fmla="*/ 2416002 h 2944776"/>
              <a:gd name="connsiteX17" fmla="*/ 0 w 1694413"/>
              <a:gd name="connsiteY17" fmla="*/ 2471508 h 2944776"/>
              <a:gd name="connsiteX18" fmla="*/ 61348 w 1694413"/>
              <a:gd name="connsiteY18" fmla="*/ 2527014 h 2944776"/>
              <a:gd name="connsiteX19" fmla="*/ 277532 w 1694413"/>
              <a:gd name="connsiteY19" fmla="*/ 2751963 h 2944776"/>
              <a:gd name="connsiteX20" fmla="*/ 444052 w 1694413"/>
              <a:gd name="connsiteY20" fmla="*/ 2874662 h 2944776"/>
              <a:gd name="connsiteX21" fmla="*/ 578436 w 1694413"/>
              <a:gd name="connsiteY21" fmla="*/ 2918483 h 2944776"/>
              <a:gd name="connsiteX22" fmla="*/ 709899 w 1694413"/>
              <a:gd name="connsiteY22" fmla="*/ 2944776 h 2944776"/>
              <a:gd name="connsiteX23" fmla="*/ 876419 w 1694413"/>
              <a:gd name="connsiteY23" fmla="*/ 2936012 h 2944776"/>
              <a:gd name="connsiteX24" fmla="*/ 978669 w 1694413"/>
              <a:gd name="connsiteY24" fmla="*/ 2892191 h 2944776"/>
              <a:gd name="connsiteX25" fmla="*/ 1063389 w 1694413"/>
              <a:gd name="connsiteY25" fmla="*/ 2801628 h 2944776"/>
              <a:gd name="connsiteX26" fmla="*/ 1329237 w 1694413"/>
              <a:gd name="connsiteY26" fmla="*/ 2524095 h 2944776"/>
              <a:gd name="connsiteX27" fmla="*/ 1522050 w 1694413"/>
              <a:gd name="connsiteY27" fmla="*/ 2272854 h 2944776"/>
              <a:gd name="connsiteX28" fmla="*/ 1656434 w 1694413"/>
              <a:gd name="connsiteY28" fmla="*/ 1770372 h 2944776"/>
              <a:gd name="connsiteX29" fmla="*/ 1694413 w 1694413"/>
              <a:gd name="connsiteY29" fmla="*/ 1662280 h 2944776"/>
              <a:gd name="connsiteX30" fmla="*/ 1694413 w 1694413"/>
              <a:gd name="connsiteY30" fmla="*/ 1422725 h 2944776"/>
              <a:gd name="connsiteX31" fmla="*/ 1627220 w 1694413"/>
              <a:gd name="connsiteY31" fmla="*/ 1162719 h 2944776"/>
              <a:gd name="connsiteX32" fmla="*/ 1554185 w 1694413"/>
              <a:gd name="connsiteY32" fmla="*/ 905636 h 2944776"/>
              <a:gd name="connsiteX33" fmla="*/ 1478229 w 1694413"/>
              <a:gd name="connsiteY33" fmla="*/ 706980 h 2944776"/>
              <a:gd name="connsiteX34" fmla="*/ 1489914 w 1694413"/>
              <a:gd name="connsiteY34" fmla="*/ 371018 h 2944776"/>
              <a:gd name="connsiteX35" fmla="*/ 1536657 w 1694413"/>
              <a:gd name="connsiteY35" fmla="*/ 186970 h 2944776"/>
              <a:gd name="connsiteX36" fmla="*/ 1606771 w 1694413"/>
              <a:gd name="connsiteY36" fmla="*/ 0 h 2944776"/>
              <a:gd name="connsiteX37" fmla="*/ 1349687 w 1694413"/>
              <a:gd name="connsiteY37" fmla="*/ 2922 h 2944776"/>
              <a:gd name="connsiteX0" fmla="*/ 1349687 w 1694413"/>
              <a:gd name="connsiteY0" fmla="*/ 2922 h 2944776"/>
              <a:gd name="connsiteX1" fmla="*/ 1259123 w 1694413"/>
              <a:gd name="connsiteY1" fmla="*/ 330119 h 2944776"/>
              <a:gd name="connsiteX2" fmla="*/ 1285416 w 1694413"/>
              <a:gd name="connsiteY2" fmla="*/ 520010 h 2944776"/>
              <a:gd name="connsiteX3" fmla="*/ 1314630 w 1694413"/>
              <a:gd name="connsiteY3" fmla="*/ 762487 h 2944776"/>
              <a:gd name="connsiteX4" fmla="*/ 1425643 w 1694413"/>
              <a:gd name="connsiteY4" fmla="*/ 1168562 h 2944776"/>
              <a:gd name="connsiteX5" fmla="*/ 1486993 w 1694413"/>
              <a:gd name="connsiteY5" fmla="*/ 1402275 h 2944776"/>
              <a:gd name="connsiteX6" fmla="*/ 1492836 w 1694413"/>
              <a:gd name="connsiteY6" fmla="*/ 1709022 h 2944776"/>
              <a:gd name="connsiteX7" fmla="*/ 1463622 w 1694413"/>
              <a:gd name="connsiteY7" fmla="*/ 1837564 h 2944776"/>
              <a:gd name="connsiteX8" fmla="*/ 1428565 w 1694413"/>
              <a:gd name="connsiteY8" fmla="*/ 1986556 h 2944776"/>
              <a:gd name="connsiteX9" fmla="*/ 1326315 w 1694413"/>
              <a:gd name="connsiteY9" fmla="*/ 2264089 h 2944776"/>
              <a:gd name="connsiteX10" fmla="*/ 1113053 w 1694413"/>
              <a:gd name="connsiteY10" fmla="*/ 2529937 h 2944776"/>
              <a:gd name="connsiteX11" fmla="*/ 809227 w 1694413"/>
              <a:gd name="connsiteY11" fmla="*/ 2751964 h 2944776"/>
              <a:gd name="connsiteX12" fmla="*/ 642706 w 1694413"/>
              <a:gd name="connsiteY12" fmla="*/ 2763649 h 2944776"/>
              <a:gd name="connsiteX13" fmla="*/ 511244 w 1694413"/>
              <a:gd name="connsiteY13" fmla="*/ 2713985 h 2944776"/>
              <a:gd name="connsiteX14" fmla="*/ 373939 w 1694413"/>
              <a:gd name="connsiteY14" fmla="*/ 2576679 h 2944776"/>
              <a:gd name="connsiteX15" fmla="*/ 186969 w 1694413"/>
              <a:gd name="connsiteY15" fmla="*/ 2369258 h 2944776"/>
              <a:gd name="connsiteX16" fmla="*/ 81799 w 1694413"/>
              <a:gd name="connsiteY16" fmla="*/ 2299145 h 2944776"/>
              <a:gd name="connsiteX17" fmla="*/ 0 w 1694413"/>
              <a:gd name="connsiteY17" fmla="*/ 2471508 h 2944776"/>
              <a:gd name="connsiteX18" fmla="*/ 61348 w 1694413"/>
              <a:gd name="connsiteY18" fmla="*/ 2527014 h 2944776"/>
              <a:gd name="connsiteX19" fmla="*/ 277532 w 1694413"/>
              <a:gd name="connsiteY19" fmla="*/ 2751963 h 2944776"/>
              <a:gd name="connsiteX20" fmla="*/ 444052 w 1694413"/>
              <a:gd name="connsiteY20" fmla="*/ 2874662 h 2944776"/>
              <a:gd name="connsiteX21" fmla="*/ 578436 w 1694413"/>
              <a:gd name="connsiteY21" fmla="*/ 2918483 h 2944776"/>
              <a:gd name="connsiteX22" fmla="*/ 709899 w 1694413"/>
              <a:gd name="connsiteY22" fmla="*/ 2944776 h 2944776"/>
              <a:gd name="connsiteX23" fmla="*/ 876419 w 1694413"/>
              <a:gd name="connsiteY23" fmla="*/ 2936012 h 2944776"/>
              <a:gd name="connsiteX24" fmla="*/ 978669 w 1694413"/>
              <a:gd name="connsiteY24" fmla="*/ 2892191 h 2944776"/>
              <a:gd name="connsiteX25" fmla="*/ 1063389 w 1694413"/>
              <a:gd name="connsiteY25" fmla="*/ 2801628 h 2944776"/>
              <a:gd name="connsiteX26" fmla="*/ 1329237 w 1694413"/>
              <a:gd name="connsiteY26" fmla="*/ 2524095 h 2944776"/>
              <a:gd name="connsiteX27" fmla="*/ 1522050 w 1694413"/>
              <a:gd name="connsiteY27" fmla="*/ 2272854 h 2944776"/>
              <a:gd name="connsiteX28" fmla="*/ 1656434 w 1694413"/>
              <a:gd name="connsiteY28" fmla="*/ 1770372 h 2944776"/>
              <a:gd name="connsiteX29" fmla="*/ 1694413 w 1694413"/>
              <a:gd name="connsiteY29" fmla="*/ 1662280 h 2944776"/>
              <a:gd name="connsiteX30" fmla="*/ 1694413 w 1694413"/>
              <a:gd name="connsiteY30" fmla="*/ 1422725 h 2944776"/>
              <a:gd name="connsiteX31" fmla="*/ 1627220 w 1694413"/>
              <a:gd name="connsiteY31" fmla="*/ 1162719 h 2944776"/>
              <a:gd name="connsiteX32" fmla="*/ 1554185 w 1694413"/>
              <a:gd name="connsiteY32" fmla="*/ 905636 h 2944776"/>
              <a:gd name="connsiteX33" fmla="*/ 1478229 w 1694413"/>
              <a:gd name="connsiteY33" fmla="*/ 706980 h 2944776"/>
              <a:gd name="connsiteX34" fmla="*/ 1489914 w 1694413"/>
              <a:gd name="connsiteY34" fmla="*/ 371018 h 2944776"/>
              <a:gd name="connsiteX35" fmla="*/ 1536657 w 1694413"/>
              <a:gd name="connsiteY35" fmla="*/ 186970 h 2944776"/>
              <a:gd name="connsiteX36" fmla="*/ 1606771 w 1694413"/>
              <a:gd name="connsiteY36" fmla="*/ 0 h 2944776"/>
              <a:gd name="connsiteX37" fmla="*/ 1349687 w 1694413"/>
              <a:gd name="connsiteY37" fmla="*/ 2922 h 2944776"/>
              <a:gd name="connsiteX0" fmla="*/ 1349687 w 1694413"/>
              <a:gd name="connsiteY0" fmla="*/ 2922 h 2944776"/>
              <a:gd name="connsiteX1" fmla="*/ 1259123 w 1694413"/>
              <a:gd name="connsiteY1" fmla="*/ 330119 h 2944776"/>
              <a:gd name="connsiteX2" fmla="*/ 1285416 w 1694413"/>
              <a:gd name="connsiteY2" fmla="*/ 520010 h 2944776"/>
              <a:gd name="connsiteX3" fmla="*/ 1314630 w 1694413"/>
              <a:gd name="connsiteY3" fmla="*/ 762487 h 2944776"/>
              <a:gd name="connsiteX4" fmla="*/ 1425643 w 1694413"/>
              <a:gd name="connsiteY4" fmla="*/ 1168562 h 2944776"/>
              <a:gd name="connsiteX5" fmla="*/ 1486993 w 1694413"/>
              <a:gd name="connsiteY5" fmla="*/ 1402275 h 2944776"/>
              <a:gd name="connsiteX6" fmla="*/ 1492836 w 1694413"/>
              <a:gd name="connsiteY6" fmla="*/ 1709022 h 2944776"/>
              <a:gd name="connsiteX7" fmla="*/ 1463622 w 1694413"/>
              <a:gd name="connsiteY7" fmla="*/ 1837564 h 2944776"/>
              <a:gd name="connsiteX8" fmla="*/ 1428565 w 1694413"/>
              <a:gd name="connsiteY8" fmla="*/ 1986556 h 2944776"/>
              <a:gd name="connsiteX9" fmla="*/ 1326315 w 1694413"/>
              <a:gd name="connsiteY9" fmla="*/ 2264089 h 2944776"/>
              <a:gd name="connsiteX10" fmla="*/ 1113053 w 1694413"/>
              <a:gd name="connsiteY10" fmla="*/ 2529937 h 2944776"/>
              <a:gd name="connsiteX11" fmla="*/ 809227 w 1694413"/>
              <a:gd name="connsiteY11" fmla="*/ 2751964 h 2944776"/>
              <a:gd name="connsiteX12" fmla="*/ 642706 w 1694413"/>
              <a:gd name="connsiteY12" fmla="*/ 2763649 h 2944776"/>
              <a:gd name="connsiteX13" fmla="*/ 511244 w 1694413"/>
              <a:gd name="connsiteY13" fmla="*/ 2713985 h 2944776"/>
              <a:gd name="connsiteX14" fmla="*/ 373939 w 1694413"/>
              <a:gd name="connsiteY14" fmla="*/ 2576679 h 2944776"/>
              <a:gd name="connsiteX15" fmla="*/ 186969 w 1694413"/>
              <a:gd name="connsiteY15" fmla="*/ 2369258 h 2944776"/>
              <a:gd name="connsiteX16" fmla="*/ 81799 w 1694413"/>
              <a:gd name="connsiteY16" fmla="*/ 2299145 h 2944776"/>
              <a:gd name="connsiteX17" fmla="*/ 29213 w 1694413"/>
              <a:gd name="connsiteY17" fmla="*/ 2401394 h 2944776"/>
              <a:gd name="connsiteX18" fmla="*/ 0 w 1694413"/>
              <a:gd name="connsiteY18" fmla="*/ 2471508 h 2944776"/>
              <a:gd name="connsiteX19" fmla="*/ 61348 w 1694413"/>
              <a:gd name="connsiteY19" fmla="*/ 2527014 h 2944776"/>
              <a:gd name="connsiteX20" fmla="*/ 277532 w 1694413"/>
              <a:gd name="connsiteY20" fmla="*/ 2751963 h 2944776"/>
              <a:gd name="connsiteX21" fmla="*/ 444052 w 1694413"/>
              <a:gd name="connsiteY21" fmla="*/ 2874662 h 2944776"/>
              <a:gd name="connsiteX22" fmla="*/ 578436 w 1694413"/>
              <a:gd name="connsiteY22" fmla="*/ 2918483 h 2944776"/>
              <a:gd name="connsiteX23" fmla="*/ 709899 w 1694413"/>
              <a:gd name="connsiteY23" fmla="*/ 2944776 h 2944776"/>
              <a:gd name="connsiteX24" fmla="*/ 876419 w 1694413"/>
              <a:gd name="connsiteY24" fmla="*/ 2936012 h 2944776"/>
              <a:gd name="connsiteX25" fmla="*/ 978669 w 1694413"/>
              <a:gd name="connsiteY25" fmla="*/ 2892191 h 2944776"/>
              <a:gd name="connsiteX26" fmla="*/ 1063389 w 1694413"/>
              <a:gd name="connsiteY26" fmla="*/ 2801628 h 2944776"/>
              <a:gd name="connsiteX27" fmla="*/ 1329237 w 1694413"/>
              <a:gd name="connsiteY27" fmla="*/ 2524095 h 2944776"/>
              <a:gd name="connsiteX28" fmla="*/ 1522050 w 1694413"/>
              <a:gd name="connsiteY28" fmla="*/ 2272854 h 2944776"/>
              <a:gd name="connsiteX29" fmla="*/ 1656434 w 1694413"/>
              <a:gd name="connsiteY29" fmla="*/ 1770372 h 2944776"/>
              <a:gd name="connsiteX30" fmla="*/ 1694413 w 1694413"/>
              <a:gd name="connsiteY30" fmla="*/ 1662280 h 2944776"/>
              <a:gd name="connsiteX31" fmla="*/ 1694413 w 1694413"/>
              <a:gd name="connsiteY31" fmla="*/ 1422725 h 2944776"/>
              <a:gd name="connsiteX32" fmla="*/ 1627220 w 1694413"/>
              <a:gd name="connsiteY32" fmla="*/ 1162719 h 2944776"/>
              <a:gd name="connsiteX33" fmla="*/ 1554185 w 1694413"/>
              <a:gd name="connsiteY33" fmla="*/ 905636 h 2944776"/>
              <a:gd name="connsiteX34" fmla="*/ 1478229 w 1694413"/>
              <a:gd name="connsiteY34" fmla="*/ 706980 h 2944776"/>
              <a:gd name="connsiteX35" fmla="*/ 1489914 w 1694413"/>
              <a:gd name="connsiteY35" fmla="*/ 371018 h 2944776"/>
              <a:gd name="connsiteX36" fmla="*/ 1536657 w 1694413"/>
              <a:gd name="connsiteY36" fmla="*/ 186970 h 2944776"/>
              <a:gd name="connsiteX37" fmla="*/ 1606771 w 1694413"/>
              <a:gd name="connsiteY37" fmla="*/ 0 h 2944776"/>
              <a:gd name="connsiteX38" fmla="*/ 1349687 w 1694413"/>
              <a:gd name="connsiteY38" fmla="*/ 2922 h 2944776"/>
              <a:gd name="connsiteX0" fmla="*/ 1349688 w 1694414"/>
              <a:gd name="connsiteY0" fmla="*/ 2922 h 2944776"/>
              <a:gd name="connsiteX1" fmla="*/ 1259124 w 1694414"/>
              <a:gd name="connsiteY1" fmla="*/ 330119 h 2944776"/>
              <a:gd name="connsiteX2" fmla="*/ 1285417 w 1694414"/>
              <a:gd name="connsiteY2" fmla="*/ 520010 h 2944776"/>
              <a:gd name="connsiteX3" fmla="*/ 1314631 w 1694414"/>
              <a:gd name="connsiteY3" fmla="*/ 762487 h 2944776"/>
              <a:gd name="connsiteX4" fmla="*/ 1425644 w 1694414"/>
              <a:gd name="connsiteY4" fmla="*/ 1168562 h 2944776"/>
              <a:gd name="connsiteX5" fmla="*/ 1486994 w 1694414"/>
              <a:gd name="connsiteY5" fmla="*/ 1402275 h 2944776"/>
              <a:gd name="connsiteX6" fmla="*/ 1492837 w 1694414"/>
              <a:gd name="connsiteY6" fmla="*/ 1709022 h 2944776"/>
              <a:gd name="connsiteX7" fmla="*/ 1463623 w 1694414"/>
              <a:gd name="connsiteY7" fmla="*/ 1837564 h 2944776"/>
              <a:gd name="connsiteX8" fmla="*/ 1428566 w 1694414"/>
              <a:gd name="connsiteY8" fmla="*/ 1986556 h 2944776"/>
              <a:gd name="connsiteX9" fmla="*/ 1326316 w 1694414"/>
              <a:gd name="connsiteY9" fmla="*/ 2264089 h 2944776"/>
              <a:gd name="connsiteX10" fmla="*/ 1113054 w 1694414"/>
              <a:gd name="connsiteY10" fmla="*/ 2529937 h 2944776"/>
              <a:gd name="connsiteX11" fmla="*/ 809228 w 1694414"/>
              <a:gd name="connsiteY11" fmla="*/ 2751964 h 2944776"/>
              <a:gd name="connsiteX12" fmla="*/ 642707 w 1694414"/>
              <a:gd name="connsiteY12" fmla="*/ 2763649 h 2944776"/>
              <a:gd name="connsiteX13" fmla="*/ 511245 w 1694414"/>
              <a:gd name="connsiteY13" fmla="*/ 2713985 h 2944776"/>
              <a:gd name="connsiteX14" fmla="*/ 373940 w 1694414"/>
              <a:gd name="connsiteY14" fmla="*/ 2576679 h 2944776"/>
              <a:gd name="connsiteX15" fmla="*/ 186970 w 1694414"/>
              <a:gd name="connsiteY15" fmla="*/ 2369258 h 2944776"/>
              <a:gd name="connsiteX16" fmla="*/ 81800 w 1694414"/>
              <a:gd name="connsiteY16" fmla="*/ 2299145 h 2944776"/>
              <a:gd name="connsiteX17" fmla="*/ 0 w 1694414"/>
              <a:gd name="connsiteY17" fmla="*/ 2252403 h 2944776"/>
              <a:gd name="connsiteX18" fmla="*/ 1 w 1694414"/>
              <a:gd name="connsiteY18" fmla="*/ 2471508 h 2944776"/>
              <a:gd name="connsiteX19" fmla="*/ 61349 w 1694414"/>
              <a:gd name="connsiteY19" fmla="*/ 2527014 h 2944776"/>
              <a:gd name="connsiteX20" fmla="*/ 277533 w 1694414"/>
              <a:gd name="connsiteY20" fmla="*/ 2751963 h 2944776"/>
              <a:gd name="connsiteX21" fmla="*/ 444053 w 1694414"/>
              <a:gd name="connsiteY21" fmla="*/ 2874662 h 2944776"/>
              <a:gd name="connsiteX22" fmla="*/ 578437 w 1694414"/>
              <a:gd name="connsiteY22" fmla="*/ 2918483 h 2944776"/>
              <a:gd name="connsiteX23" fmla="*/ 709900 w 1694414"/>
              <a:gd name="connsiteY23" fmla="*/ 2944776 h 2944776"/>
              <a:gd name="connsiteX24" fmla="*/ 876420 w 1694414"/>
              <a:gd name="connsiteY24" fmla="*/ 2936012 h 2944776"/>
              <a:gd name="connsiteX25" fmla="*/ 978670 w 1694414"/>
              <a:gd name="connsiteY25" fmla="*/ 2892191 h 2944776"/>
              <a:gd name="connsiteX26" fmla="*/ 1063390 w 1694414"/>
              <a:gd name="connsiteY26" fmla="*/ 2801628 h 2944776"/>
              <a:gd name="connsiteX27" fmla="*/ 1329238 w 1694414"/>
              <a:gd name="connsiteY27" fmla="*/ 2524095 h 2944776"/>
              <a:gd name="connsiteX28" fmla="*/ 1522051 w 1694414"/>
              <a:gd name="connsiteY28" fmla="*/ 2272854 h 2944776"/>
              <a:gd name="connsiteX29" fmla="*/ 1656435 w 1694414"/>
              <a:gd name="connsiteY29" fmla="*/ 1770372 h 2944776"/>
              <a:gd name="connsiteX30" fmla="*/ 1694414 w 1694414"/>
              <a:gd name="connsiteY30" fmla="*/ 1662280 h 2944776"/>
              <a:gd name="connsiteX31" fmla="*/ 1694414 w 1694414"/>
              <a:gd name="connsiteY31" fmla="*/ 1422725 h 2944776"/>
              <a:gd name="connsiteX32" fmla="*/ 1627221 w 1694414"/>
              <a:gd name="connsiteY32" fmla="*/ 1162719 h 2944776"/>
              <a:gd name="connsiteX33" fmla="*/ 1554186 w 1694414"/>
              <a:gd name="connsiteY33" fmla="*/ 905636 h 2944776"/>
              <a:gd name="connsiteX34" fmla="*/ 1478230 w 1694414"/>
              <a:gd name="connsiteY34" fmla="*/ 706980 h 2944776"/>
              <a:gd name="connsiteX35" fmla="*/ 1489915 w 1694414"/>
              <a:gd name="connsiteY35" fmla="*/ 371018 h 2944776"/>
              <a:gd name="connsiteX36" fmla="*/ 1536658 w 1694414"/>
              <a:gd name="connsiteY36" fmla="*/ 186970 h 2944776"/>
              <a:gd name="connsiteX37" fmla="*/ 1606772 w 1694414"/>
              <a:gd name="connsiteY37" fmla="*/ 0 h 2944776"/>
              <a:gd name="connsiteX38" fmla="*/ 1349688 w 1694414"/>
              <a:gd name="connsiteY38" fmla="*/ 2922 h 2944776"/>
              <a:gd name="connsiteX0" fmla="*/ 1355747 w 1700473"/>
              <a:gd name="connsiteY0" fmla="*/ 2922 h 2944776"/>
              <a:gd name="connsiteX1" fmla="*/ 1265183 w 1700473"/>
              <a:gd name="connsiteY1" fmla="*/ 330119 h 2944776"/>
              <a:gd name="connsiteX2" fmla="*/ 1291476 w 1700473"/>
              <a:gd name="connsiteY2" fmla="*/ 520010 h 2944776"/>
              <a:gd name="connsiteX3" fmla="*/ 1320690 w 1700473"/>
              <a:gd name="connsiteY3" fmla="*/ 762487 h 2944776"/>
              <a:gd name="connsiteX4" fmla="*/ 1431703 w 1700473"/>
              <a:gd name="connsiteY4" fmla="*/ 1168562 h 2944776"/>
              <a:gd name="connsiteX5" fmla="*/ 1493053 w 1700473"/>
              <a:gd name="connsiteY5" fmla="*/ 1402275 h 2944776"/>
              <a:gd name="connsiteX6" fmla="*/ 1498896 w 1700473"/>
              <a:gd name="connsiteY6" fmla="*/ 1709022 h 2944776"/>
              <a:gd name="connsiteX7" fmla="*/ 1469682 w 1700473"/>
              <a:gd name="connsiteY7" fmla="*/ 1837564 h 2944776"/>
              <a:gd name="connsiteX8" fmla="*/ 1434625 w 1700473"/>
              <a:gd name="connsiteY8" fmla="*/ 1986556 h 2944776"/>
              <a:gd name="connsiteX9" fmla="*/ 1332375 w 1700473"/>
              <a:gd name="connsiteY9" fmla="*/ 2264089 h 2944776"/>
              <a:gd name="connsiteX10" fmla="*/ 1119113 w 1700473"/>
              <a:gd name="connsiteY10" fmla="*/ 2529937 h 2944776"/>
              <a:gd name="connsiteX11" fmla="*/ 815287 w 1700473"/>
              <a:gd name="connsiteY11" fmla="*/ 2751964 h 2944776"/>
              <a:gd name="connsiteX12" fmla="*/ 648766 w 1700473"/>
              <a:gd name="connsiteY12" fmla="*/ 2763649 h 2944776"/>
              <a:gd name="connsiteX13" fmla="*/ 517304 w 1700473"/>
              <a:gd name="connsiteY13" fmla="*/ 2713985 h 2944776"/>
              <a:gd name="connsiteX14" fmla="*/ 379999 w 1700473"/>
              <a:gd name="connsiteY14" fmla="*/ 2576679 h 2944776"/>
              <a:gd name="connsiteX15" fmla="*/ 193029 w 1700473"/>
              <a:gd name="connsiteY15" fmla="*/ 2369258 h 2944776"/>
              <a:gd name="connsiteX16" fmla="*/ 87859 w 1700473"/>
              <a:gd name="connsiteY16" fmla="*/ 2299145 h 2944776"/>
              <a:gd name="connsiteX17" fmla="*/ 6059 w 1700473"/>
              <a:gd name="connsiteY17" fmla="*/ 2252403 h 2944776"/>
              <a:gd name="connsiteX18" fmla="*/ 6059 w 1700473"/>
              <a:gd name="connsiteY18" fmla="*/ 2366338 h 2944776"/>
              <a:gd name="connsiteX19" fmla="*/ 6060 w 1700473"/>
              <a:gd name="connsiteY19" fmla="*/ 2471508 h 2944776"/>
              <a:gd name="connsiteX20" fmla="*/ 67408 w 1700473"/>
              <a:gd name="connsiteY20" fmla="*/ 2527014 h 2944776"/>
              <a:gd name="connsiteX21" fmla="*/ 283592 w 1700473"/>
              <a:gd name="connsiteY21" fmla="*/ 2751963 h 2944776"/>
              <a:gd name="connsiteX22" fmla="*/ 450112 w 1700473"/>
              <a:gd name="connsiteY22" fmla="*/ 2874662 h 2944776"/>
              <a:gd name="connsiteX23" fmla="*/ 584496 w 1700473"/>
              <a:gd name="connsiteY23" fmla="*/ 2918483 h 2944776"/>
              <a:gd name="connsiteX24" fmla="*/ 715959 w 1700473"/>
              <a:gd name="connsiteY24" fmla="*/ 2944776 h 2944776"/>
              <a:gd name="connsiteX25" fmla="*/ 882479 w 1700473"/>
              <a:gd name="connsiteY25" fmla="*/ 2936012 h 2944776"/>
              <a:gd name="connsiteX26" fmla="*/ 984729 w 1700473"/>
              <a:gd name="connsiteY26" fmla="*/ 2892191 h 2944776"/>
              <a:gd name="connsiteX27" fmla="*/ 1069449 w 1700473"/>
              <a:gd name="connsiteY27" fmla="*/ 2801628 h 2944776"/>
              <a:gd name="connsiteX28" fmla="*/ 1335297 w 1700473"/>
              <a:gd name="connsiteY28" fmla="*/ 2524095 h 2944776"/>
              <a:gd name="connsiteX29" fmla="*/ 1528110 w 1700473"/>
              <a:gd name="connsiteY29" fmla="*/ 2272854 h 2944776"/>
              <a:gd name="connsiteX30" fmla="*/ 1662494 w 1700473"/>
              <a:gd name="connsiteY30" fmla="*/ 1770372 h 2944776"/>
              <a:gd name="connsiteX31" fmla="*/ 1700473 w 1700473"/>
              <a:gd name="connsiteY31" fmla="*/ 1662280 h 2944776"/>
              <a:gd name="connsiteX32" fmla="*/ 1700473 w 1700473"/>
              <a:gd name="connsiteY32" fmla="*/ 1422725 h 2944776"/>
              <a:gd name="connsiteX33" fmla="*/ 1633280 w 1700473"/>
              <a:gd name="connsiteY33" fmla="*/ 1162719 h 2944776"/>
              <a:gd name="connsiteX34" fmla="*/ 1560245 w 1700473"/>
              <a:gd name="connsiteY34" fmla="*/ 905636 h 2944776"/>
              <a:gd name="connsiteX35" fmla="*/ 1484289 w 1700473"/>
              <a:gd name="connsiteY35" fmla="*/ 706980 h 2944776"/>
              <a:gd name="connsiteX36" fmla="*/ 1495974 w 1700473"/>
              <a:gd name="connsiteY36" fmla="*/ 371018 h 2944776"/>
              <a:gd name="connsiteX37" fmla="*/ 1542717 w 1700473"/>
              <a:gd name="connsiteY37" fmla="*/ 186970 h 2944776"/>
              <a:gd name="connsiteX38" fmla="*/ 1612831 w 1700473"/>
              <a:gd name="connsiteY38" fmla="*/ 0 h 2944776"/>
              <a:gd name="connsiteX39" fmla="*/ 1355747 w 1700473"/>
              <a:gd name="connsiteY39" fmla="*/ 2922 h 2944776"/>
              <a:gd name="connsiteX0" fmla="*/ 1466544 w 1811270"/>
              <a:gd name="connsiteY0" fmla="*/ 2922 h 2944776"/>
              <a:gd name="connsiteX1" fmla="*/ 1375980 w 1811270"/>
              <a:gd name="connsiteY1" fmla="*/ 330119 h 2944776"/>
              <a:gd name="connsiteX2" fmla="*/ 1402273 w 1811270"/>
              <a:gd name="connsiteY2" fmla="*/ 520010 h 2944776"/>
              <a:gd name="connsiteX3" fmla="*/ 1431487 w 1811270"/>
              <a:gd name="connsiteY3" fmla="*/ 762487 h 2944776"/>
              <a:gd name="connsiteX4" fmla="*/ 1542500 w 1811270"/>
              <a:gd name="connsiteY4" fmla="*/ 1168562 h 2944776"/>
              <a:gd name="connsiteX5" fmla="*/ 1603850 w 1811270"/>
              <a:gd name="connsiteY5" fmla="*/ 1402275 h 2944776"/>
              <a:gd name="connsiteX6" fmla="*/ 1609693 w 1811270"/>
              <a:gd name="connsiteY6" fmla="*/ 1709022 h 2944776"/>
              <a:gd name="connsiteX7" fmla="*/ 1580479 w 1811270"/>
              <a:gd name="connsiteY7" fmla="*/ 1837564 h 2944776"/>
              <a:gd name="connsiteX8" fmla="*/ 1545422 w 1811270"/>
              <a:gd name="connsiteY8" fmla="*/ 1986556 h 2944776"/>
              <a:gd name="connsiteX9" fmla="*/ 1443172 w 1811270"/>
              <a:gd name="connsiteY9" fmla="*/ 2264089 h 2944776"/>
              <a:gd name="connsiteX10" fmla="*/ 1229910 w 1811270"/>
              <a:gd name="connsiteY10" fmla="*/ 2529937 h 2944776"/>
              <a:gd name="connsiteX11" fmla="*/ 926084 w 1811270"/>
              <a:gd name="connsiteY11" fmla="*/ 2751964 h 2944776"/>
              <a:gd name="connsiteX12" fmla="*/ 759563 w 1811270"/>
              <a:gd name="connsiteY12" fmla="*/ 2763649 h 2944776"/>
              <a:gd name="connsiteX13" fmla="*/ 628101 w 1811270"/>
              <a:gd name="connsiteY13" fmla="*/ 2713985 h 2944776"/>
              <a:gd name="connsiteX14" fmla="*/ 490796 w 1811270"/>
              <a:gd name="connsiteY14" fmla="*/ 2576679 h 2944776"/>
              <a:gd name="connsiteX15" fmla="*/ 303826 w 1811270"/>
              <a:gd name="connsiteY15" fmla="*/ 2369258 h 2944776"/>
              <a:gd name="connsiteX16" fmla="*/ 198656 w 1811270"/>
              <a:gd name="connsiteY16" fmla="*/ 2299145 h 2944776"/>
              <a:gd name="connsiteX17" fmla="*/ 116856 w 1811270"/>
              <a:gd name="connsiteY17" fmla="*/ 2252403 h 2944776"/>
              <a:gd name="connsiteX18" fmla="*/ 0 w 1811270"/>
              <a:gd name="connsiteY18" fmla="*/ 2217346 h 2944776"/>
              <a:gd name="connsiteX19" fmla="*/ 116857 w 1811270"/>
              <a:gd name="connsiteY19" fmla="*/ 2471508 h 2944776"/>
              <a:gd name="connsiteX20" fmla="*/ 178205 w 1811270"/>
              <a:gd name="connsiteY20" fmla="*/ 2527014 h 2944776"/>
              <a:gd name="connsiteX21" fmla="*/ 394389 w 1811270"/>
              <a:gd name="connsiteY21" fmla="*/ 2751963 h 2944776"/>
              <a:gd name="connsiteX22" fmla="*/ 560909 w 1811270"/>
              <a:gd name="connsiteY22" fmla="*/ 2874662 h 2944776"/>
              <a:gd name="connsiteX23" fmla="*/ 695293 w 1811270"/>
              <a:gd name="connsiteY23" fmla="*/ 2918483 h 2944776"/>
              <a:gd name="connsiteX24" fmla="*/ 826756 w 1811270"/>
              <a:gd name="connsiteY24" fmla="*/ 2944776 h 2944776"/>
              <a:gd name="connsiteX25" fmla="*/ 993276 w 1811270"/>
              <a:gd name="connsiteY25" fmla="*/ 2936012 h 2944776"/>
              <a:gd name="connsiteX26" fmla="*/ 1095526 w 1811270"/>
              <a:gd name="connsiteY26" fmla="*/ 2892191 h 2944776"/>
              <a:gd name="connsiteX27" fmla="*/ 1180246 w 1811270"/>
              <a:gd name="connsiteY27" fmla="*/ 2801628 h 2944776"/>
              <a:gd name="connsiteX28" fmla="*/ 1446094 w 1811270"/>
              <a:gd name="connsiteY28" fmla="*/ 2524095 h 2944776"/>
              <a:gd name="connsiteX29" fmla="*/ 1638907 w 1811270"/>
              <a:gd name="connsiteY29" fmla="*/ 2272854 h 2944776"/>
              <a:gd name="connsiteX30" fmla="*/ 1773291 w 1811270"/>
              <a:gd name="connsiteY30" fmla="*/ 1770372 h 2944776"/>
              <a:gd name="connsiteX31" fmla="*/ 1811270 w 1811270"/>
              <a:gd name="connsiteY31" fmla="*/ 1662280 h 2944776"/>
              <a:gd name="connsiteX32" fmla="*/ 1811270 w 1811270"/>
              <a:gd name="connsiteY32" fmla="*/ 1422725 h 2944776"/>
              <a:gd name="connsiteX33" fmla="*/ 1744077 w 1811270"/>
              <a:gd name="connsiteY33" fmla="*/ 1162719 h 2944776"/>
              <a:gd name="connsiteX34" fmla="*/ 1671042 w 1811270"/>
              <a:gd name="connsiteY34" fmla="*/ 905636 h 2944776"/>
              <a:gd name="connsiteX35" fmla="*/ 1595086 w 1811270"/>
              <a:gd name="connsiteY35" fmla="*/ 706980 h 2944776"/>
              <a:gd name="connsiteX36" fmla="*/ 1606771 w 1811270"/>
              <a:gd name="connsiteY36" fmla="*/ 371018 h 2944776"/>
              <a:gd name="connsiteX37" fmla="*/ 1653514 w 1811270"/>
              <a:gd name="connsiteY37" fmla="*/ 186970 h 2944776"/>
              <a:gd name="connsiteX38" fmla="*/ 1723628 w 1811270"/>
              <a:gd name="connsiteY38" fmla="*/ 0 h 2944776"/>
              <a:gd name="connsiteX39" fmla="*/ 1466544 w 1811270"/>
              <a:gd name="connsiteY39" fmla="*/ 2922 h 2944776"/>
              <a:gd name="connsiteX0" fmla="*/ 1467372 w 1812098"/>
              <a:gd name="connsiteY0" fmla="*/ 2922 h 2944776"/>
              <a:gd name="connsiteX1" fmla="*/ 1376808 w 1812098"/>
              <a:gd name="connsiteY1" fmla="*/ 330119 h 2944776"/>
              <a:gd name="connsiteX2" fmla="*/ 1403101 w 1812098"/>
              <a:gd name="connsiteY2" fmla="*/ 520010 h 2944776"/>
              <a:gd name="connsiteX3" fmla="*/ 1432315 w 1812098"/>
              <a:gd name="connsiteY3" fmla="*/ 762487 h 2944776"/>
              <a:gd name="connsiteX4" fmla="*/ 1543328 w 1812098"/>
              <a:gd name="connsiteY4" fmla="*/ 1168562 h 2944776"/>
              <a:gd name="connsiteX5" fmla="*/ 1604678 w 1812098"/>
              <a:gd name="connsiteY5" fmla="*/ 1402275 h 2944776"/>
              <a:gd name="connsiteX6" fmla="*/ 1610521 w 1812098"/>
              <a:gd name="connsiteY6" fmla="*/ 1709022 h 2944776"/>
              <a:gd name="connsiteX7" fmla="*/ 1581307 w 1812098"/>
              <a:gd name="connsiteY7" fmla="*/ 1837564 h 2944776"/>
              <a:gd name="connsiteX8" fmla="*/ 1546250 w 1812098"/>
              <a:gd name="connsiteY8" fmla="*/ 1986556 h 2944776"/>
              <a:gd name="connsiteX9" fmla="*/ 1444000 w 1812098"/>
              <a:gd name="connsiteY9" fmla="*/ 2264089 h 2944776"/>
              <a:gd name="connsiteX10" fmla="*/ 1230738 w 1812098"/>
              <a:gd name="connsiteY10" fmla="*/ 2529937 h 2944776"/>
              <a:gd name="connsiteX11" fmla="*/ 926912 w 1812098"/>
              <a:gd name="connsiteY11" fmla="*/ 2751964 h 2944776"/>
              <a:gd name="connsiteX12" fmla="*/ 760391 w 1812098"/>
              <a:gd name="connsiteY12" fmla="*/ 2763649 h 2944776"/>
              <a:gd name="connsiteX13" fmla="*/ 628929 w 1812098"/>
              <a:gd name="connsiteY13" fmla="*/ 2713985 h 2944776"/>
              <a:gd name="connsiteX14" fmla="*/ 491624 w 1812098"/>
              <a:gd name="connsiteY14" fmla="*/ 2576679 h 2944776"/>
              <a:gd name="connsiteX15" fmla="*/ 304654 w 1812098"/>
              <a:gd name="connsiteY15" fmla="*/ 2369258 h 2944776"/>
              <a:gd name="connsiteX16" fmla="*/ 199484 w 1812098"/>
              <a:gd name="connsiteY16" fmla="*/ 2299145 h 2944776"/>
              <a:gd name="connsiteX17" fmla="*/ 117684 w 1812098"/>
              <a:gd name="connsiteY17" fmla="*/ 2252403 h 2944776"/>
              <a:gd name="connsiteX18" fmla="*/ 828 w 1812098"/>
              <a:gd name="connsiteY18" fmla="*/ 2217346 h 2944776"/>
              <a:gd name="connsiteX19" fmla="*/ 68021 w 1812098"/>
              <a:gd name="connsiteY19" fmla="*/ 2366338 h 2944776"/>
              <a:gd name="connsiteX20" fmla="*/ 117685 w 1812098"/>
              <a:gd name="connsiteY20" fmla="*/ 2471508 h 2944776"/>
              <a:gd name="connsiteX21" fmla="*/ 179033 w 1812098"/>
              <a:gd name="connsiteY21" fmla="*/ 2527014 h 2944776"/>
              <a:gd name="connsiteX22" fmla="*/ 395217 w 1812098"/>
              <a:gd name="connsiteY22" fmla="*/ 2751963 h 2944776"/>
              <a:gd name="connsiteX23" fmla="*/ 561737 w 1812098"/>
              <a:gd name="connsiteY23" fmla="*/ 2874662 h 2944776"/>
              <a:gd name="connsiteX24" fmla="*/ 696121 w 1812098"/>
              <a:gd name="connsiteY24" fmla="*/ 2918483 h 2944776"/>
              <a:gd name="connsiteX25" fmla="*/ 827584 w 1812098"/>
              <a:gd name="connsiteY25" fmla="*/ 2944776 h 2944776"/>
              <a:gd name="connsiteX26" fmla="*/ 994104 w 1812098"/>
              <a:gd name="connsiteY26" fmla="*/ 2936012 h 2944776"/>
              <a:gd name="connsiteX27" fmla="*/ 1096354 w 1812098"/>
              <a:gd name="connsiteY27" fmla="*/ 2892191 h 2944776"/>
              <a:gd name="connsiteX28" fmla="*/ 1181074 w 1812098"/>
              <a:gd name="connsiteY28" fmla="*/ 2801628 h 2944776"/>
              <a:gd name="connsiteX29" fmla="*/ 1446922 w 1812098"/>
              <a:gd name="connsiteY29" fmla="*/ 2524095 h 2944776"/>
              <a:gd name="connsiteX30" fmla="*/ 1639735 w 1812098"/>
              <a:gd name="connsiteY30" fmla="*/ 2272854 h 2944776"/>
              <a:gd name="connsiteX31" fmla="*/ 1774119 w 1812098"/>
              <a:gd name="connsiteY31" fmla="*/ 1770372 h 2944776"/>
              <a:gd name="connsiteX32" fmla="*/ 1812098 w 1812098"/>
              <a:gd name="connsiteY32" fmla="*/ 1662280 h 2944776"/>
              <a:gd name="connsiteX33" fmla="*/ 1812098 w 1812098"/>
              <a:gd name="connsiteY33" fmla="*/ 1422725 h 2944776"/>
              <a:gd name="connsiteX34" fmla="*/ 1744905 w 1812098"/>
              <a:gd name="connsiteY34" fmla="*/ 1162719 h 2944776"/>
              <a:gd name="connsiteX35" fmla="*/ 1671870 w 1812098"/>
              <a:gd name="connsiteY35" fmla="*/ 905636 h 2944776"/>
              <a:gd name="connsiteX36" fmla="*/ 1595914 w 1812098"/>
              <a:gd name="connsiteY36" fmla="*/ 706980 h 2944776"/>
              <a:gd name="connsiteX37" fmla="*/ 1607599 w 1812098"/>
              <a:gd name="connsiteY37" fmla="*/ 371018 h 2944776"/>
              <a:gd name="connsiteX38" fmla="*/ 1654342 w 1812098"/>
              <a:gd name="connsiteY38" fmla="*/ 186970 h 2944776"/>
              <a:gd name="connsiteX39" fmla="*/ 1724456 w 1812098"/>
              <a:gd name="connsiteY39" fmla="*/ 0 h 2944776"/>
              <a:gd name="connsiteX40" fmla="*/ 1467372 w 1812098"/>
              <a:gd name="connsiteY40" fmla="*/ 2922 h 2944776"/>
              <a:gd name="connsiteX0" fmla="*/ 1467336 w 1812062"/>
              <a:gd name="connsiteY0" fmla="*/ 2922 h 2944776"/>
              <a:gd name="connsiteX1" fmla="*/ 1376772 w 1812062"/>
              <a:gd name="connsiteY1" fmla="*/ 330119 h 2944776"/>
              <a:gd name="connsiteX2" fmla="*/ 1403065 w 1812062"/>
              <a:gd name="connsiteY2" fmla="*/ 520010 h 2944776"/>
              <a:gd name="connsiteX3" fmla="*/ 1432279 w 1812062"/>
              <a:gd name="connsiteY3" fmla="*/ 762487 h 2944776"/>
              <a:gd name="connsiteX4" fmla="*/ 1543292 w 1812062"/>
              <a:gd name="connsiteY4" fmla="*/ 1168562 h 2944776"/>
              <a:gd name="connsiteX5" fmla="*/ 1604642 w 1812062"/>
              <a:gd name="connsiteY5" fmla="*/ 1402275 h 2944776"/>
              <a:gd name="connsiteX6" fmla="*/ 1610485 w 1812062"/>
              <a:gd name="connsiteY6" fmla="*/ 1709022 h 2944776"/>
              <a:gd name="connsiteX7" fmla="*/ 1581271 w 1812062"/>
              <a:gd name="connsiteY7" fmla="*/ 1837564 h 2944776"/>
              <a:gd name="connsiteX8" fmla="*/ 1546214 w 1812062"/>
              <a:gd name="connsiteY8" fmla="*/ 1986556 h 2944776"/>
              <a:gd name="connsiteX9" fmla="*/ 1443964 w 1812062"/>
              <a:gd name="connsiteY9" fmla="*/ 2264089 h 2944776"/>
              <a:gd name="connsiteX10" fmla="*/ 1230702 w 1812062"/>
              <a:gd name="connsiteY10" fmla="*/ 2529937 h 2944776"/>
              <a:gd name="connsiteX11" fmla="*/ 926876 w 1812062"/>
              <a:gd name="connsiteY11" fmla="*/ 2751964 h 2944776"/>
              <a:gd name="connsiteX12" fmla="*/ 760355 w 1812062"/>
              <a:gd name="connsiteY12" fmla="*/ 2763649 h 2944776"/>
              <a:gd name="connsiteX13" fmla="*/ 628893 w 1812062"/>
              <a:gd name="connsiteY13" fmla="*/ 2713985 h 2944776"/>
              <a:gd name="connsiteX14" fmla="*/ 491588 w 1812062"/>
              <a:gd name="connsiteY14" fmla="*/ 2576679 h 2944776"/>
              <a:gd name="connsiteX15" fmla="*/ 304618 w 1812062"/>
              <a:gd name="connsiteY15" fmla="*/ 2369258 h 2944776"/>
              <a:gd name="connsiteX16" fmla="*/ 199448 w 1812062"/>
              <a:gd name="connsiteY16" fmla="*/ 2299145 h 2944776"/>
              <a:gd name="connsiteX17" fmla="*/ 117648 w 1812062"/>
              <a:gd name="connsiteY17" fmla="*/ 2252403 h 2944776"/>
              <a:gd name="connsiteX18" fmla="*/ 792 w 1812062"/>
              <a:gd name="connsiteY18" fmla="*/ 2217346 h 2944776"/>
              <a:gd name="connsiteX19" fmla="*/ 70907 w 1812062"/>
              <a:gd name="connsiteY19" fmla="*/ 2445216 h 2944776"/>
              <a:gd name="connsiteX20" fmla="*/ 117649 w 1812062"/>
              <a:gd name="connsiteY20" fmla="*/ 2471508 h 2944776"/>
              <a:gd name="connsiteX21" fmla="*/ 178997 w 1812062"/>
              <a:gd name="connsiteY21" fmla="*/ 2527014 h 2944776"/>
              <a:gd name="connsiteX22" fmla="*/ 395181 w 1812062"/>
              <a:gd name="connsiteY22" fmla="*/ 2751963 h 2944776"/>
              <a:gd name="connsiteX23" fmla="*/ 561701 w 1812062"/>
              <a:gd name="connsiteY23" fmla="*/ 2874662 h 2944776"/>
              <a:gd name="connsiteX24" fmla="*/ 696085 w 1812062"/>
              <a:gd name="connsiteY24" fmla="*/ 2918483 h 2944776"/>
              <a:gd name="connsiteX25" fmla="*/ 827548 w 1812062"/>
              <a:gd name="connsiteY25" fmla="*/ 2944776 h 2944776"/>
              <a:gd name="connsiteX26" fmla="*/ 994068 w 1812062"/>
              <a:gd name="connsiteY26" fmla="*/ 2936012 h 2944776"/>
              <a:gd name="connsiteX27" fmla="*/ 1096318 w 1812062"/>
              <a:gd name="connsiteY27" fmla="*/ 2892191 h 2944776"/>
              <a:gd name="connsiteX28" fmla="*/ 1181038 w 1812062"/>
              <a:gd name="connsiteY28" fmla="*/ 2801628 h 2944776"/>
              <a:gd name="connsiteX29" fmla="*/ 1446886 w 1812062"/>
              <a:gd name="connsiteY29" fmla="*/ 2524095 h 2944776"/>
              <a:gd name="connsiteX30" fmla="*/ 1639699 w 1812062"/>
              <a:gd name="connsiteY30" fmla="*/ 2272854 h 2944776"/>
              <a:gd name="connsiteX31" fmla="*/ 1774083 w 1812062"/>
              <a:gd name="connsiteY31" fmla="*/ 1770372 h 2944776"/>
              <a:gd name="connsiteX32" fmla="*/ 1812062 w 1812062"/>
              <a:gd name="connsiteY32" fmla="*/ 1662280 h 2944776"/>
              <a:gd name="connsiteX33" fmla="*/ 1812062 w 1812062"/>
              <a:gd name="connsiteY33" fmla="*/ 1422725 h 2944776"/>
              <a:gd name="connsiteX34" fmla="*/ 1744869 w 1812062"/>
              <a:gd name="connsiteY34" fmla="*/ 1162719 h 2944776"/>
              <a:gd name="connsiteX35" fmla="*/ 1671834 w 1812062"/>
              <a:gd name="connsiteY35" fmla="*/ 905636 h 2944776"/>
              <a:gd name="connsiteX36" fmla="*/ 1595878 w 1812062"/>
              <a:gd name="connsiteY36" fmla="*/ 706980 h 2944776"/>
              <a:gd name="connsiteX37" fmla="*/ 1607563 w 1812062"/>
              <a:gd name="connsiteY37" fmla="*/ 371018 h 2944776"/>
              <a:gd name="connsiteX38" fmla="*/ 1654306 w 1812062"/>
              <a:gd name="connsiteY38" fmla="*/ 186970 h 2944776"/>
              <a:gd name="connsiteX39" fmla="*/ 1724420 w 1812062"/>
              <a:gd name="connsiteY39" fmla="*/ 0 h 2944776"/>
              <a:gd name="connsiteX40" fmla="*/ 1467336 w 1812062"/>
              <a:gd name="connsiteY40" fmla="*/ 2922 h 2944776"/>
              <a:gd name="connsiteX0" fmla="*/ 1470280 w 1815006"/>
              <a:gd name="connsiteY0" fmla="*/ 2922 h 2944776"/>
              <a:gd name="connsiteX1" fmla="*/ 1379716 w 1815006"/>
              <a:gd name="connsiteY1" fmla="*/ 330119 h 2944776"/>
              <a:gd name="connsiteX2" fmla="*/ 1406009 w 1815006"/>
              <a:gd name="connsiteY2" fmla="*/ 520010 h 2944776"/>
              <a:gd name="connsiteX3" fmla="*/ 1435223 w 1815006"/>
              <a:gd name="connsiteY3" fmla="*/ 762487 h 2944776"/>
              <a:gd name="connsiteX4" fmla="*/ 1546236 w 1815006"/>
              <a:gd name="connsiteY4" fmla="*/ 1168562 h 2944776"/>
              <a:gd name="connsiteX5" fmla="*/ 1607586 w 1815006"/>
              <a:gd name="connsiteY5" fmla="*/ 1402275 h 2944776"/>
              <a:gd name="connsiteX6" fmla="*/ 1613429 w 1815006"/>
              <a:gd name="connsiteY6" fmla="*/ 1709022 h 2944776"/>
              <a:gd name="connsiteX7" fmla="*/ 1584215 w 1815006"/>
              <a:gd name="connsiteY7" fmla="*/ 1837564 h 2944776"/>
              <a:gd name="connsiteX8" fmla="*/ 1549158 w 1815006"/>
              <a:gd name="connsiteY8" fmla="*/ 1986556 h 2944776"/>
              <a:gd name="connsiteX9" fmla="*/ 1446908 w 1815006"/>
              <a:gd name="connsiteY9" fmla="*/ 2264089 h 2944776"/>
              <a:gd name="connsiteX10" fmla="*/ 1233646 w 1815006"/>
              <a:gd name="connsiteY10" fmla="*/ 2529937 h 2944776"/>
              <a:gd name="connsiteX11" fmla="*/ 929820 w 1815006"/>
              <a:gd name="connsiteY11" fmla="*/ 2751964 h 2944776"/>
              <a:gd name="connsiteX12" fmla="*/ 763299 w 1815006"/>
              <a:gd name="connsiteY12" fmla="*/ 2763649 h 2944776"/>
              <a:gd name="connsiteX13" fmla="*/ 631837 w 1815006"/>
              <a:gd name="connsiteY13" fmla="*/ 2713985 h 2944776"/>
              <a:gd name="connsiteX14" fmla="*/ 494532 w 1815006"/>
              <a:gd name="connsiteY14" fmla="*/ 2576679 h 2944776"/>
              <a:gd name="connsiteX15" fmla="*/ 307562 w 1815006"/>
              <a:gd name="connsiteY15" fmla="*/ 2369258 h 2944776"/>
              <a:gd name="connsiteX16" fmla="*/ 202392 w 1815006"/>
              <a:gd name="connsiteY16" fmla="*/ 2299145 h 2944776"/>
              <a:gd name="connsiteX17" fmla="*/ 120592 w 1815006"/>
              <a:gd name="connsiteY17" fmla="*/ 2252403 h 2944776"/>
              <a:gd name="connsiteX18" fmla="*/ 3736 w 1815006"/>
              <a:gd name="connsiteY18" fmla="*/ 2217346 h 2944776"/>
              <a:gd name="connsiteX19" fmla="*/ 32951 w 1815006"/>
              <a:gd name="connsiteY19" fmla="*/ 2351731 h 2944776"/>
              <a:gd name="connsiteX20" fmla="*/ 73851 w 1815006"/>
              <a:gd name="connsiteY20" fmla="*/ 2445216 h 2944776"/>
              <a:gd name="connsiteX21" fmla="*/ 120593 w 1815006"/>
              <a:gd name="connsiteY21" fmla="*/ 2471508 h 2944776"/>
              <a:gd name="connsiteX22" fmla="*/ 181941 w 1815006"/>
              <a:gd name="connsiteY22" fmla="*/ 2527014 h 2944776"/>
              <a:gd name="connsiteX23" fmla="*/ 398125 w 1815006"/>
              <a:gd name="connsiteY23" fmla="*/ 2751963 h 2944776"/>
              <a:gd name="connsiteX24" fmla="*/ 564645 w 1815006"/>
              <a:gd name="connsiteY24" fmla="*/ 2874662 h 2944776"/>
              <a:gd name="connsiteX25" fmla="*/ 699029 w 1815006"/>
              <a:gd name="connsiteY25" fmla="*/ 2918483 h 2944776"/>
              <a:gd name="connsiteX26" fmla="*/ 830492 w 1815006"/>
              <a:gd name="connsiteY26" fmla="*/ 2944776 h 2944776"/>
              <a:gd name="connsiteX27" fmla="*/ 997012 w 1815006"/>
              <a:gd name="connsiteY27" fmla="*/ 2936012 h 2944776"/>
              <a:gd name="connsiteX28" fmla="*/ 1099262 w 1815006"/>
              <a:gd name="connsiteY28" fmla="*/ 2892191 h 2944776"/>
              <a:gd name="connsiteX29" fmla="*/ 1183982 w 1815006"/>
              <a:gd name="connsiteY29" fmla="*/ 2801628 h 2944776"/>
              <a:gd name="connsiteX30" fmla="*/ 1449830 w 1815006"/>
              <a:gd name="connsiteY30" fmla="*/ 2524095 h 2944776"/>
              <a:gd name="connsiteX31" fmla="*/ 1642643 w 1815006"/>
              <a:gd name="connsiteY31" fmla="*/ 2272854 h 2944776"/>
              <a:gd name="connsiteX32" fmla="*/ 1777027 w 1815006"/>
              <a:gd name="connsiteY32" fmla="*/ 1770372 h 2944776"/>
              <a:gd name="connsiteX33" fmla="*/ 1815006 w 1815006"/>
              <a:gd name="connsiteY33" fmla="*/ 1662280 h 2944776"/>
              <a:gd name="connsiteX34" fmla="*/ 1815006 w 1815006"/>
              <a:gd name="connsiteY34" fmla="*/ 1422725 h 2944776"/>
              <a:gd name="connsiteX35" fmla="*/ 1747813 w 1815006"/>
              <a:gd name="connsiteY35" fmla="*/ 1162719 h 2944776"/>
              <a:gd name="connsiteX36" fmla="*/ 1674778 w 1815006"/>
              <a:gd name="connsiteY36" fmla="*/ 905636 h 2944776"/>
              <a:gd name="connsiteX37" fmla="*/ 1598822 w 1815006"/>
              <a:gd name="connsiteY37" fmla="*/ 706980 h 2944776"/>
              <a:gd name="connsiteX38" fmla="*/ 1610507 w 1815006"/>
              <a:gd name="connsiteY38" fmla="*/ 371018 h 2944776"/>
              <a:gd name="connsiteX39" fmla="*/ 1657250 w 1815006"/>
              <a:gd name="connsiteY39" fmla="*/ 186970 h 2944776"/>
              <a:gd name="connsiteX40" fmla="*/ 1727364 w 1815006"/>
              <a:gd name="connsiteY40" fmla="*/ 0 h 2944776"/>
              <a:gd name="connsiteX41" fmla="*/ 1470280 w 1815006"/>
              <a:gd name="connsiteY41" fmla="*/ 2922 h 2944776"/>
              <a:gd name="connsiteX0" fmla="*/ 1472669 w 1817395"/>
              <a:gd name="connsiteY0" fmla="*/ 2922 h 2944776"/>
              <a:gd name="connsiteX1" fmla="*/ 1382105 w 1817395"/>
              <a:gd name="connsiteY1" fmla="*/ 330119 h 2944776"/>
              <a:gd name="connsiteX2" fmla="*/ 1408398 w 1817395"/>
              <a:gd name="connsiteY2" fmla="*/ 520010 h 2944776"/>
              <a:gd name="connsiteX3" fmla="*/ 1437612 w 1817395"/>
              <a:gd name="connsiteY3" fmla="*/ 762487 h 2944776"/>
              <a:gd name="connsiteX4" fmla="*/ 1548625 w 1817395"/>
              <a:gd name="connsiteY4" fmla="*/ 1168562 h 2944776"/>
              <a:gd name="connsiteX5" fmla="*/ 1609975 w 1817395"/>
              <a:gd name="connsiteY5" fmla="*/ 1402275 h 2944776"/>
              <a:gd name="connsiteX6" fmla="*/ 1615818 w 1817395"/>
              <a:gd name="connsiteY6" fmla="*/ 1709022 h 2944776"/>
              <a:gd name="connsiteX7" fmla="*/ 1586604 w 1817395"/>
              <a:gd name="connsiteY7" fmla="*/ 1837564 h 2944776"/>
              <a:gd name="connsiteX8" fmla="*/ 1551547 w 1817395"/>
              <a:gd name="connsiteY8" fmla="*/ 1986556 h 2944776"/>
              <a:gd name="connsiteX9" fmla="*/ 1449297 w 1817395"/>
              <a:gd name="connsiteY9" fmla="*/ 2264089 h 2944776"/>
              <a:gd name="connsiteX10" fmla="*/ 1236035 w 1817395"/>
              <a:gd name="connsiteY10" fmla="*/ 2529937 h 2944776"/>
              <a:gd name="connsiteX11" fmla="*/ 932209 w 1817395"/>
              <a:gd name="connsiteY11" fmla="*/ 2751964 h 2944776"/>
              <a:gd name="connsiteX12" fmla="*/ 765688 w 1817395"/>
              <a:gd name="connsiteY12" fmla="*/ 2763649 h 2944776"/>
              <a:gd name="connsiteX13" fmla="*/ 634226 w 1817395"/>
              <a:gd name="connsiteY13" fmla="*/ 2713985 h 2944776"/>
              <a:gd name="connsiteX14" fmla="*/ 496921 w 1817395"/>
              <a:gd name="connsiteY14" fmla="*/ 2576679 h 2944776"/>
              <a:gd name="connsiteX15" fmla="*/ 309951 w 1817395"/>
              <a:gd name="connsiteY15" fmla="*/ 2369258 h 2944776"/>
              <a:gd name="connsiteX16" fmla="*/ 204781 w 1817395"/>
              <a:gd name="connsiteY16" fmla="*/ 2299145 h 2944776"/>
              <a:gd name="connsiteX17" fmla="*/ 122981 w 1817395"/>
              <a:gd name="connsiteY17" fmla="*/ 2252403 h 2944776"/>
              <a:gd name="connsiteX18" fmla="*/ 6125 w 1817395"/>
              <a:gd name="connsiteY18" fmla="*/ 2217346 h 2944776"/>
              <a:gd name="connsiteX19" fmla="*/ 17812 w 1817395"/>
              <a:gd name="connsiteY19" fmla="*/ 2468587 h 2944776"/>
              <a:gd name="connsiteX20" fmla="*/ 76240 w 1817395"/>
              <a:gd name="connsiteY20" fmla="*/ 2445216 h 2944776"/>
              <a:gd name="connsiteX21" fmla="*/ 122982 w 1817395"/>
              <a:gd name="connsiteY21" fmla="*/ 2471508 h 2944776"/>
              <a:gd name="connsiteX22" fmla="*/ 184330 w 1817395"/>
              <a:gd name="connsiteY22" fmla="*/ 2527014 h 2944776"/>
              <a:gd name="connsiteX23" fmla="*/ 400514 w 1817395"/>
              <a:gd name="connsiteY23" fmla="*/ 2751963 h 2944776"/>
              <a:gd name="connsiteX24" fmla="*/ 567034 w 1817395"/>
              <a:gd name="connsiteY24" fmla="*/ 2874662 h 2944776"/>
              <a:gd name="connsiteX25" fmla="*/ 701418 w 1817395"/>
              <a:gd name="connsiteY25" fmla="*/ 2918483 h 2944776"/>
              <a:gd name="connsiteX26" fmla="*/ 832881 w 1817395"/>
              <a:gd name="connsiteY26" fmla="*/ 2944776 h 2944776"/>
              <a:gd name="connsiteX27" fmla="*/ 999401 w 1817395"/>
              <a:gd name="connsiteY27" fmla="*/ 2936012 h 2944776"/>
              <a:gd name="connsiteX28" fmla="*/ 1101651 w 1817395"/>
              <a:gd name="connsiteY28" fmla="*/ 2892191 h 2944776"/>
              <a:gd name="connsiteX29" fmla="*/ 1186371 w 1817395"/>
              <a:gd name="connsiteY29" fmla="*/ 2801628 h 2944776"/>
              <a:gd name="connsiteX30" fmla="*/ 1452219 w 1817395"/>
              <a:gd name="connsiteY30" fmla="*/ 2524095 h 2944776"/>
              <a:gd name="connsiteX31" fmla="*/ 1645032 w 1817395"/>
              <a:gd name="connsiteY31" fmla="*/ 2272854 h 2944776"/>
              <a:gd name="connsiteX32" fmla="*/ 1779416 w 1817395"/>
              <a:gd name="connsiteY32" fmla="*/ 1770372 h 2944776"/>
              <a:gd name="connsiteX33" fmla="*/ 1817395 w 1817395"/>
              <a:gd name="connsiteY33" fmla="*/ 1662280 h 2944776"/>
              <a:gd name="connsiteX34" fmla="*/ 1817395 w 1817395"/>
              <a:gd name="connsiteY34" fmla="*/ 1422725 h 2944776"/>
              <a:gd name="connsiteX35" fmla="*/ 1750202 w 1817395"/>
              <a:gd name="connsiteY35" fmla="*/ 1162719 h 2944776"/>
              <a:gd name="connsiteX36" fmla="*/ 1677167 w 1817395"/>
              <a:gd name="connsiteY36" fmla="*/ 905636 h 2944776"/>
              <a:gd name="connsiteX37" fmla="*/ 1601211 w 1817395"/>
              <a:gd name="connsiteY37" fmla="*/ 706980 h 2944776"/>
              <a:gd name="connsiteX38" fmla="*/ 1612896 w 1817395"/>
              <a:gd name="connsiteY38" fmla="*/ 371018 h 2944776"/>
              <a:gd name="connsiteX39" fmla="*/ 1659639 w 1817395"/>
              <a:gd name="connsiteY39" fmla="*/ 186970 h 2944776"/>
              <a:gd name="connsiteX40" fmla="*/ 1729753 w 1817395"/>
              <a:gd name="connsiteY40" fmla="*/ 0 h 2944776"/>
              <a:gd name="connsiteX41" fmla="*/ 1472669 w 1817395"/>
              <a:gd name="connsiteY41" fmla="*/ 2922 h 2944776"/>
              <a:gd name="connsiteX0" fmla="*/ 1471202 w 1815928"/>
              <a:gd name="connsiteY0" fmla="*/ 2922 h 2944776"/>
              <a:gd name="connsiteX1" fmla="*/ 1380638 w 1815928"/>
              <a:gd name="connsiteY1" fmla="*/ 330119 h 2944776"/>
              <a:gd name="connsiteX2" fmla="*/ 1406931 w 1815928"/>
              <a:gd name="connsiteY2" fmla="*/ 520010 h 2944776"/>
              <a:gd name="connsiteX3" fmla="*/ 1436145 w 1815928"/>
              <a:gd name="connsiteY3" fmla="*/ 762487 h 2944776"/>
              <a:gd name="connsiteX4" fmla="*/ 1547158 w 1815928"/>
              <a:gd name="connsiteY4" fmla="*/ 1168562 h 2944776"/>
              <a:gd name="connsiteX5" fmla="*/ 1608508 w 1815928"/>
              <a:gd name="connsiteY5" fmla="*/ 1402275 h 2944776"/>
              <a:gd name="connsiteX6" fmla="*/ 1614351 w 1815928"/>
              <a:gd name="connsiteY6" fmla="*/ 1709022 h 2944776"/>
              <a:gd name="connsiteX7" fmla="*/ 1585137 w 1815928"/>
              <a:gd name="connsiteY7" fmla="*/ 1837564 h 2944776"/>
              <a:gd name="connsiteX8" fmla="*/ 1550080 w 1815928"/>
              <a:gd name="connsiteY8" fmla="*/ 1986556 h 2944776"/>
              <a:gd name="connsiteX9" fmla="*/ 1447830 w 1815928"/>
              <a:gd name="connsiteY9" fmla="*/ 2264089 h 2944776"/>
              <a:gd name="connsiteX10" fmla="*/ 1234568 w 1815928"/>
              <a:gd name="connsiteY10" fmla="*/ 2529937 h 2944776"/>
              <a:gd name="connsiteX11" fmla="*/ 930742 w 1815928"/>
              <a:gd name="connsiteY11" fmla="*/ 2751964 h 2944776"/>
              <a:gd name="connsiteX12" fmla="*/ 764221 w 1815928"/>
              <a:gd name="connsiteY12" fmla="*/ 2763649 h 2944776"/>
              <a:gd name="connsiteX13" fmla="*/ 632759 w 1815928"/>
              <a:gd name="connsiteY13" fmla="*/ 2713985 h 2944776"/>
              <a:gd name="connsiteX14" fmla="*/ 495454 w 1815928"/>
              <a:gd name="connsiteY14" fmla="*/ 2576679 h 2944776"/>
              <a:gd name="connsiteX15" fmla="*/ 308484 w 1815928"/>
              <a:gd name="connsiteY15" fmla="*/ 2369258 h 2944776"/>
              <a:gd name="connsiteX16" fmla="*/ 203314 w 1815928"/>
              <a:gd name="connsiteY16" fmla="*/ 2299145 h 2944776"/>
              <a:gd name="connsiteX17" fmla="*/ 121514 w 1815928"/>
              <a:gd name="connsiteY17" fmla="*/ 2252403 h 2944776"/>
              <a:gd name="connsiteX18" fmla="*/ 4658 w 1815928"/>
              <a:gd name="connsiteY18" fmla="*/ 2217346 h 2944776"/>
              <a:gd name="connsiteX19" fmla="*/ 25110 w 1815928"/>
              <a:gd name="connsiteY19" fmla="*/ 2383867 h 2944776"/>
              <a:gd name="connsiteX20" fmla="*/ 74773 w 1815928"/>
              <a:gd name="connsiteY20" fmla="*/ 2445216 h 2944776"/>
              <a:gd name="connsiteX21" fmla="*/ 121515 w 1815928"/>
              <a:gd name="connsiteY21" fmla="*/ 2471508 h 2944776"/>
              <a:gd name="connsiteX22" fmla="*/ 182863 w 1815928"/>
              <a:gd name="connsiteY22" fmla="*/ 2527014 h 2944776"/>
              <a:gd name="connsiteX23" fmla="*/ 399047 w 1815928"/>
              <a:gd name="connsiteY23" fmla="*/ 2751963 h 2944776"/>
              <a:gd name="connsiteX24" fmla="*/ 565567 w 1815928"/>
              <a:gd name="connsiteY24" fmla="*/ 2874662 h 2944776"/>
              <a:gd name="connsiteX25" fmla="*/ 699951 w 1815928"/>
              <a:gd name="connsiteY25" fmla="*/ 2918483 h 2944776"/>
              <a:gd name="connsiteX26" fmla="*/ 831414 w 1815928"/>
              <a:gd name="connsiteY26" fmla="*/ 2944776 h 2944776"/>
              <a:gd name="connsiteX27" fmla="*/ 997934 w 1815928"/>
              <a:gd name="connsiteY27" fmla="*/ 2936012 h 2944776"/>
              <a:gd name="connsiteX28" fmla="*/ 1100184 w 1815928"/>
              <a:gd name="connsiteY28" fmla="*/ 2892191 h 2944776"/>
              <a:gd name="connsiteX29" fmla="*/ 1184904 w 1815928"/>
              <a:gd name="connsiteY29" fmla="*/ 2801628 h 2944776"/>
              <a:gd name="connsiteX30" fmla="*/ 1450752 w 1815928"/>
              <a:gd name="connsiteY30" fmla="*/ 2524095 h 2944776"/>
              <a:gd name="connsiteX31" fmla="*/ 1643565 w 1815928"/>
              <a:gd name="connsiteY31" fmla="*/ 2272854 h 2944776"/>
              <a:gd name="connsiteX32" fmla="*/ 1777949 w 1815928"/>
              <a:gd name="connsiteY32" fmla="*/ 1770372 h 2944776"/>
              <a:gd name="connsiteX33" fmla="*/ 1815928 w 1815928"/>
              <a:gd name="connsiteY33" fmla="*/ 1662280 h 2944776"/>
              <a:gd name="connsiteX34" fmla="*/ 1815928 w 1815928"/>
              <a:gd name="connsiteY34" fmla="*/ 1422725 h 2944776"/>
              <a:gd name="connsiteX35" fmla="*/ 1748735 w 1815928"/>
              <a:gd name="connsiteY35" fmla="*/ 1162719 h 2944776"/>
              <a:gd name="connsiteX36" fmla="*/ 1675700 w 1815928"/>
              <a:gd name="connsiteY36" fmla="*/ 905636 h 2944776"/>
              <a:gd name="connsiteX37" fmla="*/ 1599744 w 1815928"/>
              <a:gd name="connsiteY37" fmla="*/ 706980 h 2944776"/>
              <a:gd name="connsiteX38" fmla="*/ 1611429 w 1815928"/>
              <a:gd name="connsiteY38" fmla="*/ 371018 h 2944776"/>
              <a:gd name="connsiteX39" fmla="*/ 1658172 w 1815928"/>
              <a:gd name="connsiteY39" fmla="*/ 186970 h 2944776"/>
              <a:gd name="connsiteX40" fmla="*/ 1728286 w 1815928"/>
              <a:gd name="connsiteY40" fmla="*/ 0 h 2944776"/>
              <a:gd name="connsiteX41" fmla="*/ 1471202 w 1815928"/>
              <a:gd name="connsiteY41" fmla="*/ 2922 h 2944776"/>
              <a:gd name="connsiteX0" fmla="*/ 1483642 w 1828368"/>
              <a:gd name="connsiteY0" fmla="*/ 2922 h 2944776"/>
              <a:gd name="connsiteX1" fmla="*/ 1393078 w 1828368"/>
              <a:gd name="connsiteY1" fmla="*/ 330119 h 2944776"/>
              <a:gd name="connsiteX2" fmla="*/ 1419371 w 1828368"/>
              <a:gd name="connsiteY2" fmla="*/ 520010 h 2944776"/>
              <a:gd name="connsiteX3" fmla="*/ 1448585 w 1828368"/>
              <a:gd name="connsiteY3" fmla="*/ 762487 h 2944776"/>
              <a:gd name="connsiteX4" fmla="*/ 1559598 w 1828368"/>
              <a:gd name="connsiteY4" fmla="*/ 1168562 h 2944776"/>
              <a:gd name="connsiteX5" fmla="*/ 1620948 w 1828368"/>
              <a:gd name="connsiteY5" fmla="*/ 1402275 h 2944776"/>
              <a:gd name="connsiteX6" fmla="*/ 1626791 w 1828368"/>
              <a:gd name="connsiteY6" fmla="*/ 1709022 h 2944776"/>
              <a:gd name="connsiteX7" fmla="*/ 1597577 w 1828368"/>
              <a:gd name="connsiteY7" fmla="*/ 1837564 h 2944776"/>
              <a:gd name="connsiteX8" fmla="*/ 1562520 w 1828368"/>
              <a:gd name="connsiteY8" fmla="*/ 1986556 h 2944776"/>
              <a:gd name="connsiteX9" fmla="*/ 1460270 w 1828368"/>
              <a:gd name="connsiteY9" fmla="*/ 2264089 h 2944776"/>
              <a:gd name="connsiteX10" fmla="*/ 1247008 w 1828368"/>
              <a:gd name="connsiteY10" fmla="*/ 2529937 h 2944776"/>
              <a:gd name="connsiteX11" fmla="*/ 943182 w 1828368"/>
              <a:gd name="connsiteY11" fmla="*/ 2751964 h 2944776"/>
              <a:gd name="connsiteX12" fmla="*/ 776661 w 1828368"/>
              <a:gd name="connsiteY12" fmla="*/ 2763649 h 2944776"/>
              <a:gd name="connsiteX13" fmla="*/ 645199 w 1828368"/>
              <a:gd name="connsiteY13" fmla="*/ 2713985 h 2944776"/>
              <a:gd name="connsiteX14" fmla="*/ 507894 w 1828368"/>
              <a:gd name="connsiteY14" fmla="*/ 2576679 h 2944776"/>
              <a:gd name="connsiteX15" fmla="*/ 320924 w 1828368"/>
              <a:gd name="connsiteY15" fmla="*/ 2369258 h 2944776"/>
              <a:gd name="connsiteX16" fmla="*/ 215754 w 1828368"/>
              <a:gd name="connsiteY16" fmla="*/ 2299145 h 2944776"/>
              <a:gd name="connsiteX17" fmla="*/ 133954 w 1828368"/>
              <a:gd name="connsiteY17" fmla="*/ 2252403 h 2944776"/>
              <a:gd name="connsiteX18" fmla="*/ 17098 w 1828368"/>
              <a:gd name="connsiteY18" fmla="*/ 2217346 h 2944776"/>
              <a:gd name="connsiteX19" fmla="*/ 5415 w 1828368"/>
              <a:gd name="connsiteY19" fmla="*/ 2433531 h 2944776"/>
              <a:gd name="connsiteX20" fmla="*/ 87213 w 1828368"/>
              <a:gd name="connsiteY20" fmla="*/ 2445216 h 2944776"/>
              <a:gd name="connsiteX21" fmla="*/ 133955 w 1828368"/>
              <a:gd name="connsiteY21" fmla="*/ 2471508 h 2944776"/>
              <a:gd name="connsiteX22" fmla="*/ 195303 w 1828368"/>
              <a:gd name="connsiteY22" fmla="*/ 2527014 h 2944776"/>
              <a:gd name="connsiteX23" fmla="*/ 411487 w 1828368"/>
              <a:gd name="connsiteY23" fmla="*/ 2751963 h 2944776"/>
              <a:gd name="connsiteX24" fmla="*/ 578007 w 1828368"/>
              <a:gd name="connsiteY24" fmla="*/ 2874662 h 2944776"/>
              <a:gd name="connsiteX25" fmla="*/ 712391 w 1828368"/>
              <a:gd name="connsiteY25" fmla="*/ 2918483 h 2944776"/>
              <a:gd name="connsiteX26" fmla="*/ 843854 w 1828368"/>
              <a:gd name="connsiteY26" fmla="*/ 2944776 h 2944776"/>
              <a:gd name="connsiteX27" fmla="*/ 1010374 w 1828368"/>
              <a:gd name="connsiteY27" fmla="*/ 2936012 h 2944776"/>
              <a:gd name="connsiteX28" fmla="*/ 1112624 w 1828368"/>
              <a:gd name="connsiteY28" fmla="*/ 2892191 h 2944776"/>
              <a:gd name="connsiteX29" fmla="*/ 1197344 w 1828368"/>
              <a:gd name="connsiteY29" fmla="*/ 2801628 h 2944776"/>
              <a:gd name="connsiteX30" fmla="*/ 1463192 w 1828368"/>
              <a:gd name="connsiteY30" fmla="*/ 2524095 h 2944776"/>
              <a:gd name="connsiteX31" fmla="*/ 1656005 w 1828368"/>
              <a:gd name="connsiteY31" fmla="*/ 2272854 h 2944776"/>
              <a:gd name="connsiteX32" fmla="*/ 1790389 w 1828368"/>
              <a:gd name="connsiteY32" fmla="*/ 1770372 h 2944776"/>
              <a:gd name="connsiteX33" fmla="*/ 1828368 w 1828368"/>
              <a:gd name="connsiteY33" fmla="*/ 1662280 h 2944776"/>
              <a:gd name="connsiteX34" fmla="*/ 1828368 w 1828368"/>
              <a:gd name="connsiteY34" fmla="*/ 1422725 h 2944776"/>
              <a:gd name="connsiteX35" fmla="*/ 1761175 w 1828368"/>
              <a:gd name="connsiteY35" fmla="*/ 1162719 h 2944776"/>
              <a:gd name="connsiteX36" fmla="*/ 1688140 w 1828368"/>
              <a:gd name="connsiteY36" fmla="*/ 905636 h 2944776"/>
              <a:gd name="connsiteX37" fmla="*/ 1612184 w 1828368"/>
              <a:gd name="connsiteY37" fmla="*/ 706980 h 2944776"/>
              <a:gd name="connsiteX38" fmla="*/ 1623869 w 1828368"/>
              <a:gd name="connsiteY38" fmla="*/ 371018 h 2944776"/>
              <a:gd name="connsiteX39" fmla="*/ 1670612 w 1828368"/>
              <a:gd name="connsiteY39" fmla="*/ 186970 h 2944776"/>
              <a:gd name="connsiteX40" fmla="*/ 1740726 w 1828368"/>
              <a:gd name="connsiteY40" fmla="*/ 0 h 2944776"/>
              <a:gd name="connsiteX41" fmla="*/ 1483642 w 1828368"/>
              <a:gd name="connsiteY41" fmla="*/ 2922 h 29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28368" h="2944776">
                <a:moveTo>
                  <a:pt x="1483642" y="2922"/>
                </a:moveTo>
                <a:lnTo>
                  <a:pt x="1393078" y="330119"/>
                </a:lnTo>
                <a:lnTo>
                  <a:pt x="1419371" y="520010"/>
                </a:lnTo>
                <a:lnTo>
                  <a:pt x="1448585" y="762487"/>
                </a:lnTo>
                <a:lnTo>
                  <a:pt x="1559598" y="1168562"/>
                </a:lnTo>
                <a:lnTo>
                  <a:pt x="1620948" y="1402275"/>
                </a:lnTo>
                <a:lnTo>
                  <a:pt x="1626791" y="1709022"/>
                </a:lnTo>
                <a:lnTo>
                  <a:pt x="1597577" y="1837564"/>
                </a:lnTo>
                <a:lnTo>
                  <a:pt x="1562520" y="1986556"/>
                </a:lnTo>
                <a:lnTo>
                  <a:pt x="1460270" y="2264089"/>
                </a:lnTo>
                <a:lnTo>
                  <a:pt x="1247008" y="2529937"/>
                </a:lnTo>
                <a:lnTo>
                  <a:pt x="943182" y="2751964"/>
                </a:lnTo>
                <a:lnTo>
                  <a:pt x="776661" y="2763649"/>
                </a:lnTo>
                <a:lnTo>
                  <a:pt x="645199" y="2713985"/>
                </a:lnTo>
                <a:lnTo>
                  <a:pt x="507894" y="2576679"/>
                </a:lnTo>
                <a:lnTo>
                  <a:pt x="320924" y="2369258"/>
                </a:lnTo>
                <a:lnTo>
                  <a:pt x="215754" y="2299145"/>
                </a:lnTo>
                <a:lnTo>
                  <a:pt x="133954" y="2252403"/>
                </a:lnTo>
                <a:cubicBezTo>
                  <a:pt x="120321" y="2263602"/>
                  <a:pt x="17098" y="2180829"/>
                  <a:pt x="17098" y="2217346"/>
                </a:cubicBezTo>
                <a:cubicBezTo>
                  <a:pt x="2491" y="2233901"/>
                  <a:pt x="-6271" y="2395553"/>
                  <a:pt x="5415" y="2433531"/>
                </a:cubicBezTo>
                <a:cubicBezTo>
                  <a:pt x="17101" y="2471509"/>
                  <a:pt x="72606" y="2425253"/>
                  <a:pt x="87213" y="2445216"/>
                </a:cubicBezTo>
                <a:cubicBezTo>
                  <a:pt x="101820" y="2465179"/>
                  <a:pt x="115453" y="2444729"/>
                  <a:pt x="133955" y="2471508"/>
                </a:cubicBezTo>
                <a:lnTo>
                  <a:pt x="195303" y="2527014"/>
                </a:lnTo>
                <a:lnTo>
                  <a:pt x="411487" y="2751963"/>
                </a:lnTo>
                <a:lnTo>
                  <a:pt x="578007" y="2874662"/>
                </a:lnTo>
                <a:lnTo>
                  <a:pt x="712391" y="2918483"/>
                </a:lnTo>
                <a:lnTo>
                  <a:pt x="843854" y="2944776"/>
                </a:lnTo>
                <a:lnTo>
                  <a:pt x="1010374" y="2936012"/>
                </a:lnTo>
                <a:lnTo>
                  <a:pt x="1112624" y="2892191"/>
                </a:lnTo>
                <a:lnTo>
                  <a:pt x="1197344" y="2801628"/>
                </a:lnTo>
                <a:lnTo>
                  <a:pt x="1463192" y="2524095"/>
                </a:lnTo>
                <a:lnTo>
                  <a:pt x="1656005" y="2272854"/>
                </a:lnTo>
                <a:lnTo>
                  <a:pt x="1790389" y="1770372"/>
                </a:lnTo>
                <a:lnTo>
                  <a:pt x="1828368" y="1662280"/>
                </a:lnTo>
                <a:lnTo>
                  <a:pt x="1828368" y="1422725"/>
                </a:lnTo>
                <a:lnTo>
                  <a:pt x="1761175" y="1162719"/>
                </a:lnTo>
                <a:lnTo>
                  <a:pt x="1688140" y="905636"/>
                </a:lnTo>
                <a:lnTo>
                  <a:pt x="1612184" y="706980"/>
                </a:lnTo>
                <a:lnTo>
                  <a:pt x="1623869" y="371018"/>
                </a:lnTo>
                <a:lnTo>
                  <a:pt x="1670612" y="186970"/>
                </a:lnTo>
                <a:lnTo>
                  <a:pt x="1740726" y="0"/>
                </a:lnTo>
                <a:lnTo>
                  <a:pt x="1483642" y="292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9257934" y="441130"/>
            <a:ext cx="2927250" cy="1691495"/>
          </a:xfrm>
          <a:custGeom>
            <a:avLst/>
            <a:gdLst>
              <a:gd name="connsiteX0" fmla="*/ 43821 w 2787021"/>
              <a:gd name="connsiteY0" fmla="*/ 35057 h 1577559"/>
              <a:gd name="connsiteX1" fmla="*/ 373940 w 2787021"/>
              <a:gd name="connsiteY1" fmla="*/ 201577 h 1577559"/>
              <a:gd name="connsiteX2" fmla="*/ 458661 w 2787021"/>
              <a:gd name="connsiteY2" fmla="*/ 210341 h 1577559"/>
              <a:gd name="connsiteX3" fmla="*/ 581360 w 2787021"/>
              <a:gd name="connsiteY3" fmla="*/ 297983 h 1577559"/>
              <a:gd name="connsiteX4" fmla="*/ 584281 w 2787021"/>
              <a:gd name="connsiteY4" fmla="*/ 333040 h 1577559"/>
              <a:gd name="connsiteX5" fmla="*/ 590124 w 2787021"/>
              <a:gd name="connsiteY5" fmla="*/ 406075 h 1577559"/>
              <a:gd name="connsiteX6" fmla="*/ 590124 w 2787021"/>
              <a:gd name="connsiteY6" fmla="*/ 473268 h 1577559"/>
              <a:gd name="connsiteX7" fmla="*/ 747880 w 2787021"/>
              <a:gd name="connsiteY7" fmla="*/ 660238 h 1577559"/>
              <a:gd name="connsiteX8" fmla="*/ 809230 w 2787021"/>
              <a:gd name="connsiteY8" fmla="*/ 782937 h 1577559"/>
              <a:gd name="connsiteX9" fmla="*/ 826758 w 2787021"/>
              <a:gd name="connsiteY9" fmla="*/ 847208 h 1577559"/>
              <a:gd name="connsiteX10" fmla="*/ 797544 w 2787021"/>
              <a:gd name="connsiteY10" fmla="*/ 981592 h 1577559"/>
              <a:gd name="connsiteX11" fmla="*/ 826758 w 2787021"/>
              <a:gd name="connsiteY11" fmla="*/ 1075077 h 1577559"/>
              <a:gd name="connsiteX12" fmla="*/ 885186 w 2787021"/>
              <a:gd name="connsiteY12" fmla="*/ 1171484 h 1577559"/>
              <a:gd name="connsiteX13" fmla="*/ 943614 w 2787021"/>
              <a:gd name="connsiteY13" fmla="*/ 1203619 h 1577559"/>
              <a:gd name="connsiteX14" fmla="*/ 1124742 w 2787021"/>
              <a:gd name="connsiteY14" fmla="*/ 1221148 h 1577559"/>
              <a:gd name="connsiteX15" fmla="*/ 1256205 w 2787021"/>
              <a:gd name="connsiteY15" fmla="*/ 1232833 h 1577559"/>
              <a:gd name="connsiteX16" fmla="*/ 1446096 w 2787021"/>
              <a:gd name="connsiteY16" fmla="*/ 1247440 h 1577559"/>
              <a:gd name="connsiteX17" fmla="*/ 1545424 w 2787021"/>
              <a:gd name="connsiteY17" fmla="*/ 1244519 h 1577559"/>
              <a:gd name="connsiteX18" fmla="*/ 1662280 w 2787021"/>
              <a:gd name="connsiteY18" fmla="*/ 1270812 h 1577559"/>
              <a:gd name="connsiteX19" fmla="*/ 1805429 w 2787021"/>
              <a:gd name="connsiteY19" fmla="*/ 1215305 h 1577559"/>
              <a:gd name="connsiteX20" fmla="*/ 1887228 w 2787021"/>
              <a:gd name="connsiteY20" fmla="*/ 1215305 h 1577559"/>
              <a:gd name="connsiteX21" fmla="*/ 2056670 w 2787021"/>
              <a:gd name="connsiteY21" fmla="*/ 1235755 h 1577559"/>
              <a:gd name="connsiteX22" fmla="*/ 2170605 w 2787021"/>
              <a:gd name="connsiteY22" fmla="*/ 1200698 h 1577559"/>
              <a:gd name="connsiteX23" fmla="*/ 2255326 w 2787021"/>
              <a:gd name="connsiteY23" fmla="*/ 1288340 h 1577559"/>
              <a:gd name="connsiteX24" fmla="*/ 2453981 w 2787021"/>
              <a:gd name="connsiteY24" fmla="*/ 1384746 h 1577559"/>
              <a:gd name="connsiteX25" fmla="*/ 2608816 w 2787021"/>
              <a:gd name="connsiteY25" fmla="*/ 1481153 h 1577559"/>
              <a:gd name="connsiteX26" fmla="*/ 2787021 w 2787021"/>
              <a:gd name="connsiteY26" fmla="*/ 1577559 h 1577559"/>
              <a:gd name="connsiteX27" fmla="*/ 2778257 w 2787021"/>
              <a:gd name="connsiteY27" fmla="*/ 850129 h 1577559"/>
              <a:gd name="connsiteX28" fmla="*/ 2661401 w 2787021"/>
              <a:gd name="connsiteY28" fmla="*/ 826758 h 1577559"/>
              <a:gd name="connsiteX29" fmla="*/ 2594209 w 2787021"/>
              <a:gd name="connsiteY29" fmla="*/ 765408 h 1577559"/>
              <a:gd name="connsiteX30" fmla="*/ 2395553 w 2787021"/>
              <a:gd name="connsiteY30" fmla="*/ 698216 h 1577559"/>
              <a:gd name="connsiteX31" fmla="*/ 2304989 w 2787021"/>
              <a:gd name="connsiteY31" fmla="*/ 622260 h 1577559"/>
              <a:gd name="connsiteX32" fmla="*/ 1907678 w 2787021"/>
              <a:gd name="connsiteY32" fmla="*/ 482032 h 1577559"/>
              <a:gd name="connsiteX33" fmla="*/ 1811272 w 2787021"/>
              <a:gd name="connsiteY33" fmla="*/ 371019 h 1577559"/>
              <a:gd name="connsiteX34" fmla="*/ 1732394 w 2787021"/>
              <a:gd name="connsiteY34" fmla="*/ 292141 h 1577559"/>
              <a:gd name="connsiteX35" fmla="*/ 1720708 w 2787021"/>
              <a:gd name="connsiteY35" fmla="*/ 210341 h 1577559"/>
              <a:gd name="connsiteX36" fmla="*/ 1726551 w 2787021"/>
              <a:gd name="connsiteY36" fmla="*/ 175284 h 1577559"/>
              <a:gd name="connsiteX37" fmla="*/ 1711944 w 2787021"/>
              <a:gd name="connsiteY37" fmla="*/ 148992 h 1577559"/>
              <a:gd name="connsiteX38" fmla="*/ 1717787 w 2787021"/>
              <a:gd name="connsiteY38" fmla="*/ 67192 h 1577559"/>
              <a:gd name="connsiteX39" fmla="*/ 1732394 w 2787021"/>
              <a:gd name="connsiteY39" fmla="*/ 0 h 1577559"/>
              <a:gd name="connsiteX40" fmla="*/ 0 w 2787021"/>
              <a:gd name="connsiteY40" fmla="*/ 5843 h 1577559"/>
              <a:gd name="connsiteX41" fmla="*/ 43821 w 2787021"/>
              <a:gd name="connsiteY41" fmla="*/ 35057 h 1577559"/>
              <a:gd name="connsiteX0" fmla="*/ 43821 w 2787021"/>
              <a:gd name="connsiteY0" fmla="*/ 35057 h 1577559"/>
              <a:gd name="connsiteX1" fmla="*/ 373940 w 2787021"/>
              <a:gd name="connsiteY1" fmla="*/ 201577 h 1577559"/>
              <a:gd name="connsiteX2" fmla="*/ 458661 w 2787021"/>
              <a:gd name="connsiteY2" fmla="*/ 210341 h 1577559"/>
              <a:gd name="connsiteX3" fmla="*/ 581360 w 2787021"/>
              <a:gd name="connsiteY3" fmla="*/ 297983 h 1577559"/>
              <a:gd name="connsiteX4" fmla="*/ 584281 w 2787021"/>
              <a:gd name="connsiteY4" fmla="*/ 333040 h 1577559"/>
              <a:gd name="connsiteX5" fmla="*/ 590124 w 2787021"/>
              <a:gd name="connsiteY5" fmla="*/ 406075 h 1577559"/>
              <a:gd name="connsiteX6" fmla="*/ 590124 w 2787021"/>
              <a:gd name="connsiteY6" fmla="*/ 473268 h 1577559"/>
              <a:gd name="connsiteX7" fmla="*/ 747880 w 2787021"/>
              <a:gd name="connsiteY7" fmla="*/ 660238 h 1577559"/>
              <a:gd name="connsiteX8" fmla="*/ 809230 w 2787021"/>
              <a:gd name="connsiteY8" fmla="*/ 782937 h 1577559"/>
              <a:gd name="connsiteX9" fmla="*/ 826758 w 2787021"/>
              <a:gd name="connsiteY9" fmla="*/ 847208 h 1577559"/>
              <a:gd name="connsiteX10" fmla="*/ 797544 w 2787021"/>
              <a:gd name="connsiteY10" fmla="*/ 981592 h 1577559"/>
              <a:gd name="connsiteX11" fmla="*/ 826758 w 2787021"/>
              <a:gd name="connsiteY11" fmla="*/ 1075077 h 1577559"/>
              <a:gd name="connsiteX12" fmla="*/ 885186 w 2787021"/>
              <a:gd name="connsiteY12" fmla="*/ 1171484 h 1577559"/>
              <a:gd name="connsiteX13" fmla="*/ 943614 w 2787021"/>
              <a:gd name="connsiteY13" fmla="*/ 1203619 h 1577559"/>
              <a:gd name="connsiteX14" fmla="*/ 1124742 w 2787021"/>
              <a:gd name="connsiteY14" fmla="*/ 1221148 h 1577559"/>
              <a:gd name="connsiteX15" fmla="*/ 1256205 w 2787021"/>
              <a:gd name="connsiteY15" fmla="*/ 1232833 h 1577559"/>
              <a:gd name="connsiteX16" fmla="*/ 1446096 w 2787021"/>
              <a:gd name="connsiteY16" fmla="*/ 1247440 h 1577559"/>
              <a:gd name="connsiteX17" fmla="*/ 1545424 w 2787021"/>
              <a:gd name="connsiteY17" fmla="*/ 1244519 h 1577559"/>
              <a:gd name="connsiteX18" fmla="*/ 1662280 w 2787021"/>
              <a:gd name="connsiteY18" fmla="*/ 1270812 h 1577559"/>
              <a:gd name="connsiteX19" fmla="*/ 1805429 w 2787021"/>
              <a:gd name="connsiteY19" fmla="*/ 1215305 h 1577559"/>
              <a:gd name="connsiteX20" fmla="*/ 1887228 w 2787021"/>
              <a:gd name="connsiteY20" fmla="*/ 1215305 h 1577559"/>
              <a:gd name="connsiteX21" fmla="*/ 2056670 w 2787021"/>
              <a:gd name="connsiteY21" fmla="*/ 1235755 h 1577559"/>
              <a:gd name="connsiteX22" fmla="*/ 2150156 w 2787021"/>
              <a:gd name="connsiteY22" fmla="*/ 1215305 h 1577559"/>
              <a:gd name="connsiteX23" fmla="*/ 2255326 w 2787021"/>
              <a:gd name="connsiteY23" fmla="*/ 1288340 h 1577559"/>
              <a:gd name="connsiteX24" fmla="*/ 2453981 w 2787021"/>
              <a:gd name="connsiteY24" fmla="*/ 1384746 h 1577559"/>
              <a:gd name="connsiteX25" fmla="*/ 2608816 w 2787021"/>
              <a:gd name="connsiteY25" fmla="*/ 1481153 h 1577559"/>
              <a:gd name="connsiteX26" fmla="*/ 2787021 w 2787021"/>
              <a:gd name="connsiteY26" fmla="*/ 1577559 h 1577559"/>
              <a:gd name="connsiteX27" fmla="*/ 2778257 w 2787021"/>
              <a:gd name="connsiteY27" fmla="*/ 850129 h 1577559"/>
              <a:gd name="connsiteX28" fmla="*/ 2661401 w 2787021"/>
              <a:gd name="connsiteY28" fmla="*/ 826758 h 1577559"/>
              <a:gd name="connsiteX29" fmla="*/ 2594209 w 2787021"/>
              <a:gd name="connsiteY29" fmla="*/ 765408 h 1577559"/>
              <a:gd name="connsiteX30" fmla="*/ 2395553 w 2787021"/>
              <a:gd name="connsiteY30" fmla="*/ 698216 h 1577559"/>
              <a:gd name="connsiteX31" fmla="*/ 2304989 w 2787021"/>
              <a:gd name="connsiteY31" fmla="*/ 622260 h 1577559"/>
              <a:gd name="connsiteX32" fmla="*/ 1907678 w 2787021"/>
              <a:gd name="connsiteY32" fmla="*/ 482032 h 1577559"/>
              <a:gd name="connsiteX33" fmla="*/ 1811272 w 2787021"/>
              <a:gd name="connsiteY33" fmla="*/ 371019 h 1577559"/>
              <a:gd name="connsiteX34" fmla="*/ 1732394 w 2787021"/>
              <a:gd name="connsiteY34" fmla="*/ 292141 h 1577559"/>
              <a:gd name="connsiteX35" fmla="*/ 1720708 w 2787021"/>
              <a:gd name="connsiteY35" fmla="*/ 210341 h 1577559"/>
              <a:gd name="connsiteX36" fmla="*/ 1726551 w 2787021"/>
              <a:gd name="connsiteY36" fmla="*/ 175284 h 1577559"/>
              <a:gd name="connsiteX37" fmla="*/ 1711944 w 2787021"/>
              <a:gd name="connsiteY37" fmla="*/ 148992 h 1577559"/>
              <a:gd name="connsiteX38" fmla="*/ 1717787 w 2787021"/>
              <a:gd name="connsiteY38" fmla="*/ 67192 h 1577559"/>
              <a:gd name="connsiteX39" fmla="*/ 1732394 w 2787021"/>
              <a:gd name="connsiteY39" fmla="*/ 0 h 1577559"/>
              <a:gd name="connsiteX40" fmla="*/ 0 w 2787021"/>
              <a:gd name="connsiteY40" fmla="*/ 5843 h 1577559"/>
              <a:gd name="connsiteX41" fmla="*/ 43821 w 2787021"/>
              <a:gd name="connsiteY41" fmla="*/ 35057 h 1577559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26551 w 2787021"/>
              <a:gd name="connsiteY36" fmla="*/ 201577 h 1603852"/>
              <a:gd name="connsiteX37" fmla="*/ 1711944 w 2787021"/>
              <a:gd name="connsiteY37" fmla="*/ 175285 h 1603852"/>
              <a:gd name="connsiteX38" fmla="*/ 1717787 w 2787021"/>
              <a:gd name="connsiteY38" fmla="*/ 93485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26551 w 2787021"/>
              <a:gd name="connsiteY36" fmla="*/ 201577 h 1603852"/>
              <a:gd name="connsiteX37" fmla="*/ 1711944 w 2787021"/>
              <a:gd name="connsiteY37" fmla="*/ 175285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26551 w 2787021"/>
              <a:gd name="connsiteY36" fmla="*/ 201577 h 1603852"/>
              <a:gd name="connsiteX37" fmla="*/ 1411039 w 2787021"/>
              <a:gd name="connsiteY37" fmla="*/ 350569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26551 w 2787021"/>
              <a:gd name="connsiteY36" fmla="*/ 201577 h 1603852"/>
              <a:gd name="connsiteX37" fmla="*/ 1706101 w 2787021"/>
              <a:gd name="connsiteY37" fmla="*/ 26293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26551 w 2787021"/>
              <a:gd name="connsiteY36" fmla="*/ 201577 h 1603852"/>
              <a:gd name="connsiteX37" fmla="*/ 1706101 w 2787021"/>
              <a:gd name="connsiteY37" fmla="*/ 26293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14865 w 2787021"/>
              <a:gd name="connsiteY36" fmla="*/ 204499 h 1603852"/>
              <a:gd name="connsiteX37" fmla="*/ 1706101 w 2787021"/>
              <a:gd name="connsiteY37" fmla="*/ 26293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61350 h 1603852"/>
              <a:gd name="connsiteX1" fmla="*/ 373940 w 2787021"/>
              <a:gd name="connsiteY1" fmla="*/ 227870 h 1603852"/>
              <a:gd name="connsiteX2" fmla="*/ 458661 w 2787021"/>
              <a:gd name="connsiteY2" fmla="*/ 236634 h 1603852"/>
              <a:gd name="connsiteX3" fmla="*/ 581360 w 2787021"/>
              <a:gd name="connsiteY3" fmla="*/ 324276 h 1603852"/>
              <a:gd name="connsiteX4" fmla="*/ 584281 w 2787021"/>
              <a:gd name="connsiteY4" fmla="*/ 359333 h 1603852"/>
              <a:gd name="connsiteX5" fmla="*/ 590124 w 2787021"/>
              <a:gd name="connsiteY5" fmla="*/ 432368 h 1603852"/>
              <a:gd name="connsiteX6" fmla="*/ 590124 w 2787021"/>
              <a:gd name="connsiteY6" fmla="*/ 499561 h 1603852"/>
              <a:gd name="connsiteX7" fmla="*/ 747880 w 2787021"/>
              <a:gd name="connsiteY7" fmla="*/ 686531 h 1603852"/>
              <a:gd name="connsiteX8" fmla="*/ 809230 w 2787021"/>
              <a:gd name="connsiteY8" fmla="*/ 809230 h 1603852"/>
              <a:gd name="connsiteX9" fmla="*/ 826758 w 2787021"/>
              <a:gd name="connsiteY9" fmla="*/ 873501 h 1603852"/>
              <a:gd name="connsiteX10" fmla="*/ 797544 w 2787021"/>
              <a:gd name="connsiteY10" fmla="*/ 1007885 h 1603852"/>
              <a:gd name="connsiteX11" fmla="*/ 826758 w 2787021"/>
              <a:gd name="connsiteY11" fmla="*/ 1101370 h 1603852"/>
              <a:gd name="connsiteX12" fmla="*/ 885186 w 2787021"/>
              <a:gd name="connsiteY12" fmla="*/ 1197777 h 1603852"/>
              <a:gd name="connsiteX13" fmla="*/ 943614 w 2787021"/>
              <a:gd name="connsiteY13" fmla="*/ 1229912 h 1603852"/>
              <a:gd name="connsiteX14" fmla="*/ 1124742 w 2787021"/>
              <a:gd name="connsiteY14" fmla="*/ 1247441 h 1603852"/>
              <a:gd name="connsiteX15" fmla="*/ 1256205 w 2787021"/>
              <a:gd name="connsiteY15" fmla="*/ 1259126 h 1603852"/>
              <a:gd name="connsiteX16" fmla="*/ 1446096 w 2787021"/>
              <a:gd name="connsiteY16" fmla="*/ 1273733 h 1603852"/>
              <a:gd name="connsiteX17" fmla="*/ 1545424 w 2787021"/>
              <a:gd name="connsiteY17" fmla="*/ 1270812 h 1603852"/>
              <a:gd name="connsiteX18" fmla="*/ 1662280 w 2787021"/>
              <a:gd name="connsiteY18" fmla="*/ 1297105 h 1603852"/>
              <a:gd name="connsiteX19" fmla="*/ 1805429 w 2787021"/>
              <a:gd name="connsiteY19" fmla="*/ 1241598 h 1603852"/>
              <a:gd name="connsiteX20" fmla="*/ 1887228 w 2787021"/>
              <a:gd name="connsiteY20" fmla="*/ 1241598 h 1603852"/>
              <a:gd name="connsiteX21" fmla="*/ 2056670 w 2787021"/>
              <a:gd name="connsiteY21" fmla="*/ 1262048 h 1603852"/>
              <a:gd name="connsiteX22" fmla="*/ 2150156 w 2787021"/>
              <a:gd name="connsiteY22" fmla="*/ 1241598 h 1603852"/>
              <a:gd name="connsiteX23" fmla="*/ 2255326 w 2787021"/>
              <a:gd name="connsiteY23" fmla="*/ 1314633 h 1603852"/>
              <a:gd name="connsiteX24" fmla="*/ 2453981 w 2787021"/>
              <a:gd name="connsiteY24" fmla="*/ 1411039 h 1603852"/>
              <a:gd name="connsiteX25" fmla="*/ 2608816 w 2787021"/>
              <a:gd name="connsiteY25" fmla="*/ 1507446 h 1603852"/>
              <a:gd name="connsiteX26" fmla="*/ 2787021 w 2787021"/>
              <a:gd name="connsiteY26" fmla="*/ 1603852 h 1603852"/>
              <a:gd name="connsiteX27" fmla="*/ 2778257 w 2787021"/>
              <a:gd name="connsiteY27" fmla="*/ 876422 h 1603852"/>
              <a:gd name="connsiteX28" fmla="*/ 2661401 w 2787021"/>
              <a:gd name="connsiteY28" fmla="*/ 853051 h 1603852"/>
              <a:gd name="connsiteX29" fmla="*/ 2594209 w 2787021"/>
              <a:gd name="connsiteY29" fmla="*/ 791701 h 1603852"/>
              <a:gd name="connsiteX30" fmla="*/ 2395553 w 2787021"/>
              <a:gd name="connsiteY30" fmla="*/ 724509 h 1603852"/>
              <a:gd name="connsiteX31" fmla="*/ 2304989 w 2787021"/>
              <a:gd name="connsiteY31" fmla="*/ 648553 h 1603852"/>
              <a:gd name="connsiteX32" fmla="*/ 1907678 w 2787021"/>
              <a:gd name="connsiteY32" fmla="*/ 508325 h 1603852"/>
              <a:gd name="connsiteX33" fmla="*/ 1811272 w 2787021"/>
              <a:gd name="connsiteY33" fmla="*/ 397312 h 1603852"/>
              <a:gd name="connsiteX34" fmla="*/ 1732394 w 2787021"/>
              <a:gd name="connsiteY34" fmla="*/ 318434 h 1603852"/>
              <a:gd name="connsiteX35" fmla="*/ 1720708 w 2787021"/>
              <a:gd name="connsiteY35" fmla="*/ 236634 h 1603852"/>
              <a:gd name="connsiteX36" fmla="*/ 1714865 w 2787021"/>
              <a:gd name="connsiteY36" fmla="*/ 204499 h 1603852"/>
              <a:gd name="connsiteX37" fmla="*/ 1723629 w 2787021"/>
              <a:gd name="connsiteY37" fmla="*/ 23372 h 1603852"/>
              <a:gd name="connsiteX38" fmla="*/ 1399354 w 2787021"/>
              <a:gd name="connsiteY38" fmla="*/ 224948 h 1603852"/>
              <a:gd name="connsiteX39" fmla="*/ 981593 w 2787021"/>
              <a:gd name="connsiteY39" fmla="*/ 0 h 1603852"/>
              <a:gd name="connsiteX40" fmla="*/ 0 w 2787021"/>
              <a:gd name="connsiteY40" fmla="*/ 32136 h 1603852"/>
              <a:gd name="connsiteX41" fmla="*/ 43821 w 2787021"/>
              <a:gd name="connsiteY41" fmla="*/ 61350 h 1603852"/>
              <a:gd name="connsiteX0" fmla="*/ 43821 w 2787021"/>
              <a:gd name="connsiteY0" fmla="*/ 148993 h 1691495"/>
              <a:gd name="connsiteX1" fmla="*/ 373940 w 2787021"/>
              <a:gd name="connsiteY1" fmla="*/ 315513 h 1691495"/>
              <a:gd name="connsiteX2" fmla="*/ 458661 w 2787021"/>
              <a:gd name="connsiteY2" fmla="*/ 324277 h 1691495"/>
              <a:gd name="connsiteX3" fmla="*/ 581360 w 2787021"/>
              <a:gd name="connsiteY3" fmla="*/ 411919 h 1691495"/>
              <a:gd name="connsiteX4" fmla="*/ 584281 w 2787021"/>
              <a:gd name="connsiteY4" fmla="*/ 446976 h 1691495"/>
              <a:gd name="connsiteX5" fmla="*/ 590124 w 2787021"/>
              <a:gd name="connsiteY5" fmla="*/ 520011 h 1691495"/>
              <a:gd name="connsiteX6" fmla="*/ 590124 w 2787021"/>
              <a:gd name="connsiteY6" fmla="*/ 587204 h 1691495"/>
              <a:gd name="connsiteX7" fmla="*/ 747880 w 2787021"/>
              <a:gd name="connsiteY7" fmla="*/ 774174 h 1691495"/>
              <a:gd name="connsiteX8" fmla="*/ 809230 w 2787021"/>
              <a:gd name="connsiteY8" fmla="*/ 896873 h 1691495"/>
              <a:gd name="connsiteX9" fmla="*/ 826758 w 2787021"/>
              <a:gd name="connsiteY9" fmla="*/ 961144 h 1691495"/>
              <a:gd name="connsiteX10" fmla="*/ 797544 w 2787021"/>
              <a:gd name="connsiteY10" fmla="*/ 1095528 h 1691495"/>
              <a:gd name="connsiteX11" fmla="*/ 826758 w 2787021"/>
              <a:gd name="connsiteY11" fmla="*/ 1189013 h 1691495"/>
              <a:gd name="connsiteX12" fmla="*/ 885186 w 2787021"/>
              <a:gd name="connsiteY12" fmla="*/ 1285420 h 1691495"/>
              <a:gd name="connsiteX13" fmla="*/ 943614 w 2787021"/>
              <a:gd name="connsiteY13" fmla="*/ 1317555 h 1691495"/>
              <a:gd name="connsiteX14" fmla="*/ 1124742 w 2787021"/>
              <a:gd name="connsiteY14" fmla="*/ 1335084 h 1691495"/>
              <a:gd name="connsiteX15" fmla="*/ 1256205 w 2787021"/>
              <a:gd name="connsiteY15" fmla="*/ 1346769 h 1691495"/>
              <a:gd name="connsiteX16" fmla="*/ 1446096 w 2787021"/>
              <a:gd name="connsiteY16" fmla="*/ 1361376 h 1691495"/>
              <a:gd name="connsiteX17" fmla="*/ 1545424 w 2787021"/>
              <a:gd name="connsiteY17" fmla="*/ 1358455 h 1691495"/>
              <a:gd name="connsiteX18" fmla="*/ 1662280 w 2787021"/>
              <a:gd name="connsiteY18" fmla="*/ 1384748 h 1691495"/>
              <a:gd name="connsiteX19" fmla="*/ 1805429 w 2787021"/>
              <a:gd name="connsiteY19" fmla="*/ 1329241 h 1691495"/>
              <a:gd name="connsiteX20" fmla="*/ 1887228 w 2787021"/>
              <a:gd name="connsiteY20" fmla="*/ 1329241 h 1691495"/>
              <a:gd name="connsiteX21" fmla="*/ 2056670 w 2787021"/>
              <a:gd name="connsiteY21" fmla="*/ 1349691 h 1691495"/>
              <a:gd name="connsiteX22" fmla="*/ 2150156 w 2787021"/>
              <a:gd name="connsiteY22" fmla="*/ 1329241 h 1691495"/>
              <a:gd name="connsiteX23" fmla="*/ 2255326 w 2787021"/>
              <a:gd name="connsiteY23" fmla="*/ 1402276 h 1691495"/>
              <a:gd name="connsiteX24" fmla="*/ 2453981 w 2787021"/>
              <a:gd name="connsiteY24" fmla="*/ 1498682 h 1691495"/>
              <a:gd name="connsiteX25" fmla="*/ 2608816 w 2787021"/>
              <a:gd name="connsiteY25" fmla="*/ 1595089 h 1691495"/>
              <a:gd name="connsiteX26" fmla="*/ 2787021 w 2787021"/>
              <a:gd name="connsiteY26" fmla="*/ 1691495 h 1691495"/>
              <a:gd name="connsiteX27" fmla="*/ 2778257 w 2787021"/>
              <a:gd name="connsiteY27" fmla="*/ 964065 h 1691495"/>
              <a:gd name="connsiteX28" fmla="*/ 2661401 w 2787021"/>
              <a:gd name="connsiteY28" fmla="*/ 940694 h 1691495"/>
              <a:gd name="connsiteX29" fmla="*/ 2594209 w 2787021"/>
              <a:gd name="connsiteY29" fmla="*/ 879344 h 1691495"/>
              <a:gd name="connsiteX30" fmla="*/ 2395553 w 2787021"/>
              <a:gd name="connsiteY30" fmla="*/ 812152 h 1691495"/>
              <a:gd name="connsiteX31" fmla="*/ 2304989 w 2787021"/>
              <a:gd name="connsiteY31" fmla="*/ 736196 h 1691495"/>
              <a:gd name="connsiteX32" fmla="*/ 1907678 w 2787021"/>
              <a:gd name="connsiteY32" fmla="*/ 595968 h 1691495"/>
              <a:gd name="connsiteX33" fmla="*/ 1811272 w 2787021"/>
              <a:gd name="connsiteY33" fmla="*/ 484955 h 1691495"/>
              <a:gd name="connsiteX34" fmla="*/ 1732394 w 2787021"/>
              <a:gd name="connsiteY34" fmla="*/ 406077 h 1691495"/>
              <a:gd name="connsiteX35" fmla="*/ 1720708 w 2787021"/>
              <a:gd name="connsiteY35" fmla="*/ 324277 h 1691495"/>
              <a:gd name="connsiteX36" fmla="*/ 1714865 w 2787021"/>
              <a:gd name="connsiteY36" fmla="*/ 292142 h 1691495"/>
              <a:gd name="connsiteX37" fmla="*/ 1723629 w 2787021"/>
              <a:gd name="connsiteY37" fmla="*/ 111015 h 1691495"/>
              <a:gd name="connsiteX38" fmla="*/ 1776215 w 2787021"/>
              <a:gd name="connsiteY38" fmla="*/ 0 h 1691495"/>
              <a:gd name="connsiteX39" fmla="*/ 981593 w 2787021"/>
              <a:gd name="connsiteY39" fmla="*/ 87643 h 1691495"/>
              <a:gd name="connsiteX40" fmla="*/ 0 w 2787021"/>
              <a:gd name="connsiteY40" fmla="*/ 119779 h 1691495"/>
              <a:gd name="connsiteX41" fmla="*/ 43821 w 2787021"/>
              <a:gd name="connsiteY41" fmla="*/ 148993 h 1691495"/>
              <a:gd name="connsiteX0" fmla="*/ 43821 w 2787021"/>
              <a:gd name="connsiteY0" fmla="*/ 148993 h 1691495"/>
              <a:gd name="connsiteX1" fmla="*/ 373940 w 2787021"/>
              <a:gd name="connsiteY1" fmla="*/ 315513 h 1691495"/>
              <a:gd name="connsiteX2" fmla="*/ 458661 w 2787021"/>
              <a:gd name="connsiteY2" fmla="*/ 324277 h 1691495"/>
              <a:gd name="connsiteX3" fmla="*/ 581360 w 2787021"/>
              <a:gd name="connsiteY3" fmla="*/ 411919 h 1691495"/>
              <a:gd name="connsiteX4" fmla="*/ 584281 w 2787021"/>
              <a:gd name="connsiteY4" fmla="*/ 446976 h 1691495"/>
              <a:gd name="connsiteX5" fmla="*/ 590124 w 2787021"/>
              <a:gd name="connsiteY5" fmla="*/ 520011 h 1691495"/>
              <a:gd name="connsiteX6" fmla="*/ 590124 w 2787021"/>
              <a:gd name="connsiteY6" fmla="*/ 587204 h 1691495"/>
              <a:gd name="connsiteX7" fmla="*/ 747880 w 2787021"/>
              <a:gd name="connsiteY7" fmla="*/ 774174 h 1691495"/>
              <a:gd name="connsiteX8" fmla="*/ 809230 w 2787021"/>
              <a:gd name="connsiteY8" fmla="*/ 896873 h 1691495"/>
              <a:gd name="connsiteX9" fmla="*/ 826758 w 2787021"/>
              <a:gd name="connsiteY9" fmla="*/ 961144 h 1691495"/>
              <a:gd name="connsiteX10" fmla="*/ 797544 w 2787021"/>
              <a:gd name="connsiteY10" fmla="*/ 1095528 h 1691495"/>
              <a:gd name="connsiteX11" fmla="*/ 826758 w 2787021"/>
              <a:gd name="connsiteY11" fmla="*/ 1189013 h 1691495"/>
              <a:gd name="connsiteX12" fmla="*/ 885186 w 2787021"/>
              <a:gd name="connsiteY12" fmla="*/ 1285420 h 1691495"/>
              <a:gd name="connsiteX13" fmla="*/ 943614 w 2787021"/>
              <a:gd name="connsiteY13" fmla="*/ 1317555 h 1691495"/>
              <a:gd name="connsiteX14" fmla="*/ 1124742 w 2787021"/>
              <a:gd name="connsiteY14" fmla="*/ 1335084 h 1691495"/>
              <a:gd name="connsiteX15" fmla="*/ 1256205 w 2787021"/>
              <a:gd name="connsiteY15" fmla="*/ 1346769 h 1691495"/>
              <a:gd name="connsiteX16" fmla="*/ 1446096 w 2787021"/>
              <a:gd name="connsiteY16" fmla="*/ 1361376 h 1691495"/>
              <a:gd name="connsiteX17" fmla="*/ 1545424 w 2787021"/>
              <a:gd name="connsiteY17" fmla="*/ 1358455 h 1691495"/>
              <a:gd name="connsiteX18" fmla="*/ 1662280 w 2787021"/>
              <a:gd name="connsiteY18" fmla="*/ 1384748 h 1691495"/>
              <a:gd name="connsiteX19" fmla="*/ 1805429 w 2787021"/>
              <a:gd name="connsiteY19" fmla="*/ 1329241 h 1691495"/>
              <a:gd name="connsiteX20" fmla="*/ 1887228 w 2787021"/>
              <a:gd name="connsiteY20" fmla="*/ 1329241 h 1691495"/>
              <a:gd name="connsiteX21" fmla="*/ 2056670 w 2787021"/>
              <a:gd name="connsiteY21" fmla="*/ 1349691 h 1691495"/>
              <a:gd name="connsiteX22" fmla="*/ 2150156 w 2787021"/>
              <a:gd name="connsiteY22" fmla="*/ 1329241 h 1691495"/>
              <a:gd name="connsiteX23" fmla="*/ 2255326 w 2787021"/>
              <a:gd name="connsiteY23" fmla="*/ 1402276 h 1691495"/>
              <a:gd name="connsiteX24" fmla="*/ 2453981 w 2787021"/>
              <a:gd name="connsiteY24" fmla="*/ 1498682 h 1691495"/>
              <a:gd name="connsiteX25" fmla="*/ 2608816 w 2787021"/>
              <a:gd name="connsiteY25" fmla="*/ 1595089 h 1691495"/>
              <a:gd name="connsiteX26" fmla="*/ 2787021 w 2787021"/>
              <a:gd name="connsiteY26" fmla="*/ 1691495 h 1691495"/>
              <a:gd name="connsiteX27" fmla="*/ 2778257 w 2787021"/>
              <a:gd name="connsiteY27" fmla="*/ 964065 h 1691495"/>
              <a:gd name="connsiteX28" fmla="*/ 2661401 w 2787021"/>
              <a:gd name="connsiteY28" fmla="*/ 940694 h 1691495"/>
              <a:gd name="connsiteX29" fmla="*/ 2594209 w 2787021"/>
              <a:gd name="connsiteY29" fmla="*/ 879344 h 1691495"/>
              <a:gd name="connsiteX30" fmla="*/ 2395553 w 2787021"/>
              <a:gd name="connsiteY30" fmla="*/ 812152 h 1691495"/>
              <a:gd name="connsiteX31" fmla="*/ 2304989 w 2787021"/>
              <a:gd name="connsiteY31" fmla="*/ 736196 h 1691495"/>
              <a:gd name="connsiteX32" fmla="*/ 1907678 w 2787021"/>
              <a:gd name="connsiteY32" fmla="*/ 595968 h 1691495"/>
              <a:gd name="connsiteX33" fmla="*/ 1811272 w 2787021"/>
              <a:gd name="connsiteY33" fmla="*/ 484955 h 1691495"/>
              <a:gd name="connsiteX34" fmla="*/ 1732394 w 2787021"/>
              <a:gd name="connsiteY34" fmla="*/ 406077 h 1691495"/>
              <a:gd name="connsiteX35" fmla="*/ 1720708 w 2787021"/>
              <a:gd name="connsiteY35" fmla="*/ 324277 h 1691495"/>
              <a:gd name="connsiteX36" fmla="*/ 1714865 w 2787021"/>
              <a:gd name="connsiteY36" fmla="*/ 292142 h 1691495"/>
              <a:gd name="connsiteX37" fmla="*/ 1723629 w 2787021"/>
              <a:gd name="connsiteY37" fmla="*/ 111015 h 1691495"/>
              <a:gd name="connsiteX38" fmla="*/ 1776215 w 2787021"/>
              <a:gd name="connsiteY38" fmla="*/ 0 h 1691495"/>
              <a:gd name="connsiteX39" fmla="*/ 1644752 w 2787021"/>
              <a:gd name="connsiteY39" fmla="*/ 2922 h 1691495"/>
              <a:gd name="connsiteX40" fmla="*/ 0 w 2787021"/>
              <a:gd name="connsiteY40" fmla="*/ 119779 h 1691495"/>
              <a:gd name="connsiteX41" fmla="*/ 43821 w 2787021"/>
              <a:gd name="connsiteY41" fmla="*/ 148993 h 1691495"/>
              <a:gd name="connsiteX0" fmla="*/ 43821 w 2787021"/>
              <a:gd name="connsiteY0" fmla="*/ 148993 h 1691495"/>
              <a:gd name="connsiteX1" fmla="*/ 373940 w 2787021"/>
              <a:gd name="connsiteY1" fmla="*/ 315513 h 1691495"/>
              <a:gd name="connsiteX2" fmla="*/ 458661 w 2787021"/>
              <a:gd name="connsiteY2" fmla="*/ 324277 h 1691495"/>
              <a:gd name="connsiteX3" fmla="*/ 581360 w 2787021"/>
              <a:gd name="connsiteY3" fmla="*/ 411919 h 1691495"/>
              <a:gd name="connsiteX4" fmla="*/ 584281 w 2787021"/>
              <a:gd name="connsiteY4" fmla="*/ 446976 h 1691495"/>
              <a:gd name="connsiteX5" fmla="*/ 590124 w 2787021"/>
              <a:gd name="connsiteY5" fmla="*/ 520011 h 1691495"/>
              <a:gd name="connsiteX6" fmla="*/ 590124 w 2787021"/>
              <a:gd name="connsiteY6" fmla="*/ 587204 h 1691495"/>
              <a:gd name="connsiteX7" fmla="*/ 747880 w 2787021"/>
              <a:gd name="connsiteY7" fmla="*/ 774174 h 1691495"/>
              <a:gd name="connsiteX8" fmla="*/ 809230 w 2787021"/>
              <a:gd name="connsiteY8" fmla="*/ 896873 h 1691495"/>
              <a:gd name="connsiteX9" fmla="*/ 826758 w 2787021"/>
              <a:gd name="connsiteY9" fmla="*/ 961144 h 1691495"/>
              <a:gd name="connsiteX10" fmla="*/ 797544 w 2787021"/>
              <a:gd name="connsiteY10" fmla="*/ 1095528 h 1691495"/>
              <a:gd name="connsiteX11" fmla="*/ 826758 w 2787021"/>
              <a:gd name="connsiteY11" fmla="*/ 1189013 h 1691495"/>
              <a:gd name="connsiteX12" fmla="*/ 885186 w 2787021"/>
              <a:gd name="connsiteY12" fmla="*/ 1285420 h 1691495"/>
              <a:gd name="connsiteX13" fmla="*/ 943614 w 2787021"/>
              <a:gd name="connsiteY13" fmla="*/ 1317555 h 1691495"/>
              <a:gd name="connsiteX14" fmla="*/ 1124742 w 2787021"/>
              <a:gd name="connsiteY14" fmla="*/ 1335084 h 1691495"/>
              <a:gd name="connsiteX15" fmla="*/ 1256205 w 2787021"/>
              <a:gd name="connsiteY15" fmla="*/ 1346769 h 1691495"/>
              <a:gd name="connsiteX16" fmla="*/ 1446096 w 2787021"/>
              <a:gd name="connsiteY16" fmla="*/ 1361376 h 1691495"/>
              <a:gd name="connsiteX17" fmla="*/ 1545424 w 2787021"/>
              <a:gd name="connsiteY17" fmla="*/ 1358455 h 1691495"/>
              <a:gd name="connsiteX18" fmla="*/ 1662280 w 2787021"/>
              <a:gd name="connsiteY18" fmla="*/ 1384748 h 1691495"/>
              <a:gd name="connsiteX19" fmla="*/ 1805429 w 2787021"/>
              <a:gd name="connsiteY19" fmla="*/ 1329241 h 1691495"/>
              <a:gd name="connsiteX20" fmla="*/ 1887228 w 2787021"/>
              <a:gd name="connsiteY20" fmla="*/ 1329241 h 1691495"/>
              <a:gd name="connsiteX21" fmla="*/ 2056670 w 2787021"/>
              <a:gd name="connsiteY21" fmla="*/ 1349691 h 1691495"/>
              <a:gd name="connsiteX22" fmla="*/ 2150156 w 2787021"/>
              <a:gd name="connsiteY22" fmla="*/ 1329241 h 1691495"/>
              <a:gd name="connsiteX23" fmla="*/ 2255326 w 2787021"/>
              <a:gd name="connsiteY23" fmla="*/ 1402276 h 1691495"/>
              <a:gd name="connsiteX24" fmla="*/ 2453981 w 2787021"/>
              <a:gd name="connsiteY24" fmla="*/ 1498682 h 1691495"/>
              <a:gd name="connsiteX25" fmla="*/ 2608816 w 2787021"/>
              <a:gd name="connsiteY25" fmla="*/ 1595089 h 1691495"/>
              <a:gd name="connsiteX26" fmla="*/ 2787021 w 2787021"/>
              <a:gd name="connsiteY26" fmla="*/ 1691495 h 1691495"/>
              <a:gd name="connsiteX27" fmla="*/ 2778257 w 2787021"/>
              <a:gd name="connsiteY27" fmla="*/ 964065 h 1691495"/>
              <a:gd name="connsiteX28" fmla="*/ 2661401 w 2787021"/>
              <a:gd name="connsiteY28" fmla="*/ 940694 h 1691495"/>
              <a:gd name="connsiteX29" fmla="*/ 2594209 w 2787021"/>
              <a:gd name="connsiteY29" fmla="*/ 879344 h 1691495"/>
              <a:gd name="connsiteX30" fmla="*/ 2395553 w 2787021"/>
              <a:gd name="connsiteY30" fmla="*/ 812152 h 1691495"/>
              <a:gd name="connsiteX31" fmla="*/ 2304989 w 2787021"/>
              <a:gd name="connsiteY31" fmla="*/ 736196 h 1691495"/>
              <a:gd name="connsiteX32" fmla="*/ 1907678 w 2787021"/>
              <a:gd name="connsiteY32" fmla="*/ 595968 h 1691495"/>
              <a:gd name="connsiteX33" fmla="*/ 1811272 w 2787021"/>
              <a:gd name="connsiteY33" fmla="*/ 484955 h 1691495"/>
              <a:gd name="connsiteX34" fmla="*/ 1732394 w 2787021"/>
              <a:gd name="connsiteY34" fmla="*/ 406077 h 1691495"/>
              <a:gd name="connsiteX35" fmla="*/ 1720708 w 2787021"/>
              <a:gd name="connsiteY35" fmla="*/ 324277 h 1691495"/>
              <a:gd name="connsiteX36" fmla="*/ 1714865 w 2787021"/>
              <a:gd name="connsiteY36" fmla="*/ 292142 h 1691495"/>
              <a:gd name="connsiteX37" fmla="*/ 1723629 w 2787021"/>
              <a:gd name="connsiteY37" fmla="*/ 111015 h 1691495"/>
              <a:gd name="connsiteX38" fmla="*/ 1776215 w 2787021"/>
              <a:gd name="connsiteY38" fmla="*/ 0 h 1691495"/>
              <a:gd name="connsiteX39" fmla="*/ 1644752 w 2787021"/>
              <a:gd name="connsiteY39" fmla="*/ 2922 h 1691495"/>
              <a:gd name="connsiteX40" fmla="*/ 0 w 2787021"/>
              <a:gd name="connsiteY40" fmla="*/ 119779 h 1691495"/>
              <a:gd name="connsiteX41" fmla="*/ 1092606 w 2787021"/>
              <a:gd name="connsiteY41" fmla="*/ 49666 h 1691495"/>
              <a:gd name="connsiteX42" fmla="*/ 43821 w 2787021"/>
              <a:gd name="connsiteY42" fmla="*/ 148993 h 1691495"/>
              <a:gd name="connsiteX0" fmla="*/ 43821 w 2787021"/>
              <a:gd name="connsiteY0" fmla="*/ 148993 h 1691495"/>
              <a:gd name="connsiteX1" fmla="*/ 373940 w 2787021"/>
              <a:gd name="connsiteY1" fmla="*/ 315513 h 1691495"/>
              <a:gd name="connsiteX2" fmla="*/ 458661 w 2787021"/>
              <a:gd name="connsiteY2" fmla="*/ 324277 h 1691495"/>
              <a:gd name="connsiteX3" fmla="*/ 581360 w 2787021"/>
              <a:gd name="connsiteY3" fmla="*/ 411919 h 1691495"/>
              <a:gd name="connsiteX4" fmla="*/ 584281 w 2787021"/>
              <a:gd name="connsiteY4" fmla="*/ 446976 h 1691495"/>
              <a:gd name="connsiteX5" fmla="*/ 590124 w 2787021"/>
              <a:gd name="connsiteY5" fmla="*/ 520011 h 1691495"/>
              <a:gd name="connsiteX6" fmla="*/ 590124 w 2787021"/>
              <a:gd name="connsiteY6" fmla="*/ 587204 h 1691495"/>
              <a:gd name="connsiteX7" fmla="*/ 747880 w 2787021"/>
              <a:gd name="connsiteY7" fmla="*/ 774174 h 1691495"/>
              <a:gd name="connsiteX8" fmla="*/ 809230 w 2787021"/>
              <a:gd name="connsiteY8" fmla="*/ 896873 h 1691495"/>
              <a:gd name="connsiteX9" fmla="*/ 826758 w 2787021"/>
              <a:gd name="connsiteY9" fmla="*/ 961144 h 1691495"/>
              <a:gd name="connsiteX10" fmla="*/ 797544 w 2787021"/>
              <a:gd name="connsiteY10" fmla="*/ 1095528 h 1691495"/>
              <a:gd name="connsiteX11" fmla="*/ 826758 w 2787021"/>
              <a:gd name="connsiteY11" fmla="*/ 1189013 h 1691495"/>
              <a:gd name="connsiteX12" fmla="*/ 885186 w 2787021"/>
              <a:gd name="connsiteY12" fmla="*/ 1285420 h 1691495"/>
              <a:gd name="connsiteX13" fmla="*/ 943614 w 2787021"/>
              <a:gd name="connsiteY13" fmla="*/ 1317555 h 1691495"/>
              <a:gd name="connsiteX14" fmla="*/ 1124742 w 2787021"/>
              <a:gd name="connsiteY14" fmla="*/ 1335084 h 1691495"/>
              <a:gd name="connsiteX15" fmla="*/ 1256205 w 2787021"/>
              <a:gd name="connsiteY15" fmla="*/ 1346769 h 1691495"/>
              <a:gd name="connsiteX16" fmla="*/ 1446096 w 2787021"/>
              <a:gd name="connsiteY16" fmla="*/ 1361376 h 1691495"/>
              <a:gd name="connsiteX17" fmla="*/ 1545424 w 2787021"/>
              <a:gd name="connsiteY17" fmla="*/ 1358455 h 1691495"/>
              <a:gd name="connsiteX18" fmla="*/ 1662280 w 2787021"/>
              <a:gd name="connsiteY18" fmla="*/ 1384748 h 1691495"/>
              <a:gd name="connsiteX19" fmla="*/ 1805429 w 2787021"/>
              <a:gd name="connsiteY19" fmla="*/ 1329241 h 1691495"/>
              <a:gd name="connsiteX20" fmla="*/ 1887228 w 2787021"/>
              <a:gd name="connsiteY20" fmla="*/ 1329241 h 1691495"/>
              <a:gd name="connsiteX21" fmla="*/ 2056670 w 2787021"/>
              <a:gd name="connsiteY21" fmla="*/ 1349691 h 1691495"/>
              <a:gd name="connsiteX22" fmla="*/ 2150156 w 2787021"/>
              <a:gd name="connsiteY22" fmla="*/ 1329241 h 1691495"/>
              <a:gd name="connsiteX23" fmla="*/ 2255326 w 2787021"/>
              <a:gd name="connsiteY23" fmla="*/ 1402276 h 1691495"/>
              <a:gd name="connsiteX24" fmla="*/ 2453981 w 2787021"/>
              <a:gd name="connsiteY24" fmla="*/ 1498682 h 1691495"/>
              <a:gd name="connsiteX25" fmla="*/ 2608816 w 2787021"/>
              <a:gd name="connsiteY25" fmla="*/ 1595089 h 1691495"/>
              <a:gd name="connsiteX26" fmla="*/ 2787021 w 2787021"/>
              <a:gd name="connsiteY26" fmla="*/ 1691495 h 1691495"/>
              <a:gd name="connsiteX27" fmla="*/ 2778257 w 2787021"/>
              <a:gd name="connsiteY27" fmla="*/ 964065 h 1691495"/>
              <a:gd name="connsiteX28" fmla="*/ 2661401 w 2787021"/>
              <a:gd name="connsiteY28" fmla="*/ 940694 h 1691495"/>
              <a:gd name="connsiteX29" fmla="*/ 2594209 w 2787021"/>
              <a:gd name="connsiteY29" fmla="*/ 879344 h 1691495"/>
              <a:gd name="connsiteX30" fmla="*/ 2395553 w 2787021"/>
              <a:gd name="connsiteY30" fmla="*/ 812152 h 1691495"/>
              <a:gd name="connsiteX31" fmla="*/ 2304989 w 2787021"/>
              <a:gd name="connsiteY31" fmla="*/ 736196 h 1691495"/>
              <a:gd name="connsiteX32" fmla="*/ 1907678 w 2787021"/>
              <a:gd name="connsiteY32" fmla="*/ 595968 h 1691495"/>
              <a:gd name="connsiteX33" fmla="*/ 1811272 w 2787021"/>
              <a:gd name="connsiteY33" fmla="*/ 484955 h 1691495"/>
              <a:gd name="connsiteX34" fmla="*/ 1732394 w 2787021"/>
              <a:gd name="connsiteY34" fmla="*/ 406077 h 1691495"/>
              <a:gd name="connsiteX35" fmla="*/ 1720708 w 2787021"/>
              <a:gd name="connsiteY35" fmla="*/ 324277 h 1691495"/>
              <a:gd name="connsiteX36" fmla="*/ 1714865 w 2787021"/>
              <a:gd name="connsiteY36" fmla="*/ 292142 h 1691495"/>
              <a:gd name="connsiteX37" fmla="*/ 1723629 w 2787021"/>
              <a:gd name="connsiteY37" fmla="*/ 111015 h 1691495"/>
              <a:gd name="connsiteX38" fmla="*/ 1776215 w 2787021"/>
              <a:gd name="connsiteY38" fmla="*/ 0 h 1691495"/>
              <a:gd name="connsiteX39" fmla="*/ 1644752 w 2787021"/>
              <a:gd name="connsiteY39" fmla="*/ 2922 h 1691495"/>
              <a:gd name="connsiteX40" fmla="*/ 0 w 2787021"/>
              <a:gd name="connsiteY40" fmla="*/ 119779 h 1691495"/>
              <a:gd name="connsiteX41" fmla="*/ 1273733 w 2787021"/>
              <a:gd name="connsiteY41" fmla="*/ 371021 h 1691495"/>
              <a:gd name="connsiteX42" fmla="*/ 43821 w 2787021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0931 w 2743200"/>
              <a:gd name="connsiteY39" fmla="*/ 2922 h 1691495"/>
              <a:gd name="connsiteX40" fmla="*/ 1635988 w 2743200"/>
              <a:gd name="connsiteY40" fmla="*/ 446976 h 1691495"/>
              <a:gd name="connsiteX41" fmla="*/ 1229912 w 2743200"/>
              <a:gd name="connsiteY41" fmla="*/ 371021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0931 w 2743200"/>
              <a:gd name="connsiteY39" fmla="*/ 2922 h 1691495"/>
              <a:gd name="connsiteX40" fmla="*/ 1682731 w 2743200"/>
              <a:gd name="connsiteY40" fmla="*/ 557990 h 1691495"/>
              <a:gd name="connsiteX41" fmla="*/ 1229912 w 2743200"/>
              <a:gd name="connsiteY41" fmla="*/ 371021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12617 w 2743200"/>
              <a:gd name="connsiteY39" fmla="*/ 105171 h 1691495"/>
              <a:gd name="connsiteX40" fmla="*/ 1682731 w 2743200"/>
              <a:gd name="connsiteY40" fmla="*/ 557990 h 1691495"/>
              <a:gd name="connsiteX41" fmla="*/ 1229912 w 2743200"/>
              <a:gd name="connsiteY41" fmla="*/ 371021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82731 w 2743200"/>
              <a:gd name="connsiteY40" fmla="*/ 557990 h 1691495"/>
              <a:gd name="connsiteX41" fmla="*/ 1229912 w 2743200"/>
              <a:gd name="connsiteY41" fmla="*/ 371021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229912 w 2743200"/>
              <a:gd name="connsiteY41" fmla="*/ 371021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0 w 2743200"/>
              <a:gd name="connsiteY42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987435 w 2743200"/>
              <a:gd name="connsiteY42" fmla="*/ 131466 h 1691495"/>
              <a:gd name="connsiteX43" fmla="*/ 0 w 2743200"/>
              <a:gd name="connsiteY43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53955 w 2743200"/>
              <a:gd name="connsiteY42" fmla="*/ 87645 h 1691495"/>
              <a:gd name="connsiteX43" fmla="*/ 0 w 2743200"/>
              <a:gd name="connsiteY43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45191 w 2743200"/>
              <a:gd name="connsiteY42" fmla="*/ 87645 h 1691495"/>
              <a:gd name="connsiteX43" fmla="*/ 0 w 2743200"/>
              <a:gd name="connsiteY43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45191 w 2743200"/>
              <a:gd name="connsiteY42" fmla="*/ 87645 h 1691495"/>
              <a:gd name="connsiteX43" fmla="*/ 724508 w 2743200"/>
              <a:gd name="connsiteY43" fmla="*/ 99330 h 1691495"/>
              <a:gd name="connsiteX44" fmla="*/ 0 w 2743200"/>
              <a:gd name="connsiteY44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45191 w 2743200"/>
              <a:gd name="connsiteY42" fmla="*/ 87645 h 1691495"/>
              <a:gd name="connsiteX43" fmla="*/ 896871 w 2743200"/>
              <a:gd name="connsiteY43" fmla="*/ 43823 h 1691495"/>
              <a:gd name="connsiteX44" fmla="*/ 0 w 2743200"/>
              <a:gd name="connsiteY44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42269 w 2743200"/>
              <a:gd name="connsiteY42" fmla="*/ 204501 h 1691495"/>
              <a:gd name="connsiteX43" fmla="*/ 896871 w 2743200"/>
              <a:gd name="connsiteY43" fmla="*/ 43823 h 1691495"/>
              <a:gd name="connsiteX44" fmla="*/ 0 w 2743200"/>
              <a:gd name="connsiteY44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86091 w 2743200"/>
              <a:gd name="connsiteY42" fmla="*/ 105173 h 1691495"/>
              <a:gd name="connsiteX43" fmla="*/ 896871 w 2743200"/>
              <a:gd name="connsiteY43" fmla="*/ 43823 h 1691495"/>
              <a:gd name="connsiteX44" fmla="*/ 0 w 2743200"/>
              <a:gd name="connsiteY44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86091 w 2743200"/>
              <a:gd name="connsiteY42" fmla="*/ 105173 h 1691495"/>
              <a:gd name="connsiteX43" fmla="*/ 1098448 w 2743200"/>
              <a:gd name="connsiteY43" fmla="*/ 8766 h 1691495"/>
              <a:gd name="connsiteX44" fmla="*/ 0 w 2743200"/>
              <a:gd name="connsiteY44" fmla="*/ 148993 h 1691495"/>
              <a:gd name="connsiteX0" fmla="*/ 0 w 2743200"/>
              <a:gd name="connsiteY0" fmla="*/ 148993 h 1691495"/>
              <a:gd name="connsiteX1" fmla="*/ 330119 w 2743200"/>
              <a:gd name="connsiteY1" fmla="*/ 315513 h 1691495"/>
              <a:gd name="connsiteX2" fmla="*/ 414840 w 2743200"/>
              <a:gd name="connsiteY2" fmla="*/ 324277 h 1691495"/>
              <a:gd name="connsiteX3" fmla="*/ 537539 w 2743200"/>
              <a:gd name="connsiteY3" fmla="*/ 411919 h 1691495"/>
              <a:gd name="connsiteX4" fmla="*/ 540460 w 2743200"/>
              <a:gd name="connsiteY4" fmla="*/ 446976 h 1691495"/>
              <a:gd name="connsiteX5" fmla="*/ 546303 w 2743200"/>
              <a:gd name="connsiteY5" fmla="*/ 520011 h 1691495"/>
              <a:gd name="connsiteX6" fmla="*/ 546303 w 2743200"/>
              <a:gd name="connsiteY6" fmla="*/ 587204 h 1691495"/>
              <a:gd name="connsiteX7" fmla="*/ 704059 w 2743200"/>
              <a:gd name="connsiteY7" fmla="*/ 774174 h 1691495"/>
              <a:gd name="connsiteX8" fmla="*/ 765409 w 2743200"/>
              <a:gd name="connsiteY8" fmla="*/ 896873 h 1691495"/>
              <a:gd name="connsiteX9" fmla="*/ 782937 w 2743200"/>
              <a:gd name="connsiteY9" fmla="*/ 961144 h 1691495"/>
              <a:gd name="connsiteX10" fmla="*/ 753723 w 2743200"/>
              <a:gd name="connsiteY10" fmla="*/ 1095528 h 1691495"/>
              <a:gd name="connsiteX11" fmla="*/ 782937 w 2743200"/>
              <a:gd name="connsiteY11" fmla="*/ 1189013 h 1691495"/>
              <a:gd name="connsiteX12" fmla="*/ 841365 w 2743200"/>
              <a:gd name="connsiteY12" fmla="*/ 1285420 h 1691495"/>
              <a:gd name="connsiteX13" fmla="*/ 899793 w 2743200"/>
              <a:gd name="connsiteY13" fmla="*/ 1317555 h 1691495"/>
              <a:gd name="connsiteX14" fmla="*/ 1080921 w 2743200"/>
              <a:gd name="connsiteY14" fmla="*/ 1335084 h 1691495"/>
              <a:gd name="connsiteX15" fmla="*/ 1212384 w 2743200"/>
              <a:gd name="connsiteY15" fmla="*/ 1346769 h 1691495"/>
              <a:gd name="connsiteX16" fmla="*/ 1402275 w 2743200"/>
              <a:gd name="connsiteY16" fmla="*/ 1361376 h 1691495"/>
              <a:gd name="connsiteX17" fmla="*/ 1501603 w 2743200"/>
              <a:gd name="connsiteY17" fmla="*/ 1358455 h 1691495"/>
              <a:gd name="connsiteX18" fmla="*/ 1618459 w 2743200"/>
              <a:gd name="connsiteY18" fmla="*/ 1384748 h 1691495"/>
              <a:gd name="connsiteX19" fmla="*/ 1761608 w 2743200"/>
              <a:gd name="connsiteY19" fmla="*/ 1329241 h 1691495"/>
              <a:gd name="connsiteX20" fmla="*/ 1843407 w 2743200"/>
              <a:gd name="connsiteY20" fmla="*/ 1329241 h 1691495"/>
              <a:gd name="connsiteX21" fmla="*/ 2012849 w 2743200"/>
              <a:gd name="connsiteY21" fmla="*/ 1349691 h 1691495"/>
              <a:gd name="connsiteX22" fmla="*/ 2106335 w 2743200"/>
              <a:gd name="connsiteY22" fmla="*/ 1329241 h 1691495"/>
              <a:gd name="connsiteX23" fmla="*/ 2211505 w 2743200"/>
              <a:gd name="connsiteY23" fmla="*/ 1402276 h 1691495"/>
              <a:gd name="connsiteX24" fmla="*/ 2410160 w 2743200"/>
              <a:gd name="connsiteY24" fmla="*/ 1498682 h 1691495"/>
              <a:gd name="connsiteX25" fmla="*/ 2564995 w 2743200"/>
              <a:gd name="connsiteY25" fmla="*/ 1595089 h 1691495"/>
              <a:gd name="connsiteX26" fmla="*/ 2743200 w 2743200"/>
              <a:gd name="connsiteY26" fmla="*/ 1691495 h 1691495"/>
              <a:gd name="connsiteX27" fmla="*/ 2734436 w 2743200"/>
              <a:gd name="connsiteY27" fmla="*/ 964065 h 1691495"/>
              <a:gd name="connsiteX28" fmla="*/ 2617580 w 2743200"/>
              <a:gd name="connsiteY28" fmla="*/ 940694 h 1691495"/>
              <a:gd name="connsiteX29" fmla="*/ 2550388 w 2743200"/>
              <a:gd name="connsiteY29" fmla="*/ 879344 h 1691495"/>
              <a:gd name="connsiteX30" fmla="*/ 2351732 w 2743200"/>
              <a:gd name="connsiteY30" fmla="*/ 812152 h 1691495"/>
              <a:gd name="connsiteX31" fmla="*/ 2261168 w 2743200"/>
              <a:gd name="connsiteY31" fmla="*/ 736196 h 1691495"/>
              <a:gd name="connsiteX32" fmla="*/ 1863857 w 2743200"/>
              <a:gd name="connsiteY32" fmla="*/ 595968 h 1691495"/>
              <a:gd name="connsiteX33" fmla="*/ 1767451 w 2743200"/>
              <a:gd name="connsiteY33" fmla="*/ 484955 h 1691495"/>
              <a:gd name="connsiteX34" fmla="*/ 1688573 w 2743200"/>
              <a:gd name="connsiteY34" fmla="*/ 406077 h 1691495"/>
              <a:gd name="connsiteX35" fmla="*/ 1676887 w 2743200"/>
              <a:gd name="connsiteY35" fmla="*/ 324277 h 1691495"/>
              <a:gd name="connsiteX36" fmla="*/ 1671044 w 2743200"/>
              <a:gd name="connsiteY36" fmla="*/ 292142 h 1691495"/>
              <a:gd name="connsiteX37" fmla="*/ 1679808 w 2743200"/>
              <a:gd name="connsiteY37" fmla="*/ 111015 h 1691495"/>
              <a:gd name="connsiteX38" fmla="*/ 1732394 w 2743200"/>
              <a:gd name="connsiteY38" fmla="*/ 0 h 1691495"/>
              <a:gd name="connsiteX39" fmla="*/ 1603853 w 2743200"/>
              <a:gd name="connsiteY39" fmla="*/ 2922 h 1691495"/>
              <a:gd name="connsiteX40" fmla="*/ 1600931 w 2743200"/>
              <a:gd name="connsiteY40" fmla="*/ 148993 h 1691495"/>
              <a:gd name="connsiteX41" fmla="*/ 1451939 w 2743200"/>
              <a:gd name="connsiteY41" fmla="*/ 151915 h 1691495"/>
              <a:gd name="connsiteX42" fmla="*/ 1186091 w 2743200"/>
              <a:gd name="connsiteY42" fmla="*/ 105173 h 1691495"/>
              <a:gd name="connsiteX43" fmla="*/ 1042942 w 2743200"/>
              <a:gd name="connsiteY43" fmla="*/ 14609 h 1691495"/>
              <a:gd name="connsiteX44" fmla="*/ 0 w 2743200"/>
              <a:gd name="connsiteY44" fmla="*/ 148993 h 1691495"/>
              <a:gd name="connsiteX0" fmla="*/ 0 w 2746122"/>
              <a:gd name="connsiteY0" fmla="*/ 46744 h 1691495"/>
              <a:gd name="connsiteX1" fmla="*/ 333041 w 2746122"/>
              <a:gd name="connsiteY1" fmla="*/ 315513 h 1691495"/>
              <a:gd name="connsiteX2" fmla="*/ 417762 w 2746122"/>
              <a:gd name="connsiteY2" fmla="*/ 324277 h 1691495"/>
              <a:gd name="connsiteX3" fmla="*/ 540461 w 2746122"/>
              <a:gd name="connsiteY3" fmla="*/ 411919 h 1691495"/>
              <a:gd name="connsiteX4" fmla="*/ 543382 w 2746122"/>
              <a:gd name="connsiteY4" fmla="*/ 446976 h 1691495"/>
              <a:gd name="connsiteX5" fmla="*/ 549225 w 2746122"/>
              <a:gd name="connsiteY5" fmla="*/ 520011 h 1691495"/>
              <a:gd name="connsiteX6" fmla="*/ 549225 w 2746122"/>
              <a:gd name="connsiteY6" fmla="*/ 587204 h 1691495"/>
              <a:gd name="connsiteX7" fmla="*/ 706981 w 2746122"/>
              <a:gd name="connsiteY7" fmla="*/ 774174 h 1691495"/>
              <a:gd name="connsiteX8" fmla="*/ 768331 w 2746122"/>
              <a:gd name="connsiteY8" fmla="*/ 896873 h 1691495"/>
              <a:gd name="connsiteX9" fmla="*/ 785859 w 2746122"/>
              <a:gd name="connsiteY9" fmla="*/ 961144 h 1691495"/>
              <a:gd name="connsiteX10" fmla="*/ 756645 w 2746122"/>
              <a:gd name="connsiteY10" fmla="*/ 1095528 h 1691495"/>
              <a:gd name="connsiteX11" fmla="*/ 785859 w 2746122"/>
              <a:gd name="connsiteY11" fmla="*/ 1189013 h 1691495"/>
              <a:gd name="connsiteX12" fmla="*/ 844287 w 2746122"/>
              <a:gd name="connsiteY12" fmla="*/ 1285420 h 1691495"/>
              <a:gd name="connsiteX13" fmla="*/ 902715 w 2746122"/>
              <a:gd name="connsiteY13" fmla="*/ 1317555 h 1691495"/>
              <a:gd name="connsiteX14" fmla="*/ 1083843 w 2746122"/>
              <a:gd name="connsiteY14" fmla="*/ 1335084 h 1691495"/>
              <a:gd name="connsiteX15" fmla="*/ 1215306 w 2746122"/>
              <a:gd name="connsiteY15" fmla="*/ 1346769 h 1691495"/>
              <a:gd name="connsiteX16" fmla="*/ 1405197 w 2746122"/>
              <a:gd name="connsiteY16" fmla="*/ 1361376 h 1691495"/>
              <a:gd name="connsiteX17" fmla="*/ 1504525 w 2746122"/>
              <a:gd name="connsiteY17" fmla="*/ 1358455 h 1691495"/>
              <a:gd name="connsiteX18" fmla="*/ 1621381 w 2746122"/>
              <a:gd name="connsiteY18" fmla="*/ 1384748 h 1691495"/>
              <a:gd name="connsiteX19" fmla="*/ 1764530 w 2746122"/>
              <a:gd name="connsiteY19" fmla="*/ 1329241 h 1691495"/>
              <a:gd name="connsiteX20" fmla="*/ 1846329 w 2746122"/>
              <a:gd name="connsiteY20" fmla="*/ 1329241 h 1691495"/>
              <a:gd name="connsiteX21" fmla="*/ 2015771 w 2746122"/>
              <a:gd name="connsiteY21" fmla="*/ 1349691 h 1691495"/>
              <a:gd name="connsiteX22" fmla="*/ 2109257 w 2746122"/>
              <a:gd name="connsiteY22" fmla="*/ 1329241 h 1691495"/>
              <a:gd name="connsiteX23" fmla="*/ 2214427 w 2746122"/>
              <a:gd name="connsiteY23" fmla="*/ 1402276 h 1691495"/>
              <a:gd name="connsiteX24" fmla="*/ 2413082 w 2746122"/>
              <a:gd name="connsiteY24" fmla="*/ 1498682 h 1691495"/>
              <a:gd name="connsiteX25" fmla="*/ 2567917 w 2746122"/>
              <a:gd name="connsiteY25" fmla="*/ 1595089 h 1691495"/>
              <a:gd name="connsiteX26" fmla="*/ 2746122 w 2746122"/>
              <a:gd name="connsiteY26" fmla="*/ 1691495 h 1691495"/>
              <a:gd name="connsiteX27" fmla="*/ 2737358 w 2746122"/>
              <a:gd name="connsiteY27" fmla="*/ 964065 h 1691495"/>
              <a:gd name="connsiteX28" fmla="*/ 2620502 w 2746122"/>
              <a:gd name="connsiteY28" fmla="*/ 940694 h 1691495"/>
              <a:gd name="connsiteX29" fmla="*/ 2553310 w 2746122"/>
              <a:gd name="connsiteY29" fmla="*/ 879344 h 1691495"/>
              <a:gd name="connsiteX30" fmla="*/ 2354654 w 2746122"/>
              <a:gd name="connsiteY30" fmla="*/ 812152 h 1691495"/>
              <a:gd name="connsiteX31" fmla="*/ 2264090 w 2746122"/>
              <a:gd name="connsiteY31" fmla="*/ 736196 h 1691495"/>
              <a:gd name="connsiteX32" fmla="*/ 1866779 w 2746122"/>
              <a:gd name="connsiteY32" fmla="*/ 595968 h 1691495"/>
              <a:gd name="connsiteX33" fmla="*/ 1770373 w 2746122"/>
              <a:gd name="connsiteY33" fmla="*/ 484955 h 1691495"/>
              <a:gd name="connsiteX34" fmla="*/ 1691495 w 2746122"/>
              <a:gd name="connsiteY34" fmla="*/ 406077 h 1691495"/>
              <a:gd name="connsiteX35" fmla="*/ 1679809 w 2746122"/>
              <a:gd name="connsiteY35" fmla="*/ 324277 h 1691495"/>
              <a:gd name="connsiteX36" fmla="*/ 1673966 w 2746122"/>
              <a:gd name="connsiteY36" fmla="*/ 292142 h 1691495"/>
              <a:gd name="connsiteX37" fmla="*/ 1682730 w 2746122"/>
              <a:gd name="connsiteY37" fmla="*/ 111015 h 1691495"/>
              <a:gd name="connsiteX38" fmla="*/ 1735316 w 2746122"/>
              <a:gd name="connsiteY38" fmla="*/ 0 h 1691495"/>
              <a:gd name="connsiteX39" fmla="*/ 1606775 w 2746122"/>
              <a:gd name="connsiteY39" fmla="*/ 2922 h 1691495"/>
              <a:gd name="connsiteX40" fmla="*/ 1603853 w 2746122"/>
              <a:gd name="connsiteY40" fmla="*/ 148993 h 1691495"/>
              <a:gd name="connsiteX41" fmla="*/ 1454861 w 2746122"/>
              <a:gd name="connsiteY41" fmla="*/ 151915 h 1691495"/>
              <a:gd name="connsiteX42" fmla="*/ 1189013 w 2746122"/>
              <a:gd name="connsiteY42" fmla="*/ 105173 h 1691495"/>
              <a:gd name="connsiteX43" fmla="*/ 1045864 w 2746122"/>
              <a:gd name="connsiteY43" fmla="*/ 14609 h 1691495"/>
              <a:gd name="connsiteX44" fmla="*/ 0 w 2746122"/>
              <a:gd name="connsiteY44" fmla="*/ 46744 h 1691495"/>
              <a:gd name="connsiteX0" fmla="*/ 0 w 2778258"/>
              <a:gd name="connsiteY0" fmla="*/ 23373 h 1691495"/>
              <a:gd name="connsiteX1" fmla="*/ 365177 w 2778258"/>
              <a:gd name="connsiteY1" fmla="*/ 315513 h 1691495"/>
              <a:gd name="connsiteX2" fmla="*/ 449898 w 2778258"/>
              <a:gd name="connsiteY2" fmla="*/ 324277 h 1691495"/>
              <a:gd name="connsiteX3" fmla="*/ 572597 w 2778258"/>
              <a:gd name="connsiteY3" fmla="*/ 411919 h 1691495"/>
              <a:gd name="connsiteX4" fmla="*/ 575518 w 2778258"/>
              <a:gd name="connsiteY4" fmla="*/ 446976 h 1691495"/>
              <a:gd name="connsiteX5" fmla="*/ 581361 w 2778258"/>
              <a:gd name="connsiteY5" fmla="*/ 520011 h 1691495"/>
              <a:gd name="connsiteX6" fmla="*/ 581361 w 2778258"/>
              <a:gd name="connsiteY6" fmla="*/ 587204 h 1691495"/>
              <a:gd name="connsiteX7" fmla="*/ 739117 w 2778258"/>
              <a:gd name="connsiteY7" fmla="*/ 774174 h 1691495"/>
              <a:gd name="connsiteX8" fmla="*/ 800467 w 2778258"/>
              <a:gd name="connsiteY8" fmla="*/ 896873 h 1691495"/>
              <a:gd name="connsiteX9" fmla="*/ 817995 w 2778258"/>
              <a:gd name="connsiteY9" fmla="*/ 961144 h 1691495"/>
              <a:gd name="connsiteX10" fmla="*/ 788781 w 2778258"/>
              <a:gd name="connsiteY10" fmla="*/ 1095528 h 1691495"/>
              <a:gd name="connsiteX11" fmla="*/ 817995 w 2778258"/>
              <a:gd name="connsiteY11" fmla="*/ 1189013 h 1691495"/>
              <a:gd name="connsiteX12" fmla="*/ 876423 w 2778258"/>
              <a:gd name="connsiteY12" fmla="*/ 1285420 h 1691495"/>
              <a:gd name="connsiteX13" fmla="*/ 934851 w 2778258"/>
              <a:gd name="connsiteY13" fmla="*/ 1317555 h 1691495"/>
              <a:gd name="connsiteX14" fmla="*/ 1115979 w 2778258"/>
              <a:gd name="connsiteY14" fmla="*/ 1335084 h 1691495"/>
              <a:gd name="connsiteX15" fmla="*/ 1247442 w 2778258"/>
              <a:gd name="connsiteY15" fmla="*/ 1346769 h 1691495"/>
              <a:gd name="connsiteX16" fmla="*/ 1437333 w 2778258"/>
              <a:gd name="connsiteY16" fmla="*/ 1361376 h 1691495"/>
              <a:gd name="connsiteX17" fmla="*/ 1536661 w 2778258"/>
              <a:gd name="connsiteY17" fmla="*/ 1358455 h 1691495"/>
              <a:gd name="connsiteX18" fmla="*/ 1653517 w 2778258"/>
              <a:gd name="connsiteY18" fmla="*/ 1384748 h 1691495"/>
              <a:gd name="connsiteX19" fmla="*/ 1796666 w 2778258"/>
              <a:gd name="connsiteY19" fmla="*/ 1329241 h 1691495"/>
              <a:gd name="connsiteX20" fmla="*/ 1878465 w 2778258"/>
              <a:gd name="connsiteY20" fmla="*/ 1329241 h 1691495"/>
              <a:gd name="connsiteX21" fmla="*/ 2047907 w 2778258"/>
              <a:gd name="connsiteY21" fmla="*/ 1349691 h 1691495"/>
              <a:gd name="connsiteX22" fmla="*/ 2141393 w 2778258"/>
              <a:gd name="connsiteY22" fmla="*/ 1329241 h 1691495"/>
              <a:gd name="connsiteX23" fmla="*/ 2246563 w 2778258"/>
              <a:gd name="connsiteY23" fmla="*/ 1402276 h 1691495"/>
              <a:gd name="connsiteX24" fmla="*/ 2445218 w 2778258"/>
              <a:gd name="connsiteY24" fmla="*/ 1498682 h 1691495"/>
              <a:gd name="connsiteX25" fmla="*/ 2600053 w 2778258"/>
              <a:gd name="connsiteY25" fmla="*/ 1595089 h 1691495"/>
              <a:gd name="connsiteX26" fmla="*/ 2778258 w 2778258"/>
              <a:gd name="connsiteY26" fmla="*/ 1691495 h 1691495"/>
              <a:gd name="connsiteX27" fmla="*/ 2769494 w 2778258"/>
              <a:gd name="connsiteY27" fmla="*/ 964065 h 1691495"/>
              <a:gd name="connsiteX28" fmla="*/ 2652638 w 2778258"/>
              <a:gd name="connsiteY28" fmla="*/ 940694 h 1691495"/>
              <a:gd name="connsiteX29" fmla="*/ 2585446 w 2778258"/>
              <a:gd name="connsiteY29" fmla="*/ 879344 h 1691495"/>
              <a:gd name="connsiteX30" fmla="*/ 2386790 w 2778258"/>
              <a:gd name="connsiteY30" fmla="*/ 812152 h 1691495"/>
              <a:gd name="connsiteX31" fmla="*/ 2296226 w 2778258"/>
              <a:gd name="connsiteY31" fmla="*/ 736196 h 1691495"/>
              <a:gd name="connsiteX32" fmla="*/ 1898915 w 2778258"/>
              <a:gd name="connsiteY32" fmla="*/ 595968 h 1691495"/>
              <a:gd name="connsiteX33" fmla="*/ 1802509 w 2778258"/>
              <a:gd name="connsiteY33" fmla="*/ 484955 h 1691495"/>
              <a:gd name="connsiteX34" fmla="*/ 1723631 w 2778258"/>
              <a:gd name="connsiteY34" fmla="*/ 406077 h 1691495"/>
              <a:gd name="connsiteX35" fmla="*/ 1711945 w 2778258"/>
              <a:gd name="connsiteY35" fmla="*/ 324277 h 1691495"/>
              <a:gd name="connsiteX36" fmla="*/ 1706102 w 2778258"/>
              <a:gd name="connsiteY36" fmla="*/ 292142 h 1691495"/>
              <a:gd name="connsiteX37" fmla="*/ 1714866 w 2778258"/>
              <a:gd name="connsiteY37" fmla="*/ 111015 h 1691495"/>
              <a:gd name="connsiteX38" fmla="*/ 1767452 w 2778258"/>
              <a:gd name="connsiteY38" fmla="*/ 0 h 1691495"/>
              <a:gd name="connsiteX39" fmla="*/ 1638911 w 2778258"/>
              <a:gd name="connsiteY39" fmla="*/ 2922 h 1691495"/>
              <a:gd name="connsiteX40" fmla="*/ 1635989 w 2778258"/>
              <a:gd name="connsiteY40" fmla="*/ 148993 h 1691495"/>
              <a:gd name="connsiteX41" fmla="*/ 1486997 w 2778258"/>
              <a:gd name="connsiteY41" fmla="*/ 151915 h 1691495"/>
              <a:gd name="connsiteX42" fmla="*/ 1221149 w 2778258"/>
              <a:gd name="connsiteY42" fmla="*/ 105173 h 1691495"/>
              <a:gd name="connsiteX43" fmla="*/ 1078000 w 2778258"/>
              <a:gd name="connsiteY43" fmla="*/ 14609 h 1691495"/>
              <a:gd name="connsiteX44" fmla="*/ 0 w 2778258"/>
              <a:gd name="connsiteY44" fmla="*/ 23373 h 1691495"/>
              <a:gd name="connsiteX0" fmla="*/ 0 w 2927250"/>
              <a:gd name="connsiteY0" fmla="*/ 37980 h 1691495"/>
              <a:gd name="connsiteX1" fmla="*/ 514169 w 2927250"/>
              <a:gd name="connsiteY1" fmla="*/ 315513 h 1691495"/>
              <a:gd name="connsiteX2" fmla="*/ 598890 w 2927250"/>
              <a:gd name="connsiteY2" fmla="*/ 324277 h 1691495"/>
              <a:gd name="connsiteX3" fmla="*/ 721589 w 2927250"/>
              <a:gd name="connsiteY3" fmla="*/ 411919 h 1691495"/>
              <a:gd name="connsiteX4" fmla="*/ 724510 w 2927250"/>
              <a:gd name="connsiteY4" fmla="*/ 446976 h 1691495"/>
              <a:gd name="connsiteX5" fmla="*/ 730353 w 2927250"/>
              <a:gd name="connsiteY5" fmla="*/ 520011 h 1691495"/>
              <a:gd name="connsiteX6" fmla="*/ 730353 w 2927250"/>
              <a:gd name="connsiteY6" fmla="*/ 587204 h 1691495"/>
              <a:gd name="connsiteX7" fmla="*/ 888109 w 2927250"/>
              <a:gd name="connsiteY7" fmla="*/ 774174 h 1691495"/>
              <a:gd name="connsiteX8" fmla="*/ 949459 w 2927250"/>
              <a:gd name="connsiteY8" fmla="*/ 896873 h 1691495"/>
              <a:gd name="connsiteX9" fmla="*/ 966987 w 2927250"/>
              <a:gd name="connsiteY9" fmla="*/ 961144 h 1691495"/>
              <a:gd name="connsiteX10" fmla="*/ 937773 w 2927250"/>
              <a:gd name="connsiteY10" fmla="*/ 1095528 h 1691495"/>
              <a:gd name="connsiteX11" fmla="*/ 966987 w 2927250"/>
              <a:gd name="connsiteY11" fmla="*/ 1189013 h 1691495"/>
              <a:gd name="connsiteX12" fmla="*/ 1025415 w 2927250"/>
              <a:gd name="connsiteY12" fmla="*/ 1285420 h 1691495"/>
              <a:gd name="connsiteX13" fmla="*/ 1083843 w 2927250"/>
              <a:gd name="connsiteY13" fmla="*/ 1317555 h 1691495"/>
              <a:gd name="connsiteX14" fmla="*/ 1264971 w 2927250"/>
              <a:gd name="connsiteY14" fmla="*/ 1335084 h 1691495"/>
              <a:gd name="connsiteX15" fmla="*/ 1396434 w 2927250"/>
              <a:gd name="connsiteY15" fmla="*/ 1346769 h 1691495"/>
              <a:gd name="connsiteX16" fmla="*/ 1586325 w 2927250"/>
              <a:gd name="connsiteY16" fmla="*/ 1361376 h 1691495"/>
              <a:gd name="connsiteX17" fmla="*/ 1685653 w 2927250"/>
              <a:gd name="connsiteY17" fmla="*/ 1358455 h 1691495"/>
              <a:gd name="connsiteX18" fmla="*/ 1802509 w 2927250"/>
              <a:gd name="connsiteY18" fmla="*/ 1384748 h 1691495"/>
              <a:gd name="connsiteX19" fmla="*/ 1945658 w 2927250"/>
              <a:gd name="connsiteY19" fmla="*/ 1329241 h 1691495"/>
              <a:gd name="connsiteX20" fmla="*/ 2027457 w 2927250"/>
              <a:gd name="connsiteY20" fmla="*/ 1329241 h 1691495"/>
              <a:gd name="connsiteX21" fmla="*/ 2196899 w 2927250"/>
              <a:gd name="connsiteY21" fmla="*/ 1349691 h 1691495"/>
              <a:gd name="connsiteX22" fmla="*/ 2290385 w 2927250"/>
              <a:gd name="connsiteY22" fmla="*/ 1329241 h 1691495"/>
              <a:gd name="connsiteX23" fmla="*/ 2395555 w 2927250"/>
              <a:gd name="connsiteY23" fmla="*/ 1402276 h 1691495"/>
              <a:gd name="connsiteX24" fmla="*/ 2594210 w 2927250"/>
              <a:gd name="connsiteY24" fmla="*/ 1498682 h 1691495"/>
              <a:gd name="connsiteX25" fmla="*/ 2749045 w 2927250"/>
              <a:gd name="connsiteY25" fmla="*/ 1595089 h 1691495"/>
              <a:gd name="connsiteX26" fmla="*/ 2927250 w 2927250"/>
              <a:gd name="connsiteY26" fmla="*/ 1691495 h 1691495"/>
              <a:gd name="connsiteX27" fmla="*/ 2918486 w 2927250"/>
              <a:gd name="connsiteY27" fmla="*/ 964065 h 1691495"/>
              <a:gd name="connsiteX28" fmla="*/ 2801630 w 2927250"/>
              <a:gd name="connsiteY28" fmla="*/ 940694 h 1691495"/>
              <a:gd name="connsiteX29" fmla="*/ 2734438 w 2927250"/>
              <a:gd name="connsiteY29" fmla="*/ 879344 h 1691495"/>
              <a:gd name="connsiteX30" fmla="*/ 2535782 w 2927250"/>
              <a:gd name="connsiteY30" fmla="*/ 812152 h 1691495"/>
              <a:gd name="connsiteX31" fmla="*/ 2445218 w 2927250"/>
              <a:gd name="connsiteY31" fmla="*/ 736196 h 1691495"/>
              <a:gd name="connsiteX32" fmla="*/ 2047907 w 2927250"/>
              <a:gd name="connsiteY32" fmla="*/ 595968 h 1691495"/>
              <a:gd name="connsiteX33" fmla="*/ 1951501 w 2927250"/>
              <a:gd name="connsiteY33" fmla="*/ 484955 h 1691495"/>
              <a:gd name="connsiteX34" fmla="*/ 1872623 w 2927250"/>
              <a:gd name="connsiteY34" fmla="*/ 406077 h 1691495"/>
              <a:gd name="connsiteX35" fmla="*/ 1860937 w 2927250"/>
              <a:gd name="connsiteY35" fmla="*/ 324277 h 1691495"/>
              <a:gd name="connsiteX36" fmla="*/ 1855094 w 2927250"/>
              <a:gd name="connsiteY36" fmla="*/ 292142 h 1691495"/>
              <a:gd name="connsiteX37" fmla="*/ 1863858 w 2927250"/>
              <a:gd name="connsiteY37" fmla="*/ 111015 h 1691495"/>
              <a:gd name="connsiteX38" fmla="*/ 1916444 w 2927250"/>
              <a:gd name="connsiteY38" fmla="*/ 0 h 1691495"/>
              <a:gd name="connsiteX39" fmla="*/ 1787903 w 2927250"/>
              <a:gd name="connsiteY39" fmla="*/ 2922 h 1691495"/>
              <a:gd name="connsiteX40" fmla="*/ 1784981 w 2927250"/>
              <a:gd name="connsiteY40" fmla="*/ 148993 h 1691495"/>
              <a:gd name="connsiteX41" fmla="*/ 1635989 w 2927250"/>
              <a:gd name="connsiteY41" fmla="*/ 151915 h 1691495"/>
              <a:gd name="connsiteX42" fmla="*/ 1370141 w 2927250"/>
              <a:gd name="connsiteY42" fmla="*/ 105173 h 1691495"/>
              <a:gd name="connsiteX43" fmla="*/ 1226992 w 2927250"/>
              <a:gd name="connsiteY43" fmla="*/ 14609 h 1691495"/>
              <a:gd name="connsiteX44" fmla="*/ 0 w 2927250"/>
              <a:gd name="connsiteY44" fmla="*/ 37980 h 169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927250" h="1691495">
                <a:moveTo>
                  <a:pt x="0" y="37980"/>
                </a:moveTo>
                <a:lnTo>
                  <a:pt x="514169" y="315513"/>
                </a:lnTo>
                <a:lnTo>
                  <a:pt x="598890" y="324277"/>
                </a:lnTo>
                <a:lnTo>
                  <a:pt x="721589" y="411919"/>
                </a:lnTo>
                <a:lnTo>
                  <a:pt x="724510" y="446976"/>
                </a:lnTo>
                <a:lnTo>
                  <a:pt x="730353" y="520011"/>
                </a:lnTo>
                <a:lnTo>
                  <a:pt x="730353" y="587204"/>
                </a:lnTo>
                <a:lnTo>
                  <a:pt x="888109" y="774174"/>
                </a:lnTo>
                <a:lnTo>
                  <a:pt x="949459" y="896873"/>
                </a:lnTo>
                <a:lnTo>
                  <a:pt x="966987" y="961144"/>
                </a:lnTo>
                <a:lnTo>
                  <a:pt x="937773" y="1095528"/>
                </a:lnTo>
                <a:lnTo>
                  <a:pt x="966987" y="1189013"/>
                </a:lnTo>
                <a:lnTo>
                  <a:pt x="1025415" y="1285420"/>
                </a:lnTo>
                <a:lnTo>
                  <a:pt x="1083843" y="1317555"/>
                </a:lnTo>
                <a:lnTo>
                  <a:pt x="1264971" y="1335084"/>
                </a:lnTo>
                <a:lnTo>
                  <a:pt x="1396434" y="1346769"/>
                </a:lnTo>
                <a:lnTo>
                  <a:pt x="1586325" y="1361376"/>
                </a:lnTo>
                <a:lnTo>
                  <a:pt x="1685653" y="1358455"/>
                </a:lnTo>
                <a:lnTo>
                  <a:pt x="1802509" y="1384748"/>
                </a:lnTo>
                <a:lnTo>
                  <a:pt x="1945658" y="1329241"/>
                </a:lnTo>
                <a:lnTo>
                  <a:pt x="2027457" y="1329241"/>
                </a:lnTo>
                <a:lnTo>
                  <a:pt x="2196899" y="1349691"/>
                </a:lnTo>
                <a:lnTo>
                  <a:pt x="2290385" y="1329241"/>
                </a:lnTo>
                <a:lnTo>
                  <a:pt x="2395555" y="1402276"/>
                </a:lnTo>
                <a:lnTo>
                  <a:pt x="2594210" y="1498682"/>
                </a:lnTo>
                <a:lnTo>
                  <a:pt x="2749045" y="1595089"/>
                </a:lnTo>
                <a:lnTo>
                  <a:pt x="2927250" y="1691495"/>
                </a:lnTo>
                <a:lnTo>
                  <a:pt x="2918486" y="964065"/>
                </a:lnTo>
                <a:lnTo>
                  <a:pt x="2801630" y="940694"/>
                </a:lnTo>
                <a:lnTo>
                  <a:pt x="2734438" y="879344"/>
                </a:lnTo>
                <a:lnTo>
                  <a:pt x="2535782" y="812152"/>
                </a:lnTo>
                <a:lnTo>
                  <a:pt x="2445218" y="736196"/>
                </a:lnTo>
                <a:lnTo>
                  <a:pt x="2047907" y="595968"/>
                </a:lnTo>
                <a:lnTo>
                  <a:pt x="1951501" y="484955"/>
                </a:lnTo>
                <a:lnTo>
                  <a:pt x="1872623" y="406077"/>
                </a:lnTo>
                <a:lnTo>
                  <a:pt x="1860937" y="324277"/>
                </a:lnTo>
                <a:lnTo>
                  <a:pt x="1855094" y="292142"/>
                </a:lnTo>
                <a:lnTo>
                  <a:pt x="1863858" y="111015"/>
                </a:lnTo>
                <a:lnTo>
                  <a:pt x="1916444" y="0"/>
                </a:lnTo>
                <a:lnTo>
                  <a:pt x="1787903" y="2922"/>
                </a:lnTo>
                <a:lnTo>
                  <a:pt x="1784981" y="148993"/>
                </a:lnTo>
                <a:lnTo>
                  <a:pt x="1635989" y="151915"/>
                </a:lnTo>
                <a:cubicBezTo>
                  <a:pt x="1533740" y="148994"/>
                  <a:pt x="1612131" y="105660"/>
                  <a:pt x="1370141" y="105173"/>
                </a:cubicBezTo>
                <a:cubicBezTo>
                  <a:pt x="1248903" y="96409"/>
                  <a:pt x="1417857" y="4384"/>
                  <a:pt x="1226992" y="14609"/>
                </a:cubicBezTo>
                <a:cubicBezTo>
                  <a:pt x="1036127" y="24834"/>
                  <a:pt x="65732" y="1950"/>
                  <a:pt x="0" y="3798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8386399" y="6330686"/>
            <a:ext cx="2241675" cy="476189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~PP1972.WAV">
            <a:hlinkClick r:id="" action="ppaction://media"/>
          </p:cNvPr>
          <p:cNvPicPr>
            <a:picLocks noRot="1" noChangeAspect="1"/>
          </p:cNvPicPr>
          <p:nvPr>
            <a:wavAudioFile r:embed="rId1" name="~PP1972.WAV"/>
          </p:nvPr>
        </p:nvPicPr>
        <p:blipFill>
          <a:blip r:embed="rId1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78543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8997" t="42211" r="35934" b="9460"/>
          <a:stretch/>
        </p:blipFill>
        <p:spPr>
          <a:xfrm>
            <a:off x="693114" y="341262"/>
            <a:ext cx="10804124" cy="6516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39666" y="4173383"/>
            <a:ext cx="2258041" cy="665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39666" y="4275464"/>
            <a:ext cx="261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David S Hollister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176" y="0"/>
            <a:ext cx="9144000" cy="508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318 Hanover Street; now 724 South 3</a:t>
            </a:r>
            <a:r>
              <a:rPr lang="en-US" sz="3600" b="1" baseline="30000" dirty="0" smtClean="0"/>
              <a:t>rd</a:t>
            </a:r>
            <a:r>
              <a:rPr lang="en-US" sz="3600" b="1" dirty="0" smtClean="0"/>
              <a:t> Street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28437" y="4082818"/>
            <a:ext cx="297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NOW: Bradley Tech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72449" y="1823998"/>
            <a:ext cx="2974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NOW: </a:t>
            </a:r>
          </a:p>
          <a:p>
            <a:pPr algn="ctr"/>
            <a:r>
              <a:rPr lang="en-US" sz="2400" b="1" dirty="0" smtClean="0"/>
              <a:t>Junior House Lofts</a:t>
            </a:r>
            <a:endParaRPr lang="en-US" sz="2400" b="1" dirty="0"/>
          </a:p>
        </p:txBody>
      </p:sp>
      <p:pic>
        <p:nvPicPr>
          <p:cNvPr id="9" name="~PP3.WAV">
            <a:hlinkClick r:id="" action="ppaction://media"/>
          </p:cNvPr>
          <p:cNvPicPr>
            <a:picLocks noRot="1" noChangeAspect="1"/>
          </p:cNvPicPr>
          <p:nvPr>
            <a:wavAudioFile r:embed="rId1" name="~PP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429765"/>
      </p:ext>
    </p:extLst>
  </p:cSld>
  <p:clrMapOvr>
    <a:masterClrMapping/>
  </p:clrMapOvr>
  <p:transition spd="slow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570" t="15459" r="20817" b="3679"/>
          <a:stretch/>
        </p:blipFill>
        <p:spPr>
          <a:xfrm>
            <a:off x="0" y="-293502"/>
            <a:ext cx="12202886" cy="71515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2932" y="0"/>
            <a:ext cx="9709068" cy="50132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Now </a:t>
            </a:r>
            <a:r>
              <a:rPr lang="en-US" sz="4000" b="1" dirty="0" smtClean="0"/>
              <a:t>Junior</a:t>
            </a:r>
            <a:r>
              <a:rPr lang="en-US" sz="3600" b="1" dirty="0" smtClean="0"/>
              <a:t> House Loft’s parking lot</a:t>
            </a:r>
            <a:endParaRPr lang="en-US" sz="3600" b="1" dirty="0"/>
          </a:p>
        </p:txBody>
      </p:sp>
      <p:pic>
        <p:nvPicPr>
          <p:cNvPr id="5" name="~PP3085.WAV">
            <a:hlinkClick r:id="" action="ppaction://media"/>
          </p:cNvPr>
          <p:cNvPicPr>
            <a:picLocks noRot="1" noChangeAspect="1"/>
          </p:cNvPicPr>
          <p:nvPr>
            <a:wavAudioFile r:embed="rId1" name="~PP308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186794"/>
      </p:ext>
    </p:extLst>
  </p:cSld>
  <p:clrMapOvr>
    <a:masterClrMapping/>
  </p:clrMapOvr>
  <p:transition spd="slow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/>
          <a:srcRect l="55019" t="36375" r="14737" b="9460"/>
          <a:stretch/>
        </p:blipFill>
        <p:spPr>
          <a:xfrm>
            <a:off x="2698134" y="345319"/>
            <a:ext cx="6480699" cy="6528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69" y="-63062"/>
            <a:ext cx="12192000" cy="6942678"/>
          </a:xfrm>
          <a:prstGeom prst="rect">
            <a:avLst/>
          </a:prstGeom>
          <a:solidFill>
            <a:srgbClr val="E5E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9925" y="6486604"/>
            <a:ext cx="2304109" cy="175483"/>
          </a:xfrm>
        </p:spPr>
        <p:txBody>
          <a:bodyPr>
            <a:noAutofit/>
          </a:bodyPr>
          <a:lstStyle/>
          <a:p>
            <a:r>
              <a:rPr lang="en-US" sz="1400" dirty="0" smtClean="0"/>
              <a:t>Greenfield Ave</a:t>
            </a:r>
            <a:endParaRPr lang="en-US" sz="1400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606790" y="2369065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Oregon St</a:t>
            </a:r>
            <a:endParaRPr lang="en-US" sz="1400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865813" y="1997350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Pittsburgh Ave (Lake St)</a:t>
            </a:r>
          </a:p>
          <a:p>
            <a:endParaRPr lang="en-US" sz="1400" dirty="0"/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812960" y="2753765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Florida St</a:t>
            </a:r>
            <a:endParaRPr lang="en-US" sz="1400" dirty="0"/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970872" y="3113689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Virginia St</a:t>
            </a:r>
            <a:endParaRPr lang="en-US" sz="1400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927235" y="3902959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Pierce St (South Division St</a:t>
            </a:r>
            <a:endParaRPr lang="en-US" sz="1400" dirty="0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970873" y="3520760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Bruce St (Park St)</a:t>
            </a:r>
            <a:endParaRPr lang="en-US" sz="1400" dirty="0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475721" y="0"/>
            <a:ext cx="6858000" cy="4183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Meeting locations in Walkers Point</a:t>
            </a:r>
            <a:endParaRPr lang="en-US" dirty="0"/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4752666" y="1597685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Seeboth</a:t>
            </a:r>
            <a:r>
              <a:rPr lang="en-US" sz="1400" dirty="0" smtClean="0"/>
              <a:t> St (Water St)</a:t>
            </a:r>
            <a:endParaRPr lang="en-US" sz="1400" dirty="0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7442474" y="3524467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Milwaukee River</a:t>
            </a:r>
            <a:endParaRPr lang="en-US" sz="1400" dirty="0"/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 rot="16200000">
            <a:off x="4654432" y="4909320"/>
            <a:ext cx="2304109" cy="22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St</a:t>
            </a:r>
            <a:endParaRPr lang="en-US" sz="1400" dirty="0"/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 rot="16200000">
            <a:off x="4254720" y="4933652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3rd St</a:t>
            </a:r>
            <a:endParaRPr lang="en-US" sz="1400" dirty="0"/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 rot="16200000">
            <a:off x="3837540" y="4933652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4th St</a:t>
            </a:r>
            <a:endParaRPr lang="en-US" sz="1400" dirty="0"/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 rot="16200000">
            <a:off x="3500775" y="4944996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5th St</a:t>
            </a:r>
            <a:endParaRPr lang="en-US" sz="1400" dirty="0"/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 rot="16200000">
            <a:off x="3128605" y="4944997"/>
            <a:ext cx="2304109" cy="17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6th St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5411389" y="4252455"/>
            <a:ext cx="16625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64372" y="339818"/>
            <a:ext cx="6480699" cy="6528796"/>
            <a:chOff x="60918" y="329204"/>
            <a:chExt cx="6480699" cy="652879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 cstate="print"/>
            <a:srcRect l="55019" t="36375" r="14737" b="9460"/>
            <a:stretch/>
          </p:blipFill>
          <p:spPr>
            <a:xfrm>
              <a:off x="60918" y="329204"/>
              <a:ext cx="6480699" cy="6528796"/>
            </a:xfrm>
            <a:prstGeom prst="rect">
              <a:avLst/>
            </a:prstGeom>
          </p:spPr>
        </p:pic>
        <p:sp>
          <p:nvSpPr>
            <p:cNvPr id="51" name="Subtitle 2"/>
            <p:cNvSpPr txBox="1">
              <a:spLocks/>
            </p:cNvSpPr>
            <p:nvPr/>
          </p:nvSpPr>
          <p:spPr>
            <a:xfrm>
              <a:off x="2552709" y="6470489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smtClean="0"/>
                <a:t>Greenfield Ave</a:t>
              </a:r>
              <a:endParaRPr lang="en-US" sz="1400" dirty="0"/>
            </a:p>
          </p:txBody>
        </p:sp>
        <p:sp>
          <p:nvSpPr>
            <p:cNvPr id="52" name="Subtitle 2"/>
            <p:cNvSpPr txBox="1">
              <a:spLocks/>
            </p:cNvSpPr>
            <p:nvPr/>
          </p:nvSpPr>
          <p:spPr>
            <a:xfrm>
              <a:off x="1969574" y="235295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Oregon St</a:t>
              </a:r>
              <a:endParaRPr lang="en-US" sz="1400" dirty="0"/>
            </a:p>
          </p:txBody>
        </p:sp>
        <p:sp>
          <p:nvSpPr>
            <p:cNvPr id="53" name="Subtitle 2"/>
            <p:cNvSpPr txBox="1">
              <a:spLocks/>
            </p:cNvSpPr>
            <p:nvPr/>
          </p:nvSpPr>
          <p:spPr>
            <a:xfrm>
              <a:off x="2228597" y="1981235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Pittsburgh Ave (Lake St)</a:t>
              </a:r>
            </a:p>
            <a:p>
              <a:endParaRPr lang="en-US" sz="1400" dirty="0"/>
            </a:p>
          </p:txBody>
        </p:sp>
        <p:sp>
          <p:nvSpPr>
            <p:cNvPr id="54" name="Subtitle 2"/>
            <p:cNvSpPr txBox="1">
              <a:spLocks/>
            </p:cNvSpPr>
            <p:nvPr/>
          </p:nvSpPr>
          <p:spPr>
            <a:xfrm>
              <a:off x="1175744" y="273765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Florida St</a:t>
              </a:r>
              <a:endParaRPr lang="en-US" sz="1400" dirty="0"/>
            </a:p>
          </p:txBody>
        </p:sp>
        <p:sp>
          <p:nvSpPr>
            <p:cNvPr id="55" name="Subtitle 2"/>
            <p:cNvSpPr txBox="1">
              <a:spLocks/>
            </p:cNvSpPr>
            <p:nvPr/>
          </p:nvSpPr>
          <p:spPr>
            <a:xfrm>
              <a:off x="333656" y="3097574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Virginia St</a:t>
              </a:r>
              <a:endParaRPr lang="en-US" sz="1400" dirty="0"/>
            </a:p>
          </p:txBody>
        </p:sp>
        <p:sp>
          <p:nvSpPr>
            <p:cNvPr id="56" name="Subtitle 2"/>
            <p:cNvSpPr txBox="1">
              <a:spLocks/>
            </p:cNvSpPr>
            <p:nvPr/>
          </p:nvSpPr>
          <p:spPr>
            <a:xfrm>
              <a:off x="290019" y="3886844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Pierce St (South Division St</a:t>
              </a:r>
              <a:endParaRPr lang="en-US" sz="1400" dirty="0"/>
            </a:p>
          </p:txBody>
        </p:sp>
        <p:sp>
          <p:nvSpPr>
            <p:cNvPr id="57" name="Subtitle 2"/>
            <p:cNvSpPr txBox="1">
              <a:spLocks/>
            </p:cNvSpPr>
            <p:nvPr/>
          </p:nvSpPr>
          <p:spPr>
            <a:xfrm>
              <a:off x="333657" y="3504645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Bruce St (Park St)</a:t>
              </a:r>
              <a:endParaRPr lang="en-US" sz="1400" dirty="0"/>
            </a:p>
          </p:txBody>
        </p:sp>
        <p:sp>
          <p:nvSpPr>
            <p:cNvPr id="58" name="Subtitle 2"/>
            <p:cNvSpPr txBox="1">
              <a:spLocks/>
            </p:cNvSpPr>
            <p:nvPr/>
          </p:nvSpPr>
          <p:spPr>
            <a:xfrm>
              <a:off x="2115450" y="1581570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err="1" smtClean="0"/>
                <a:t>Seeboth</a:t>
              </a:r>
              <a:r>
                <a:rPr lang="en-US" sz="1400" dirty="0" smtClean="0"/>
                <a:t> St (Water St)</a:t>
              </a:r>
              <a:endParaRPr lang="en-US" sz="1400" dirty="0"/>
            </a:p>
          </p:txBody>
        </p:sp>
        <p:sp>
          <p:nvSpPr>
            <p:cNvPr id="59" name="Subtitle 2"/>
            <p:cNvSpPr txBox="1">
              <a:spLocks/>
            </p:cNvSpPr>
            <p:nvPr/>
          </p:nvSpPr>
          <p:spPr>
            <a:xfrm rot="16200000">
              <a:off x="2017216" y="4893205"/>
              <a:ext cx="2304109" cy="2241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2</a:t>
              </a:r>
              <a:r>
                <a:rPr lang="en-US" sz="1400" baseline="30000" dirty="0" smtClean="0"/>
                <a:t>nd</a:t>
              </a:r>
              <a:r>
                <a:rPr lang="en-US" sz="1400" dirty="0" smtClean="0"/>
                <a:t> St</a:t>
              </a:r>
              <a:endParaRPr lang="en-US" sz="1400" dirty="0"/>
            </a:p>
          </p:txBody>
        </p:sp>
        <p:sp>
          <p:nvSpPr>
            <p:cNvPr id="60" name="Subtitle 2"/>
            <p:cNvSpPr txBox="1">
              <a:spLocks/>
            </p:cNvSpPr>
            <p:nvPr/>
          </p:nvSpPr>
          <p:spPr>
            <a:xfrm rot="16200000">
              <a:off x="1617504" y="4917537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3rd St</a:t>
              </a:r>
              <a:endParaRPr lang="en-US" sz="1400" dirty="0"/>
            </a:p>
          </p:txBody>
        </p:sp>
        <p:sp>
          <p:nvSpPr>
            <p:cNvPr id="61" name="Subtitle 2"/>
            <p:cNvSpPr txBox="1">
              <a:spLocks/>
            </p:cNvSpPr>
            <p:nvPr/>
          </p:nvSpPr>
          <p:spPr>
            <a:xfrm rot="16200000">
              <a:off x="1200324" y="4917537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4th St</a:t>
              </a:r>
              <a:endParaRPr lang="en-US" sz="1400" dirty="0"/>
            </a:p>
          </p:txBody>
        </p:sp>
        <p:sp>
          <p:nvSpPr>
            <p:cNvPr id="62" name="Subtitle 2"/>
            <p:cNvSpPr txBox="1">
              <a:spLocks/>
            </p:cNvSpPr>
            <p:nvPr/>
          </p:nvSpPr>
          <p:spPr>
            <a:xfrm rot="16200000">
              <a:off x="863559" y="4928881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5th St</a:t>
              </a:r>
              <a:endParaRPr lang="en-US" sz="1400" dirty="0"/>
            </a:p>
          </p:txBody>
        </p:sp>
        <p:sp>
          <p:nvSpPr>
            <p:cNvPr id="63" name="Subtitle 2"/>
            <p:cNvSpPr txBox="1">
              <a:spLocks/>
            </p:cNvSpPr>
            <p:nvPr/>
          </p:nvSpPr>
          <p:spPr>
            <a:xfrm rot="16200000">
              <a:off x="491389" y="4928882"/>
              <a:ext cx="2304109" cy="17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6th St</a:t>
              </a:r>
              <a:endParaRPr lang="en-US" sz="14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74173" y="4236340"/>
              <a:ext cx="166255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5118142" y="3916829"/>
            <a:ext cx="682427" cy="6824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847582" y="5496522"/>
            <a:ext cx="682427" cy="6824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~PP246.WAV">
            <a:hlinkClick r:id="" action="ppaction://media"/>
          </p:cNvPr>
          <p:cNvPicPr>
            <a:picLocks noRot="1" noChangeAspect="1"/>
          </p:cNvPicPr>
          <p:nvPr>
            <a:wavAudioFile r:embed="rId1" name="~PP24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903501"/>
      </p:ext>
    </p:extLst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" t="28607" b="30909"/>
          <a:stretch/>
        </p:blipFill>
        <p:spPr>
          <a:xfrm>
            <a:off x="0" y="3028413"/>
            <a:ext cx="12192000" cy="38295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63" t="28839" r="14768" b="39808"/>
          <a:stretch/>
        </p:blipFill>
        <p:spPr>
          <a:xfrm>
            <a:off x="4322618" y="1"/>
            <a:ext cx="7869381" cy="28928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3" t="11878" r="1757" b="1090"/>
          <a:stretch/>
        </p:blipFill>
        <p:spPr>
          <a:xfrm>
            <a:off x="0" y="1"/>
            <a:ext cx="4165995" cy="2892828"/>
          </a:xfrm>
          <a:prstGeom prst="rect">
            <a:avLst/>
          </a:prstGeom>
        </p:spPr>
      </p:pic>
      <p:pic>
        <p:nvPicPr>
          <p:cNvPr id="6" name="~PP3670.WAV">
            <a:hlinkClick r:id="" action="ppaction://media"/>
          </p:cNvPr>
          <p:cNvPicPr>
            <a:picLocks noRot="1" noChangeAspect="1"/>
          </p:cNvPicPr>
          <p:nvPr>
            <a:wavAudioFile r:embed="rId1" name="~PP3670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328190"/>
      </p:ext>
    </p:extLst>
  </p:cSld>
  <p:clrMapOvr>
    <a:masterClrMapping/>
  </p:clrMapOvr>
  <p:transition spd="slow"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CHURCH MEETING AT CORNWALL HOME: May 1, 1841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1437" y="707886"/>
            <a:ext cx="11909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“Voted that considering the situation of the church, we dissolve for the purpose of reorganizing in North </a:t>
            </a:r>
            <a:r>
              <a:rPr lang="en-US" sz="4000" dirty="0"/>
              <a:t>G</a:t>
            </a:r>
            <a:r>
              <a:rPr lang="en-US" sz="4000" dirty="0" smtClean="0"/>
              <a:t>reenfield and give to each a letter of </a:t>
            </a:r>
            <a:r>
              <a:rPr lang="en-US" sz="4000" dirty="0" err="1" smtClean="0"/>
              <a:t>Dismission</a:t>
            </a:r>
            <a:r>
              <a:rPr lang="en-US" sz="4000" dirty="0" smtClean="0"/>
              <a:t>.”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0" t="31250" r="4482" b="27159"/>
          <a:stretch/>
        </p:blipFill>
        <p:spPr>
          <a:xfrm>
            <a:off x="0" y="2674346"/>
            <a:ext cx="12050562" cy="4183654"/>
          </a:xfrm>
          <a:prstGeom prst="rect">
            <a:avLst/>
          </a:prstGeom>
        </p:spPr>
      </p:pic>
      <p:pic>
        <p:nvPicPr>
          <p:cNvPr id="6" name="~PP2830.WAV">
            <a:hlinkClick r:id="" action="ppaction://media"/>
          </p:cNvPr>
          <p:cNvPicPr>
            <a:picLocks noRot="1" noChangeAspect="1"/>
          </p:cNvPicPr>
          <p:nvPr>
            <a:wavAudioFile r:embed="rId1" name="~PP283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117766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78730"/>
            <a:ext cx="5780331" cy="6179270"/>
            <a:chOff x="5712643" y="1959743"/>
            <a:chExt cx="4876800" cy="5213381"/>
          </a:xfrm>
        </p:grpSpPr>
        <p:pic>
          <p:nvPicPr>
            <p:cNvPr id="27652" name="Picture 4" descr="http://content.wisconsinhistory.org/utils/ajaxhelper/?CISOROOT=maps&amp;CISOPTR=4653&amp;action=2&amp;DMSCALE=70&amp;DMWIDTH=512&amp;DMHEIGHT=512&amp;DMX=4096&amp;DMY=4096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2881"/>
            <a:stretch/>
          </p:blipFill>
          <p:spPr bwMode="auto">
            <a:xfrm>
              <a:off x="5712643" y="4875228"/>
              <a:ext cx="4876800" cy="2297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4" name="Picture 6" descr="http://content.wisconsinhistory.org/utils/ajaxhelper/?CISOROOT=maps&amp;CISOPTR=4653&amp;action=2&amp;DMSCALE=70&amp;DMWIDTH=512&amp;DMHEIGHT=512&amp;DMX=4096&amp;DMY=3584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217"/>
            <a:stretch/>
          </p:blipFill>
          <p:spPr bwMode="auto">
            <a:xfrm>
              <a:off x="5712643" y="1959743"/>
              <a:ext cx="4876800" cy="2915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56" name="Picture 8" descr="http://content.wisconsinhistory.org/utils/ajaxhelper/?CISOROOT=maps&amp;CISOPTR=4653&amp;action=2&amp;DMSCALE=70&amp;DMWIDTH=512&amp;DMHEIGHT=512&amp;DMX=5120&amp;DMY=5632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8" t="65540" r="27224" b="3339"/>
          <a:stretch/>
        </p:blipFill>
        <p:spPr bwMode="auto">
          <a:xfrm>
            <a:off x="3349200" y="659876"/>
            <a:ext cx="2431132" cy="11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content.wisconsinhistory.org/utils/ajaxhelper/?CISOROOT=maps&amp;CISOPTR=4653&amp;action=2&amp;DMSCALE=70&amp;DMWIDTH=512&amp;DMHEIGHT=512&amp;DMX=5120&amp;DMY=3072&amp;DMTEXT=&amp;DMROTATE=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07" t="72305" r="18912" b="23520"/>
          <a:stretch/>
        </p:blipFill>
        <p:spPr bwMode="auto">
          <a:xfrm>
            <a:off x="-27227" y="1"/>
            <a:ext cx="5807558" cy="7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64938" y="4134370"/>
            <a:ext cx="678730" cy="4499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t="12160"/>
          <a:stretch/>
        </p:blipFill>
        <p:spPr>
          <a:xfrm>
            <a:off x="5976163" y="1610173"/>
            <a:ext cx="2122267" cy="1864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5176" y="-78421"/>
            <a:ext cx="6013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SE corner </a:t>
            </a:r>
            <a:r>
              <a:rPr lang="en-US" sz="4000" b="1" dirty="0"/>
              <a:t>of N Milwaukee and E </a:t>
            </a:r>
            <a:r>
              <a:rPr lang="en-US" sz="4000" b="1" dirty="0" smtClean="0"/>
              <a:t>Wisconsin Ave</a:t>
            </a:r>
            <a:endParaRPr lang="en-US" sz="4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/>
          <a:srcRect l="31917" t="10800" r="42283" b="9600"/>
          <a:stretch/>
        </p:blipFill>
        <p:spPr>
          <a:xfrm>
            <a:off x="9741047" y="2619904"/>
            <a:ext cx="2450953" cy="42535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67299" y="1098544"/>
            <a:ext cx="3032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Church 1845-63</a:t>
            </a:r>
            <a:r>
              <a:rPr lang="en-US" sz="3600" u="sng" dirty="0" smtClean="0"/>
              <a:t> </a:t>
            </a:r>
            <a:endParaRPr lang="en-US" sz="3600" u="sng" dirty="0"/>
          </a:p>
        </p:txBody>
      </p:sp>
      <p:sp>
        <p:nvSpPr>
          <p:cNvPr id="13" name="Rectangle 12"/>
          <p:cNvSpPr/>
          <p:nvPr/>
        </p:nvSpPr>
        <p:spPr>
          <a:xfrm>
            <a:off x="10388789" y="2061886"/>
            <a:ext cx="1339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smtClean="0"/>
              <a:t>Today </a:t>
            </a:r>
            <a:endParaRPr lang="en-US" sz="3600" u="sng" dirty="0"/>
          </a:p>
        </p:txBody>
      </p:sp>
      <p:pic>
        <p:nvPicPr>
          <p:cNvPr id="1026" name="Picture 2" descr="Chapman’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76" b="11866"/>
          <a:stretch/>
        </p:blipFill>
        <p:spPr bwMode="auto">
          <a:xfrm>
            <a:off x="6669853" y="4529419"/>
            <a:ext cx="2142895" cy="23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14456" y="3539394"/>
            <a:ext cx="4200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Chapman’s </a:t>
            </a:r>
            <a:r>
              <a:rPr lang="en-US" sz="3200" dirty="0" smtClean="0"/>
              <a:t>Department </a:t>
            </a:r>
            <a:r>
              <a:rPr lang="en-US" sz="3200" u="sng" dirty="0" smtClean="0"/>
              <a:t>Store to 1987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44952" y="3031942"/>
            <a:ext cx="1367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411</a:t>
            </a:r>
            <a:endParaRPr lang="en-US" sz="3200" u="sng" dirty="0" smtClean="0"/>
          </a:p>
        </p:txBody>
      </p:sp>
      <p:sp>
        <p:nvSpPr>
          <p:cNvPr id="10" name="Freeform 9"/>
          <p:cNvSpPr/>
          <p:nvPr/>
        </p:nvSpPr>
        <p:spPr>
          <a:xfrm>
            <a:off x="783771" y="2177143"/>
            <a:ext cx="381000" cy="1796143"/>
          </a:xfrm>
          <a:custGeom>
            <a:avLst/>
            <a:gdLst>
              <a:gd name="connsiteX0" fmla="*/ 0 w 381000"/>
              <a:gd name="connsiteY0" fmla="*/ 0 h 1796143"/>
              <a:gd name="connsiteX1" fmla="*/ 152400 w 381000"/>
              <a:gd name="connsiteY1" fmla="*/ 1796143 h 1796143"/>
              <a:gd name="connsiteX2" fmla="*/ 381000 w 381000"/>
              <a:gd name="connsiteY2" fmla="*/ 1752600 h 1796143"/>
              <a:gd name="connsiteX3" fmla="*/ 217715 w 381000"/>
              <a:gd name="connsiteY3" fmla="*/ 0 h 17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796143">
                <a:moveTo>
                  <a:pt x="0" y="0"/>
                </a:moveTo>
                <a:lnTo>
                  <a:pt x="152400" y="1796143"/>
                </a:lnTo>
                <a:lnTo>
                  <a:pt x="381000" y="1752600"/>
                </a:lnTo>
                <a:lnTo>
                  <a:pt x="217715" y="0"/>
                </a:lnTo>
              </a:path>
            </a:pathLst>
          </a:custGeom>
          <a:solidFill>
            <a:srgbClr val="DBC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5857187">
            <a:off x="-118482" y="2595025"/>
            <a:ext cx="2177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Milwaukee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645229" y="3712029"/>
            <a:ext cx="2079171" cy="326571"/>
          </a:xfrm>
          <a:custGeom>
            <a:avLst/>
            <a:gdLst>
              <a:gd name="connsiteX0" fmla="*/ 0 w 2079171"/>
              <a:gd name="connsiteY0" fmla="*/ 152400 h 326571"/>
              <a:gd name="connsiteX1" fmla="*/ 2079171 w 2079171"/>
              <a:gd name="connsiteY1" fmla="*/ 0 h 326571"/>
              <a:gd name="connsiteX2" fmla="*/ 2057400 w 2079171"/>
              <a:gd name="connsiteY2" fmla="*/ 206828 h 326571"/>
              <a:gd name="connsiteX3" fmla="*/ 87085 w 2079171"/>
              <a:gd name="connsiteY3" fmla="*/ 326571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9171" h="326571">
                <a:moveTo>
                  <a:pt x="0" y="152400"/>
                </a:moveTo>
                <a:lnTo>
                  <a:pt x="2079171" y="0"/>
                </a:lnTo>
                <a:lnTo>
                  <a:pt x="2057400" y="206828"/>
                </a:lnTo>
                <a:lnTo>
                  <a:pt x="87085" y="326571"/>
                </a:lnTo>
              </a:path>
            </a:pathLst>
          </a:custGeom>
          <a:solidFill>
            <a:srgbClr val="CCB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375377">
            <a:off x="2662259" y="3599602"/>
            <a:ext cx="1930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Wisconsin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~PP457.WAV">
            <a:hlinkClick r:id="" action="ppaction://media"/>
          </p:cNvPr>
          <p:cNvPicPr>
            <a:picLocks noRot="1" noChangeAspect="1"/>
          </p:cNvPicPr>
          <p:nvPr>
            <a:wavAudioFile r:embed="rId1" name="~PP457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0093064"/>
      </p:ext>
    </p:extLst>
  </p:cSld>
  <p:clrMapOvr>
    <a:masterClrMapping/>
  </p:clrMapOvr>
  <p:transition spd="slow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8289"/>
            <a:ext cx="10176387" cy="6876289"/>
            <a:chOff x="1622323" y="0"/>
            <a:chExt cx="10176387" cy="6876289"/>
          </a:xfrm>
        </p:grpSpPr>
        <p:pic>
          <p:nvPicPr>
            <p:cNvPr id="2050" name="Picture 2" descr="http://collections.lib.uwm.edu/utils/ajaxhelper/?CISOROOT=san&amp;CISOPTR=505&amp;action=2&amp;DMSCALE=30&amp;DMWIDTH=512&amp;DMHEIGHT=512&amp;DMX=0&amp;DMY=0&amp;DMTEXT=sanborn%20insurance%20baptist%20church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269"/>
            <a:stretch/>
          </p:blipFill>
          <p:spPr bwMode="auto">
            <a:xfrm>
              <a:off x="1622323" y="0"/>
              <a:ext cx="5345024" cy="6876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collections.lib.uwm.edu/utils/ajaxhelper/?CISOROOT=san&amp;CISOPTR=505&amp;action=2&amp;DMSCALE=30&amp;DMWIDTH=512&amp;DMHEIGHT=512&amp;DMX=512&amp;DMY=0&amp;DMTEXT=sanborn%20insurance%20baptist%20church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8224"/>
            <a:stretch/>
          </p:blipFill>
          <p:spPr bwMode="auto">
            <a:xfrm>
              <a:off x="6876288" y="9144"/>
              <a:ext cx="492242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922245" y="182879"/>
            <a:ext cx="1252728" cy="795528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04448" y="-71437"/>
            <a:ext cx="4407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MILWAUKEE 1894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52928" y="1814059"/>
            <a:ext cx="23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Ogden Ave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7719814" y="1160170"/>
            <a:ext cx="23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Astor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-124993" y="5448709"/>
            <a:ext cx="23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Marshall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0176387" y="-18290"/>
            <a:ext cx="2015613" cy="2250213"/>
          </a:xfrm>
          <a:prstGeom prst="rect">
            <a:avLst/>
          </a:prstGeom>
          <a:solidFill>
            <a:srgbClr val="EAE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16567" t="14000" r="20694" b="1149"/>
          <a:stretch/>
        </p:blipFill>
        <p:spPr>
          <a:xfrm>
            <a:off x="6145162" y="2248773"/>
            <a:ext cx="6046838" cy="4600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7806" y="1701311"/>
            <a:ext cx="65974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SE corner of Ogden &amp; Marshall today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St Paul’s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Episcopal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Church’s Park</a:t>
            </a:r>
          </a:p>
        </p:txBody>
      </p:sp>
      <p:pic>
        <p:nvPicPr>
          <p:cNvPr id="14" name="~PP1667.WAV">
            <a:hlinkClick r:id="" action="ppaction://media"/>
          </p:cNvPr>
          <p:cNvPicPr>
            <a:picLocks noRot="1" noChangeAspect="1"/>
          </p:cNvPicPr>
          <p:nvPr>
            <a:wavAudioFile r:embed="rId1" name="~PP1667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788282"/>
      </p:ext>
    </p:extLst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343</Words>
  <Application>Microsoft Office PowerPoint</Application>
  <PresentationFormat>Custom</PresentationFormat>
  <Paragraphs>90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6</cp:revision>
  <dcterms:created xsi:type="dcterms:W3CDTF">2016-01-05T13:55:10Z</dcterms:created>
  <dcterms:modified xsi:type="dcterms:W3CDTF">2016-01-05T21:34:04Z</dcterms:modified>
</cp:coreProperties>
</file>