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7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138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235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042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484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761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85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133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302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008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1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4788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147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CA382-1E21-4116-876F-B98289176B6B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01496-8A18-4BA1-A111-992F760A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781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10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25. </a:t>
            </a:r>
            <a:r>
              <a:rPr lang="en-US" sz="4800" b="1" dirty="0">
                <a:solidFill>
                  <a:srgbClr val="0070C0"/>
                </a:solidFill>
              </a:rPr>
              <a:t>Stained Glass Windows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28" b="29131"/>
          <a:stretch/>
        </p:blipFill>
        <p:spPr>
          <a:xfrm>
            <a:off x="3741622" y="175994"/>
            <a:ext cx="4706069" cy="2582108"/>
          </a:xfrm>
          <a:prstGeom prst="rect">
            <a:avLst/>
          </a:prstGeom>
        </p:spPr>
      </p:pic>
      <p:pic>
        <p:nvPicPr>
          <p:cNvPr id="8" name="~PP1834.WAV">
            <a:hlinkClick r:id="" action="ppaction://media"/>
          </p:cNvPr>
          <p:cNvPicPr>
            <a:picLocks noRot="1" noChangeAspect="1"/>
          </p:cNvPicPr>
          <p:nvPr>
            <a:wavAudioFile r:embed="rId1" name="~PP183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630654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994" r="27451" b="15521"/>
          <a:stretch/>
        </p:blipFill>
        <p:spPr>
          <a:xfrm>
            <a:off x="-2" y="636201"/>
            <a:ext cx="4107543" cy="5359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78" t="17700" r="16258" b="19091"/>
          <a:stretch/>
        </p:blipFill>
        <p:spPr>
          <a:xfrm rot="5400000">
            <a:off x="2709510" y="1291366"/>
            <a:ext cx="6861182" cy="427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54" t="1222" r="31982" b="15264"/>
          <a:stretch/>
        </p:blipFill>
        <p:spPr>
          <a:xfrm>
            <a:off x="8172660" y="636201"/>
            <a:ext cx="4019340" cy="5281797"/>
          </a:xfrm>
          <a:prstGeom prst="rect">
            <a:avLst/>
          </a:prstGeom>
        </p:spPr>
      </p:pic>
      <p:pic>
        <p:nvPicPr>
          <p:cNvPr id="8" name="~PP1655.WAV">
            <a:hlinkClick r:id="" action="ppaction://media"/>
          </p:cNvPr>
          <p:cNvPicPr>
            <a:picLocks noRot="1" noChangeAspect="1"/>
          </p:cNvPicPr>
          <p:nvPr>
            <a:wavAudioFile r:embed="rId1" name="~PP1655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1964833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327" b="10310"/>
          <a:stretch/>
        </p:blipFill>
        <p:spPr>
          <a:xfrm rot="5400000">
            <a:off x="-2133796" y="2133795"/>
            <a:ext cx="6858000" cy="2590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588" b="30084"/>
          <a:stretch/>
        </p:blipFill>
        <p:spPr>
          <a:xfrm rot="5400000">
            <a:off x="7415852" y="2081854"/>
            <a:ext cx="6855987" cy="2696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899" b="32567"/>
          <a:stretch/>
        </p:blipFill>
        <p:spPr>
          <a:xfrm rot="5400000">
            <a:off x="4299717" y="2114417"/>
            <a:ext cx="6782068" cy="2681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6" t="30200" r="1" b="31090"/>
          <a:stretch/>
        </p:blipFill>
        <p:spPr>
          <a:xfrm rot="5400000">
            <a:off x="1072670" y="2112433"/>
            <a:ext cx="6795218" cy="2698321"/>
          </a:xfrm>
          <a:prstGeom prst="rect">
            <a:avLst/>
          </a:prstGeom>
        </p:spPr>
      </p:pic>
      <p:pic>
        <p:nvPicPr>
          <p:cNvPr id="9" name="~PP1635.WAV">
            <a:hlinkClick r:id="" action="ppaction://media"/>
          </p:cNvPr>
          <p:cNvPicPr>
            <a:picLocks noRot="1" noChangeAspect="1"/>
          </p:cNvPicPr>
          <p:nvPr>
            <a:wavAudioFile r:embed="rId1" name="~PP1635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3899834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98" b="19778"/>
          <a:stretch/>
        </p:blipFill>
        <p:spPr>
          <a:xfrm>
            <a:off x="1715810" y="0"/>
            <a:ext cx="8760380" cy="6826393"/>
          </a:xfrm>
          <a:prstGeom prst="rect">
            <a:avLst/>
          </a:prstGeom>
        </p:spPr>
      </p:pic>
      <p:pic>
        <p:nvPicPr>
          <p:cNvPr id="5" name="~PP3543.WAV">
            <a:hlinkClick r:id="" action="ppaction://media"/>
          </p:cNvPr>
          <p:cNvPicPr>
            <a:picLocks noRot="1" noChangeAspect="1"/>
          </p:cNvPicPr>
          <p:nvPr>
            <a:wavAudioFile r:embed="rId1" name="~PP354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9245773"/>
      </p:ext>
    </p:extLst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77" r="11493" b="2291"/>
          <a:stretch/>
        </p:blipFill>
        <p:spPr>
          <a:xfrm rot="5400000">
            <a:off x="-520127" y="831530"/>
            <a:ext cx="6556324" cy="5224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80" b="3200"/>
          <a:stretch/>
        </p:blipFill>
        <p:spPr>
          <a:xfrm rot="5400000">
            <a:off x="6315470" y="1010653"/>
            <a:ext cx="6556324" cy="4865996"/>
          </a:xfrm>
          <a:prstGeom prst="rect">
            <a:avLst/>
          </a:prstGeom>
        </p:spPr>
      </p:pic>
      <p:pic>
        <p:nvPicPr>
          <p:cNvPr id="5" name="~PP3536.WAV">
            <a:hlinkClick r:id="" action="ppaction://media"/>
          </p:cNvPr>
          <p:cNvPicPr>
            <a:picLocks noRot="1" noChangeAspect="1"/>
          </p:cNvPicPr>
          <p:nvPr>
            <a:wavAudioFile r:embed="rId1" name="~PP353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855946"/>
      </p:ext>
    </p:extLst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264"/>
          <a:stretch/>
        </p:blipFill>
        <p:spPr>
          <a:xfrm>
            <a:off x="1090247" y="0"/>
            <a:ext cx="10077535" cy="6858000"/>
          </a:xfrm>
          <a:prstGeom prst="rect">
            <a:avLst/>
          </a:prstGeom>
        </p:spPr>
      </p:pic>
      <p:pic>
        <p:nvPicPr>
          <p:cNvPr id="4" name="~PP673.WAV">
            <a:hlinkClick r:id="" action="ppaction://media"/>
          </p:cNvPr>
          <p:cNvPicPr>
            <a:picLocks noRot="1" noChangeAspect="1"/>
          </p:cNvPicPr>
          <p:nvPr>
            <a:wavAudioFile r:embed="rId1" name="~PP67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100560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40" b="18762"/>
          <a:stretch/>
        </p:blipFill>
        <p:spPr>
          <a:xfrm>
            <a:off x="0" y="-36576"/>
            <a:ext cx="12192000" cy="6894576"/>
          </a:xfrm>
          <a:prstGeom prst="rect">
            <a:avLst/>
          </a:prstGeom>
        </p:spPr>
      </p:pic>
      <p:pic>
        <p:nvPicPr>
          <p:cNvPr id="3" name="~PP949.WAV">
            <a:hlinkClick r:id="" action="ppaction://media"/>
          </p:cNvPr>
          <p:cNvPicPr>
            <a:picLocks noRot="1" noChangeAspect="1"/>
          </p:cNvPicPr>
          <p:nvPr>
            <a:wavAudioFile r:embed="rId1" name="~PP94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8983288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5102" t="29742" r="24012" b="48046"/>
          <a:stretch/>
        </p:blipFill>
        <p:spPr>
          <a:xfrm>
            <a:off x="0" y="-31532"/>
            <a:ext cx="12192000" cy="6889531"/>
          </a:xfrm>
          <a:prstGeom prst="rect">
            <a:avLst/>
          </a:prstGeom>
        </p:spPr>
      </p:pic>
      <p:pic>
        <p:nvPicPr>
          <p:cNvPr id="3" name="~PP68.WAV">
            <a:hlinkClick r:id="" action="ppaction://media"/>
          </p:cNvPr>
          <p:cNvPicPr>
            <a:picLocks noRot="1" noChangeAspect="1"/>
          </p:cNvPicPr>
          <p:nvPr>
            <a:wavAudioFile r:embed="rId1" name="~PP6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0484972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5875" y="-66137"/>
            <a:ext cx="4036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Ted </a:t>
            </a:r>
            <a:r>
              <a:rPr lang="en-US" sz="4000" b="1" dirty="0" err="1" smtClean="0"/>
              <a:t>Hertel</a:t>
            </a:r>
            <a:r>
              <a:rPr lang="en-US" sz="4000" b="1" dirty="0" smtClean="0"/>
              <a:t>, Sr.</a:t>
            </a:r>
          </a:p>
          <a:p>
            <a:pPr algn="ctr"/>
            <a:r>
              <a:rPr lang="en-US" sz="4000" b="1" dirty="0" smtClean="0"/>
              <a:t>Lay Minister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14095"/>
          <a:stretch/>
        </p:blipFill>
        <p:spPr>
          <a:xfrm>
            <a:off x="0" y="34145"/>
            <a:ext cx="12192000" cy="687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33" t="19640" r="36723" b="67745"/>
          <a:stretch/>
        </p:blipFill>
        <p:spPr>
          <a:xfrm rot="5400000">
            <a:off x="5013424" y="4640048"/>
            <a:ext cx="1947974" cy="2640331"/>
          </a:xfrm>
          <a:prstGeom prst="rect">
            <a:avLst/>
          </a:prstGeom>
        </p:spPr>
      </p:pic>
      <p:pic>
        <p:nvPicPr>
          <p:cNvPr id="5" name="~PP320.WAV">
            <a:hlinkClick r:id="" action="ppaction://media"/>
          </p:cNvPr>
          <p:cNvPicPr>
            <a:picLocks noRot="1" noChangeAspect="1"/>
          </p:cNvPicPr>
          <p:nvPr>
            <a:wavAudioFile r:embed="rId1" name="~PP320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4325070"/>
      </p:ext>
    </p:extLst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25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28" b="29131"/>
          <a:stretch/>
        </p:blipFill>
        <p:spPr>
          <a:xfrm>
            <a:off x="3741622" y="175994"/>
            <a:ext cx="4706069" cy="2582108"/>
          </a:xfrm>
          <a:prstGeom prst="rect">
            <a:avLst/>
          </a:prstGeom>
        </p:spPr>
      </p:pic>
      <p:pic>
        <p:nvPicPr>
          <p:cNvPr id="5" name="~PP3471.WAV">
            <a:hlinkClick r:id="" action="ppaction://media"/>
          </p:cNvPr>
          <p:cNvPicPr>
            <a:picLocks noRot="1" noChangeAspect="1"/>
          </p:cNvPicPr>
          <p:nvPr>
            <a:wavAudioFile r:embed="rId1" name="~PP3471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3263519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38" t="5453" r="9908" b="7570"/>
          <a:stretch/>
        </p:blipFill>
        <p:spPr>
          <a:xfrm rot="5400000">
            <a:off x="6114450" y="780450"/>
            <a:ext cx="6858000" cy="5297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42" t="9590" r="15684" b="7250"/>
          <a:stretch/>
        </p:blipFill>
        <p:spPr>
          <a:xfrm rot="5400000">
            <a:off x="-781292" y="781292"/>
            <a:ext cx="6858000" cy="5295415"/>
          </a:xfrm>
          <a:prstGeom prst="rect">
            <a:avLst/>
          </a:prstGeom>
        </p:spPr>
      </p:pic>
      <p:pic>
        <p:nvPicPr>
          <p:cNvPr id="6" name="~PP3088.WAV">
            <a:hlinkClick r:id="" action="ppaction://media"/>
          </p:cNvPr>
          <p:cNvPicPr>
            <a:picLocks noRot="1" noChangeAspect="1"/>
          </p:cNvPicPr>
          <p:nvPr>
            <a:wavAudioFile r:embed="rId1" name="~PP308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1124454"/>
      </p:ext>
    </p:ext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4" y="0"/>
            <a:ext cx="12190536" cy="747897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Stained Glass</a:t>
            </a:r>
          </a:p>
          <a:p>
            <a:r>
              <a:rPr lang="en-US" sz="9600" b="1" dirty="0" smtClean="0">
                <a:solidFill>
                  <a:srgbClr val="FF0000"/>
                </a:solidFill>
              </a:rPr>
              <a:t>   Windows</a:t>
            </a:r>
          </a:p>
          <a:p>
            <a:endParaRPr lang="en-US" sz="9600" b="1" dirty="0">
              <a:solidFill>
                <a:srgbClr val="FF0000"/>
              </a:solidFill>
            </a:endParaRPr>
          </a:p>
          <a:p>
            <a:endParaRPr lang="en-US" sz="9600" b="1" dirty="0" smtClean="0">
              <a:solidFill>
                <a:srgbClr val="FF0000"/>
              </a:solidFill>
            </a:endParaRPr>
          </a:p>
          <a:p>
            <a:endParaRPr lang="en-US" sz="96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87" t="16938" r="10442" b="41170"/>
          <a:stretch/>
        </p:blipFill>
        <p:spPr>
          <a:xfrm>
            <a:off x="598067" y="3533775"/>
            <a:ext cx="6281637" cy="3324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36" t="3178" r="28061" b="20838"/>
          <a:stretch/>
        </p:blipFill>
        <p:spPr>
          <a:xfrm>
            <a:off x="7476306" y="520520"/>
            <a:ext cx="4259312" cy="6437929"/>
          </a:xfrm>
          <a:prstGeom prst="rect">
            <a:avLst/>
          </a:prstGeom>
        </p:spPr>
      </p:pic>
      <p:pic>
        <p:nvPicPr>
          <p:cNvPr id="6" name="~PP539.WAV">
            <a:hlinkClick r:id="" action="ppaction://media"/>
          </p:cNvPr>
          <p:cNvPicPr>
            <a:picLocks noRot="1" noChangeAspect="1"/>
          </p:cNvPicPr>
          <p:nvPr>
            <a:wavAudioFile r:embed="rId1" name="~PP539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790803"/>
      </p:ext>
    </p:extLst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463" y="0"/>
            <a:ext cx="12192000" cy="6857232"/>
          </a:xfrm>
          <a:prstGeom prst="rect">
            <a:avLst/>
          </a:prstGeom>
          <a:solidFill>
            <a:schemeClr val="tx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26" b="26794"/>
          <a:stretch/>
        </p:blipFill>
        <p:spPr>
          <a:xfrm>
            <a:off x="1463" y="892098"/>
            <a:ext cx="12241425" cy="59659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3000" y="-86236"/>
            <a:ext cx="1498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South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~PP1857.WAV">
            <a:hlinkClick r:id="" action="ppaction://media"/>
          </p:cNvPr>
          <p:cNvPicPr>
            <a:picLocks noRot="1" noChangeAspect="1"/>
          </p:cNvPicPr>
          <p:nvPr>
            <a:wavAudioFile r:embed="rId1" name="~PP185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3497862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462" y="0"/>
            <a:ext cx="12192000" cy="685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28" r="9522" b="1410"/>
          <a:stretch/>
        </p:blipFill>
        <p:spPr>
          <a:xfrm>
            <a:off x="9033401" y="3428616"/>
            <a:ext cx="3160061" cy="31217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99" t="9995" r="40250" b="52524"/>
          <a:stretch/>
        </p:blipFill>
        <p:spPr>
          <a:xfrm>
            <a:off x="12891" y="695347"/>
            <a:ext cx="2863781" cy="33059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17" t="650" r="50470" b="61869"/>
          <a:stretch/>
        </p:blipFill>
        <p:spPr>
          <a:xfrm>
            <a:off x="3088540" y="1649743"/>
            <a:ext cx="2718188" cy="33059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500" t="11585" r="43257" b="52808"/>
          <a:stretch/>
        </p:blipFill>
        <p:spPr>
          <a:xfrm>
            <a:off x="6018596" y="2533079"/>
            <a:ext cx="2753616" cy="3305906"/>
          </a:xfrm>
          <a:prstGeom prst="rect">
            <a:avLst/>
          </a:prstGeom>
        </p:spPr>
      </p:pic>
      <p:pic>
        <p:nvPicPr>
          <p:cNvPr id="9" name="~PP857.WAV">
            <a:hlinkClick r:id="" action="ppaction://media"/>
          </p:cNvPr>
          <p:cNvPicPr>
            <a:picLocks noRot="1" noChangeAspect="1"/>
          </p:cNvPicPr>
          <p:nvPr>
            <a:wavAudioFile r:embed="rId1" name="~PP857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2222037"/>
      </p:ext>
    </p:extLst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463" y="0"/>
            <a:ext cx="12192000" cy="6857232"/>
          </a:xfrm>
          <a:prstGeom prst="rect">
            <a:avLst/>
          </a:prstGeom>
          <a:solidFill>
            <a:schemeClr val="tx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832" r="2695" b="21746"/>
          <a:stretch/>
        </p:blipFill>
        <p:spPr>
          <a:xfrm>
            <a:off x="0" y="997818"/>
            <a:ext cx="12180008" cy="5860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8288" y="0"/>
            <a:ext cx="1498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North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~PP3089.WAV">
            <a:hlinkClick r:id="" action="ppaction://media"/>
          </p:cNvPr>
          <p:cNvPicPr>
            <a:picLocks noRot="1" noChangeAspect="1"/>
          </p:cNvPicPr>
          <p:nvPr>
            <a:wavAudioFile r:embed="rId1" name="~PP3089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0301086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821" y="0"/>
            <a:ext cx="12192000" cy="685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19" t="4644" r="18282" b="1"/>
          <a:stretch/>
        </p:blipFill>
        <p:spPr>
          <a:xfrm>
            <a:off x="9342342" y="3428616"/>
            <a:ext cx="2849658" cy="33192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27" t="-875" r="24039" b="10631"/>
          <a:stretch/>
        </p:blipFill>
        <p:spPr>
          <a:xfrm>
            <a:off x="50985" y="679796"/>
            <a:ext cx="2822844" cy="31510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12" t="6214" r="23993" b="4409"/>
          <a:stretch/>
        </p:blipFill>
        <p:spPr>
          <a:xfrm>
            <a:off x="3135086" y="1585710"/>
            <a:ext cx="2903974" cy="31758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61" r="23434" b="5739"/>
          <a:stretch/>
        </p:blipFill>
        <p:spPr>
          <a:xfrm>
            <a:off x="6290268" y="2464604"/>
            <a:ext cx="2853732" cy="3232901"/>
          </a:xfrm>
          <a:prstGeom prst="rect">
            <a:avLst/>
          </a:prstGeom>
        </p:spPr>
      </p:pic>
      <p:pic>
        <p:nvPicPr>
          <p:cNvPr id="8" name="~PP4015.WAV">
            <a:hlinkClick r:id="" action="ppaction://media"/>
          </p:cNvPr>
          <p:cNvPicPr>
            <a:picLocks noRot="1" noChangeAspect="1"/>
          </p:cNvPicPr>
          <p:nvPr>
            <a:wavAudioFile r:embed="rId1" name="~PP4015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0991347"/>
      </p:ext>
    </p:extLst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43" r="6956" b="9610"/>
          <a:stretch/>
        </p:blipFill>
        <p:spPr>
          <a:xfrm>
            <a:off x="2219360" y="1275386"/>
            <a:ext cx="8105255" cy="5582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35" t="3522" r="34531" b="8082"/>
          <a:stretch/>
        </p:blipFill>
        <p:spPr>
          <a:xfrm>
            <a:off x="10196279" y="1"/>
            <a:ext cx="1995721" cy="2977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11" t="855" r="31055" b="4035"/>
          <a:stretch/>
        </p:blipFill>
        <p:spPr>
          <a:xfrm>
            <a:off x="4250" y="0"/>
            <a:ext cx="1996788" cy="2977668"/>
          </a:xfrm>
          <a:prstGeom prst="rect">
            <a:avLst/>
          </a:prstGeom>
        </p:spPr>
      </p:pic>
      <p:pic>
        <p:nvPicPr>
          <p:cNvPr id="8" name="~PP176.WAV">
            <a:hlinkClick r:id="" action="ppaction://media"/>
          </p:cNvPr>
          <p:cNvPicPr>
            <a:picLocks noRot="1" noChangeAspect="1"/>
          </p:cNvPicPr>
          <p:nvPr>
            <a:wavAudioFile r:embed="rId1" name="~PP176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6596278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72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59" t="2745" r="12177" b="14896"/>
          <a:stretch/>
        </p:blipFill>
        <p:spPr>
          <a:xfrm>
            <a:off x="1982797" y="-768"/>
            <a:ext cx="8001000" cy="6858000"/>
          </a:xfrm>
          <a:prstGeom prst="rect">
            <a:avLst/>
          </a:prstGeom>
        </p:spPr>
      </p:pic>
      <p:pic>
        <p:nvPicPr>
          <p:cNvPr id="4" name="~PP3202.WAV">
            <a:hlinkClick r:id="" action="ppaction://media"/>
          </p:cNvPr>
          <p:cNvPicPr>
            <a:picLocks noRot="1" noChangeAspect="1"/>
          </p:cNvPicPr>
          <p:nvPr>
            <a:wavAudioFile r:embed="rId1" name="~PP320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7945055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40</Words>
  <Application>Microsoft Office PowerPoint</Application>
  <PresentationFormat>Custom</PresentationFormat>
  <Paragraphs>17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6</cp:revision>
  <dcterms:created xsi:type="dcterms:W3CDTF">2016-05-03T14:34:06Z</dcterms:created>
  <dcterms:modified xsi:type="dcterms:W3CDTF">2016-05-03T17:13:48Z</dcterms:modified>
</cp:coreProperties>
</file>