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6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3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5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5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5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3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61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1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2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5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066F1-8017-43DE-80FA-4746BDBB1AF7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D2953-897E-4341-8BDA-7D4F8283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8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PROLOGUE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04862"/>
      </p:ext>
    </p:extLst>
  </p:cSld>
  <p:clrMapOvr>
    <a:masterClrMapping/>
  </p:clrMapOvr>
  <p:transition advClick="0" advTm="31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34267" t="58816" r="31887" b="7434"/>
          <a:stretch/>
        </p:blipFill>
        <p:spPr>
          <a:xfrm>
            <a:off x="0" y="0"/>
            <a:ext cx="12226565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Township 6 North (Township of Greenfield) Section 4</a:t>
            </a:r>
            <a:endParaRPr lang="en-US" sz="4000" b="1" u="sng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9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35"/>
    </mc:Choice>
    <mc:Fallback>
      <p:transition spd="slow" advTm="23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/>
          <a:srcRect l="47677" t="23467" r="34382" b="12540"/>
          <a:stretch/>
        </p:blipFill>
        <p:spPr>
          <a:xfrm>
            <a:off x="6271707" y="973742"/>
            <a:ext cx="2926081" cy="5871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/>
          <a:srcRect l="47831" t="19480" r="34897" b="14905"/>
          <a:stretch/>
        </p:blipFill>
        <p:spPr>
          <a:xfrm>
            <a:off x="3259566" y="996300"/>
            <a:ext cx="2743201" cy="586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/>
          <a:srcRect l="31564" t="34413" r="24087" b="28830"/>
          <a:stretch/>
        </p:blipFill>
        <p:spPr>
          <a:xfrm rot="5400000">
            <a:off x="7889597" y="2550937"/>
            <a:ext cx="5868778" cy="2736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/>
          <a:srcRect l="39084" t="15842" r="42102" b="18350"/>
          <a:stretch/>
        </p:blipFill>
        <p:spPr>
          <a:xfrm>
            <a:off x="0" y="973742"/>
            <a:ext cx="2990626" cy="5884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07576"/>
            <a:ext cx="12291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What do these </a:t>
            </a:r>
            <a:r>
              <a:rPr lang="en-US" sz="4400" b="1" dirty="0"/>
              <a:t>West Allis </a:t>
            </a:r>
            <a:r>
              <a:rPr lang="en-US" sz="4400" b="1" dirty="0" smtClean="0"/>
              <a:t>pictures have in common?</a:t>
            </a:r>
            <a:endParaRPr lang="en-US" sz="4400" b="1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3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00"/>
    </mc:Choice>
    <mc:Fallback>
      <p:transition spd="slow" advTm="2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</a:t>
            </a:r>
            <a:r>
              <a:rPr lang="en-US" sz="8800" b="1"/>
              <a:t>of </a:t>
            </a:r>
            <a:r>
              <a:rPr lang="en-US" sz="8800" b="1" smtClean="0"/>
              <a:t>Prologue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4"/>
    </mc:Choice>
    <mc:Fallback>
      <p:transition spd="slow" advTm="7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42</Words>
  <Application>Microsoft Office PowerPoint</Application>
  <PresentationFormat>Widescreen</PresentationFormat>
  <Paragraphs>12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John Wothe</cp:lastModifiedBy>
  <cp:revision>8</cp:revision>
  <dcterms:created xsi:type="dcterms:W3CDTF">2015-12-30T13:22:30Z</dcterms:created>
  <dcterms:modified xsi:type="dcterms:W3CDTF">2016-01-05T00:11:39Z</dcterms:modified>
</cp:coreProperties>
</file>