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23" autoAdjust="0"/>
    <p:restoredTop sz="94660"/>
  </p:normalViewPr>
  <p:slideViewPr>
    <p:cSldViewPr snapToGrid="0" showGuides="1">
      <p:cViewPr>
        <p:scale>
          <a:sx n="71" d="100"/>
          <a:sy n="71" d="100"/>
        </p:scale>
        <p:origin x="-444" y="-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353-D5CF-4C42-A5B4-BF1A9D75F109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6BD0-122B-4FAC-BE43-F95BB93E3A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381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353-D5CF-4C42-A5B4-BF1A9D75F109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6BD0-122B-4FAC-BE43-F95BB93E3A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724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353-D5CF-4C42-A5B4-BF1A9D75F109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6BD0-122B-4FAC-BE43-F95BB93E3A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5905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353-D5CF-4C42-A5B4-BF1A9D75F109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6BD0-122B-4FAC-BE43-F95BB93E3A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2062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353-D5CF-4C42-A5B4-BF1A9D75F109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6BD0-122B-4FAC-BE43-F95BB93E3A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726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353-D5CF-4C42-A5B4-BF1A9D75F109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6BD0-122B-4FAC-BE43-F95BB93E3A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8373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353-D5CF-4C42-A5B4-BF1A9D75F109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6BD0-122B-4FAC-BE43-F95BB93E3A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861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353-D5CF-4C42-A5B4-BF1A9D75F109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6BD0-122B-4FAC-BE43-F95BB93E3A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7345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353-D5CF-4C42-A5B4-BF1A9D75F109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6BD0-122B-4FAC-BE43-F95BB93E3A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4823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353-D5CF-4C42-A5B4-BF1A9D75F109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6BD0-122B-4FAC-BE43-F95BB93E3A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9610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353-D5CF-4C42-A5B4-BF1A9D75F109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A6BD0-122B-4FAC-BE43-F95BB93E3A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2307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B1353-D5CF-4C42-A5B4-BF1A9D75F109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A6BD0-122B-4FAC-BE43-F95BB93E3A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746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5.wav"/><Relationship Id="rId6" Type="http://schemas.openxmlformats.org/officeDocument/2006/relationships/image" Target="../media/image23.jpeg"/><Relationship Id="rId5" Type="http://schemas.openxmlformats.org/officeDocument/2006/relationships/image" Target="../media/image19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u="sng" dirty="0" smtClean="0">
                <a:solidFill>
                  <a:srgbClr val="0070C0"/>
                </a:solidFill>
              </a:rPr>
              <a:t>7. </a:t>
            </a:r>
            <a:r>
              <a:rPr lang="en-US" sz="4800" b="1" u="sng" dirty="0">
                <a:solidFill>
                  <a:srgbClr val="0070C0"/>
                </a:solidFill>
              </a:rPr>
              <a:t>Greenfield Baptist Church Begins (1841)</a:t>
            </a:r>
            <a:endParaRPr lang="en-US" sz="4800" dirty="0">
              <a:solidFill>
                <a:srgbClr val="0070C0"/>
              </a:solidFill>
            </a:endParaRPr>
          </a:p>
          <a:p>
            <a:pPr algn="ctr"/>
            <a:endParaRPr lang="en-US" sz="4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2347" t="13787" r="10459" b="25276"/>
          <a:stretch/>
        </p:blipFill>
        <p:spPr>
          <a:xfrm>
            <a:off x="2785068" y="202119"/>
            <a:ext cx="6621864" cy="2603124"/>
          </a:xfrm>
          <a:prstGeom prst="rect">
            <a:avLst/>
          </a:prstGeom>
        </p:spPr>
      </p:pic>
      <p:pic>
        <p:nvPicPr>
          <p:cNvPr id="7" name="~PP3559.WAV">
            <a:hlinkClick r:id="" action="ppaction://media"/>
          </p:cNvPr>
          <p:cNvPicPr>
            <a:picLocks noRot="1" noChangeAspect="1"/>
          </p:cNvPicPr>
          <p:nvPr>
            <a:wavAudioFile r:embed="rId1" name="~PP3559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2574930"/>
      </p:ext>
    </p:extLst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15334" t="31611" r="20194" b="4032"/>
          <a:stretch/>
        </p:blipFill>
        <p:spPr>
          <a:xfrm>
            <a:off x="0" y="12192"/>
            <a:ext cx="12192000" cy="68458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16931" y="947017"/>
            <a:ext cx="95069" cy="27252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55859" y="400519"/>
            <a:ext cx="2323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Milwaukee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6990" y="431355"/>
            <a:ext cx="25347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Harts Mills (Wauwatosa)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1046" y="1814127"/>
            <a:ext cx="2235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Prarieville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(Waukesha)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28329" y="1837167"/>
            <a:ext cx="109386" cy="10628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582968" y="702651"/>
            <a:ext cx="112940" cy="12067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332347" y="1772379"/>
            <a:ext cx="250621" cy="23195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32219" y="1943452"/>
            <a:ext cx="2650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Honey Creek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07423" y="5757875"/>
            <a:ext cx="2338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Mukwonago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77409" y="6254795"/>
            <a:ext cx="84400" cy="10628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-111043"/>
            <a:ext cx="11148646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u="sng" dirty="0" smtClean="0"/>
              <a:t>Southern Portions of old Milwaukee County in 1837</a:t>
            </a:r>
            <a:endParaRPr lang="en-US" sz="4000" b="1" u="sng" dirty="0"/>
          </a:p>
        </p:txBody>
      </p:sp>
      <p:sp>
        <p:nvSpPr>
          <p:cNvPr id="20" name="TextBox 19"/>
          <p:cNvSpPr txBox="1"/>
          <p:nvPr/>
        </p:nvSpPr>
        <p:spPr>
          <a:xfrm>
            <a:off x="7132219" y="2780291"/>
            <a:ext cx="2650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Greenfield Township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68150" y="947017"/>
            <a:ext cx="95069" cy="27252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563219" y="1348372"/>
            <a:ext cx="95069" cy="8916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078266" y="1089138"/>
            <a:ext cx="112940" cy="12067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016741" y="596843"/>
            <a:ext cx="2235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Brookfield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53415" y="1738184"/>
            <a:ext cx="2557849" cy="253313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15108" y="2881479"/>
            <a:ext cx="2338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Genesee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99940" y="3378399"/>
            <a:ext cx="84400" cy="10628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~PP2315.WAV">
            <a:hlinkClick r:id="" action="ppaction://media"/>
          </p:cNvPr>
          <p:cNvPicPr>
            <a:picLocks noRot="1" noChangeAspect="1"/>
          </p:cNvPicPr>
          <p:nvPr>
            <a:wavAudioFile r:embed="rId1" name="~PP2315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7134302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788356" cy="6858000"/>
          </a:xfrm>
          <a:prstGeom prst="rect">
            <a:avLst/>
          </a:prstGeom>
          <a:solidFill>
            <a:srgbClr val="E4F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09"/>
          <a:stretch/>
        </p:blipFill>
        <p:spPr>
          <a:xfrm>
            <a:off x="2607733" y="1108"/>
            <a:ext cx="9584267" cy="68568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16430" y="0"/>
            <a:ext cx="569605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Cornwall Home</a:t>
            </a:r>
            <a:endParaRPr lang="en-US" sz="4000" b="1" dirty="0"/>
          </a:p>
        </p:txBody>
      </p:sp>
      <p:pic>
        <p:nvPicPr>
          <p:cNvPr id="6" name="~PP895.WAV">
            <a:hlinkClick r:id="" action="ppaction://media"/>
          </p:cNvPr>
          <p:cNvPicPr>
            <a:picLocks noRot="1" noChangeAspect="1"/>
          </p:cNvPicPr>
          <p:nvPr>
            <a:wavAudioFile r:embed="rId1" name="~PP895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0403089"/>
      </p:ext>
    </p:extLst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00" t="5179" r="18884"/>
          <a:stretch/>
        </p:blipFill>
        <p:spPr>
          <a:xfrm rot="5400000">
            <a:off x="-241920" y="241919"/>
            <a:ext cx="6856930" cy="6373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99"/>
          <a:stretch/>
        </p:blipFill>
        <p:spPr>
          <a:xfrm rot="5400000">
            <a:off x="6276109" y="942109"/>
            <a:ext cx="6858000" cy="4973782"/>
          </a:xfrm>
          <a:prstGeom prst="rect">
            <a:avLst/>
          </a:prstGeom>
        </p:spPr>
      </p:pic>
      <p:pic>
        <p:nvPicPr>
          <p:cNvPr id="6" name="~PP3109.WAV">
            <a:hlinkClick r:id="" action="ppaction://media"/>
          </p:cNvPr>
          <p:cNvPicPr>
            <a:picLocks noRot="1" noChangeAspect="1"/>
          </p:cNvPicPr>
          <p:nvPr>
            <a:wavAudioFile r:embed="rId1" name="~PP3109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209380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5784" y="-146304"/>
            <a:ext cx="5248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/>
              <a:t>Rev Richard </a:t>
            </a:r>
            <a:r>
              <a:rPr lang="en-US" sz="4800" b="1" u="sng" dirty="0" err="1" smtClean="0"/>
              <a:t>Griffing</a:t>
            </a:r>
            <a:endParaRPr lang="en-US" sz="48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3337560" y="5411450"/>
            <a:ext cx="5516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First Baptist Minister in </a:t>
            </a:r>
            <a:r>
              <a:rPr lang="en-US" sz="4400" b="1" dirty="0" err="1" smtClean="0"/>
              <a:t>Wis</a:t>
            </a:r>
            <a:r>
              <a:rPr lang="en-US" sz="4400" b="1" dirty="0" smtClean="0"/>
              <a:t> Territory</a:t>
            </a:r>
            <a:endParaRPr lang="en-US" sz="4400" b="1" dirty="0"/>
          </a:p>
        </p:txBody>
      </p:sp>
      <p:pic>
        <p:nvPicPr>
          <p:cNvPr id="8" name="~PP1493.WAV">
            <a:hlinkClick r:id="" action="ppaction://media"/>
          </p:cNvPr>
          <p:cNvPicPr>
            <a:picLocks noRot="1" noChangeAspect="1"/>
          </p:cNvPicPr>
          <p:nvPr>
            <a:wavAudioFile r:embed="rId1" name="~PP1493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5440752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0"/>
            <a:ext cx="12377057" cy="6858000"/>
          </a:xfrm>
          <a:prstGeom prst="rect">
            <a:avLst/>
          </a:prstGeom>
          <a:solidFill>
            <a:srgbClr val="E4F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09"/>
          <a:stretch/>
        </p:blipFill>
        <p:spPr>
          <a:xfrm>
            <a:off x="914400" y="0"/>
            <a:ext cx="4496205" cy="3216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5664" y="2508843"/>
            <a:ext cx="409847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Eber Cornwall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http://img.groundspeak.com/waymarking/display/b271c916-1482-4fe7-978f-a944ba1b93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09" r="-909"/>
          <a:stretch/>
        </p:blipFill>
        <p:spPr bwMode="auto">
          <a:xfrm>
            <a:off x="8270697" y="3559966"/>
            <a:ext cx="4177510" cy="32980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851" r="1377" b="16653"/>
          <a:stretch/>
        </p:blipFill>
        <p:spPr>
          <a:xfrm>
            <a:off x="1" y="3700051"/>
            <a:ext cx="5574322" cy="3157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8477" y="6150114"/>
            <a:ext cx="4217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Charles Nobles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0697" y="6258386"/>
            <a:ext cx="409847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School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/>
          <a:srcRect l="55564" t="37883" r="25648" b="39314"/>
          <a:stretch/>
        </p:blipFill>
        <p:spPr>
          <a:xfrm>
            <a:off x="6566033" y="-1"/>
            <a:ext cx="4830763" cy="32980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95794" y="2698420"/>
            <a:ext cx="409847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Ruben Strong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3" name="~PP509.WAV">
            <a:hlinkClick r:id="" action="ppaction://media"/>
          </p:cNvPr>
          <p:cNvPicPr>
            <a:picLocks noRot="1" noChangeAspect="1"/>
          </p:cNvPicPr>
          <p:nvPr>
            <a:wavAudioFile r:embed="rId1" name="~PP509.WAV"/>
          </p:nvPr>
        </p:nvPicPr>
        <p:blipFill>
          <a:blip r:embed="rId7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3083826"/>
      </p:ext>
    </p:extLst>
  </p:cSld>
  <p:clrMapOvr>
    <a:masterClrMapping/>
  </p:clrMapOvr>
  <p:transition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history </a:t>
            </a:r>
            <a:r>
              <a:rPr lang="en-US" sz="8800" b="1" dirty="0" smtClean="0"/>
              <a:t>7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09"/>
          <a:stretch/>
        </p:blipFill>
        <p:spPr>
          <a:xfrm>
            <a:off x="136909" y="188708"/>
            <a:ext cx="2660771" cy="1903601"/>
          </a:xfrm>
          <a:prstGeom prst="rect">
            <a:avLst/>
          </a:prstGeom>
        </p:spPr>
      </p:pic>
      <p:pic>
        <p:nvPicPr>
          <p:cNvPr id="11" name="Picture 2" descr="http://img.groundspeak.com/waymarking/display/b271c916-1482-4fe7-978f-a944ba1b937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09" r="-909"/>
          <a:stretch/>
        </p:blipFill>
        <p:spPr bwMode="auto">
          <a:xfrm>
            <a:off x="9549661" y="122890"/>
            <a:ext cx="2474256" cy="1953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851" r="1377" b="16653"/>
          <a:stretch/>
        </p:blipFill>
        <p:spPr>
          <a:xfrm>
            <a:off x="5933559" y="138947"/>
            <a:ext cx="3448019" cy="19533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/>
          <a:srcRect l="55564" t="37883" r="25648" b="39314"/>
          <a:stretch/>
        </p:blipFill>
        <p:spPr>
          <a:xfrm>
            <a:off x="2935036" y="138947"/>
            <a:ext cx="2861167" cy="1953362"/>
          </a:xfrm>
          <a:prstGeom prst="rect">
            <a:avLst/>
          </a:prstGeom>
        </p:spPr>
      </p:pic>
      <p:pic>
        <p:nvPicPr>
          <p:cNvPr id="9" name="~PP3254.WAV">
            <a:hlinkClick r:id="" action="ppaction://media"/>
          </p:cNvPr>
          <p:cNvPicPr>
            <a:picLocks noRot="1" noChangeAspect="1"/>
          </p:cNvPicPr>
          <p:nvPr>
            <a:wavAudioFile r:embed="rId1" name="~PP3254.WAV"/>
          </p:nvPr>
        </p:nvPicPr>
        <p:blipFill>
          <a:blip r:embed="rId8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8879209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526" t="13180" r="12179" b="2814"/>
          <a:stretch/>
        </p:blipFill>
        <p:spPr>
          <a:xfrm>
            <a:off x="0" y="23446"/>
            <a:ext cx="12192000" cy="68345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5487" y="629989"/>
            <a:ext cx="3954046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u="sng" dirty="0" smtClean="0">
                <a:solidFill>
                  <a:srgbClr val="FFFF00"/>
                </a:solidFill>
              </a:rPr>
              <a:t>Cornwall </a:t>
            </a:r>
            <a:r>
              <a:rPr lang="en-US" sz="5400" b="1" u="sng" dirty="0" smtClean="0">
                <a:solidFill>
                  <a:srgbClr val="FFFF00"/>
                </a:solidFill>
              </a:rPr>
              <a:t>Land</a:t>
            </a:r>
            <a:endParaRPr lang="en-US" sz="4800" b="1" u="sng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46618" y="6386944"/>
            <a:ext cx="235527" cy="47105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03818" y="5611090"/>
            <a:ext cx="193964" cy="15240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00800" y="6165270"/>
            <a:ext cx="193964" cy="1524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846618" y="5910942"/>
            <a:ext cx="235527" cy="25432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7818" y="95138"/>
            <a:ext cx="5764327" cy="5815804"/>
          </a:xfrm>
          <a:prstGeom prst="rect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14996" y="4724400"/>
            <a:ext cx="2355971" cy="213359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~PP25.WAV">
            <a:hlinkClick r:id="" action="ppaction://media"/>
          </p:cNvPr>
          <p:cNvPicPr>
            <a:picLocks noRot="1" noChangeAspect="1"/>
          </p:cNvPicPr>
          <p:nvPr>
            <a:wavAudioFile r:embed="rId1" name="~PP25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5685552"/>
      </p:ext>
    </p:extLst>
  </p:cSld>
  <p:clrMapOvr>
    <a:masterClrMapping/>
  </p:clrMapOvr>
  <p:transition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21481" t="15179" r="30734" b="10443"/>
          <a:stretch/>
        </p:blipFill>
        <p:spPr>
          <a:xfrm>
            <a:off x="6259754" y="1353312"/>
            <a:ext cx="5932246" cy="5193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/>
          <a:srcRect l="6507" t="15782" r="54117" b="14053"/>
          <a:stretch/>
        </p:blipFill>
        <p:spPr>
          <a:xfrm>
            <a:off x="0" y="1353312"/>
            <a:ext cx="5915165" cy="51937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/>
              <a:t>The Cornwall ¼ Section in 1850 and Today</a:t>
            </a:r>
            <a:endParaRPr lang="en-US" sz="48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1834896" y="600456"/>
            <a:ext cx="195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/>
              <a:t>1850</a:t>
            </a:r>
            <a:endParaRPr lang="en-US" sz="48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8252143" y="600456"/>
            <a:ext cx="1866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/>
              <a:t>Today</a:t>
            </a:r>
            <a:endParaRPr lang="en-US" sz="4800" b="1" u="sng" dirty="0"/>
          </a:p>
        </p:txBody>
      </p:sp>
      <p:pic>
        <p:nvPicPr>
          <p:cNvPr id="9" name="~PP1945.WAV">
            <a:hlinkClick r:id="" action="ppaction://media"/>
          </p:cNvPr>
          <p:cNvPicPr>
            <a:picLocks noRot="1" noChangeAspect="1"/>
          </p:cNvPicPr>
          <p:nvPr>
            <a:wavAudioFile r:embed="rId1" name="~PP1945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4204925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827" y="12405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3827" y="869655"/>
            <a:ext cx="6858000" cy="5143500"/>
          </a:xfrm>
          <a:prstGeom prst="rect">
            <a:avLst/>
          </a:prstGeom>
        </p:spPr>
      </p:pic>
      <p:pic>
        <p:nvPicPr>
          <p:cNvPr id="6" name="~PP2300.WAV">
            <a:hlinkClick r:id="" action="ppaction://media"/>
          </p:cNvPr>
          <p:cNvPicPr>
            <a:picLocks noRot="1" noChangeAspect="1"/>
          </p:cNvPicPr>
          <p:nvPr>
            <a:wavAudioFile r:embed="rId1" name="~PP2300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8902962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526" t="13180" r="12179" b="2814"/>
          <a:stretch/>
        </p:blipFill>
        <p:spPr>
          <a:xfrm>
            <a:off x="0" y="23446"/>
            <a:ext cx="12192000" cy="68345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46618" y="6386944"/>
            <a:ext cx="235527" cy="47105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03818" y="5611090"/>
            <a:ext cx="193964" cy="15240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00800" y="6165270"/>
            <a:ext cx="193964" cy="1524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846618" y="5910942"/>
            <a:ext cx="235527" cy="25432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7818" y="95138"/>
            <a:ext cx="5764327" cy="5815804"/>
          </a:xfrm>
          <a:prstGeom prst="rect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5726379" y="355492"/>
            <a:ext cx="235527" cy="25432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20707769">
            <a:off x="4055626" y="456583"/>
            <a:ext cx="877083" cy="684008"/>
          </a:xfrm>
          <a:prstGeom prst="rightArrow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87702" y="1001693"/>
            <a:ext cx="9280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Honey Creek/North Greenfield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12" name="~PP1105.WAV">
            <a:hlinkClick r:id="" action="ppaction://media"/>
          </p:cNvPr>
          <p:cNvPicPr>
            <a:picLocks noRot="1" noChangeAspect="1"/>
          </p:cNvPicPr>
          <p:nvPr>
            <a:wavAudioFile r:embed="rId1" name="~PP1105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4840300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788356" cy="6858000"/>
          </a:xfrm>
          <a:prstGeom prst="rect">
            <a:avLst/>
          </a:prstGeom>
          <a:solidFill>
            <a:srgbClr val="E4F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09"/>
          <a:stretch/>
        </p:blipFill>
        <p:spPr>
          <a:xfrm>
            <a:off x="2607733" y="1108"/>
            <a:ext cx="9584267" cy="68568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3022" y="0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Cornwall Home</a:t>
            </a:r>
            <a:endParaRPr lang="en-US" sz="4000" b="1" dirty="0"/>
          </a:p>
        </p:txBody>
      </p:sp>
      <p:pic>
        <p:nvPicPr>
          <p:cNvPr id="7" name="~PP3239.WAV">
            <a:hlinkClick r:id="" action="ppaction://media"/>
          </p:cNvPr>
          <p:cNvPicPr>
            <a:picLocks noRot="1" noChangeAspect="1"/>
          </p:cNvPicPr>
          <p:nvPr>
            <a:wavAudioFile r:embed="rId1" name="~PP3239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5178761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462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8736" t="11084" r="51515" b="21177"/>
          <a:stretch/>
        </p:blipFill>
        <p:spPr>
          <a:xfrm>
            <a:off x="5038018" y="0"/>
            <a:ext cx="715398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14159" y="-160772"/>
            <a:ext cx="2753248" cy="693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Greenfield Ave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38018" y="6246829"/>
            <a:ext cx="5737608" cy="599452"/>
            <a:chOff x="4783014" y="5044273"/>
            <a:chExt cx="4692582" cy="391885"/>
          </a:xfrm>
        </p:grpSpPr>
        <p:pic>
          <p:nvPicPr>
            <p:cNvPr id="3074" name="Picture 2" descr="http://collections.lib.uwm.edu/utils/ajaxhelper/?CISOROOT=san&amp;CISOPTR=1211&amp;action=2&amp;DMSCALE=40&amp;DMWIDTH=512&amp;DMHEIGHT=496&amp;DMX=1536&amp;DMY=2560&amp;DMTEXT=783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81983" r="26357" b="9722"/>
            <a:stretch/>
          </p:blipFill>
          <p:spPr bwMode="auto">
            <a:xfrm>
              <a:off x="5884148" y="5044273"/>
              <a:ext cx="3591448" cy="39188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://collections.lib.uwm.edu/utils/ajaxhelper/?CISOROOT=san&amp;CISOPTR=1211&amp;action=2&amp;DMSCALE=40&amp;DMWIDTH=512&amp;DMHEIGHT=496&amp;DMX=1024&amp;DMY=2560&amp;DMTEXT=783&amp;DMROTATE=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7421" t="83047" b="9934"/>
            <a:stretch/>
          </p:blipFill>
          <p:spPr bwMode="auto">
            <a:xfrm>
              <a:off x="4783014" y="5104562"/>
              <a:ext cx="1101134" cy="3315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 rot="16200000">
            <a:off x="9260002" y="4603822"/>
            <a:ext cx="3243941" cy="693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77</a:t>
            </a:r>
            <a:r>
              <a:rPr lang="en-US" sz="3200" b="1" baseline="30000" dirty="0" smtClean="0">
                <a:solidFill>
                  <a:schemeClr val="accent2">
                    <a:lumMod val="75000"/>
                  </a:schemeClr>
                </a:solidFill>
              </a:rPr>
              <a:t>th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Ave (84</a:t>
            </a:r>
            <a:r>
              <a:rPr lang="en-US" sz="3200" b="1" baseline="30000" dirty="0" smtClean="0">
                <a:solidFill>
                  <a:schemeClr val="accent2">
                    <a:lumMod val="75000"/>
                  </a:schemeClr>
                </a:solidFill>
              </a:rPr>
              <a:t>th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St)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7591" y="5650335"/>
            <a:ext cx="243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1910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1958" y="-11719"/>
            <a:ext cx="617220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u="sng" dirty="0" smtClean="0"/>
              <a:t>Cornwall Home in 1910</a:t>
            </a:r>
            <a:endParaRPr lang="en-US" sz="4800" b="1" u="sn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/>
          <a:srcRect l="13386" t="25090" r="76121" b="61755"/>
          <a:stretch/>
        </p:blipFill>
        <p:spPr>
          <a:xfrm>
            <a:off x="6083373" y="7335078"/>
            <a:ext cx="1888435" cy="1331844"/>
          </a:xfrm>
          <a:prstGeom prst="rect">
            <a:avLst/>
          </a:prstGeom>
        </p:spPr>
      </p:pic>
      <p:pic>
        <p:nvPicPr>
          <p:cNvPr id="13" name="~PP3061.WAV">
            <a:hlinkClick r:id="" action="ppaction://media"/>
          </p:cNvPr>
          <p:cNvPicPr>
            <a:picLocks noRot="1" noChangeAspect="1"/>
          </p:cNvPicPr>
          <p:nvPr>
            <a:wavAudioFile r:embed="rId1" name="~PP3061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1946266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10040" t="9784" r="40002" b="44171"/>
          <a:stretch/>
        </p:blipFill>
        <p:spPr>
          <a:xfrm>
            <a:off x="-97536" y="467941"/>
            <a:ext cx="12289536" cy="63717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1087" y="859121"/>
            <a:ext cx="3164478" cy="693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Greenfield Ave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7060970" y="4225106"/>
            <a:ext cx="3243941" cy="693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84</a:t>
            </a:r>
            <a:r>
              <a:rPr lang="en-US" sz="3600" b="1" baseline="30000" dirty="0" smtClean="0">
                <a:solidFill>
                  <a:schemeClr val="accent2">
                    <a:lumMod val="75000"/>
                  </a:schemeClr>
                </a:solidFill>
              </a:rPr>
              <a:t>th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St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79870" y="-123045"/>
            <a:ext cx="12271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>
                <a:solidFill>
                  <a:srgbClr val="FF0000"/>
                </a:solidFill>
              </a:rPr>
              <a:t>Southwest Corner of Greenfield Ave &amp; 84</a:t>
            </a:r>
            <a:r>
              <a:rPr lang="en-US" sz="4400" b="1" u="sng" baseline="30000" dirty="0" smtClean="0">
                <a:solidFill>
                  <a:srgbClr val="FF0000"/>
                </a:solidFill>
              </a:rPr>
              <a:t>th</a:t>
            </a:r>
            <a:r>
              <a:rPr lang="en-US" sz="4400" b="1" u="sng" dirty="0" smtClean="0">
                <a:solidFill>
                  <a:srgbClr val="FF0000"/>
                </a:solidFill>
              </a:rPr>
              <a:t> St Today</a:t>
            </a:r>
            <a:endParaRPr lang="en-US" sz="4400" b="1" u="sng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4459" y="2411209"/>
            <a:ext cx="2619993" cy="1822861"/>
            <a:chOff x="1654459" y="2411209"/>
            <a:chExt cx="2619993" cy="182286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/>
            <a:srcRect l="13386" t="25090" r="76121" b="61755"/>
            <a:stretch/>
          </p:blipFill>
          <p:spPr>
            <a:xfrm>
              <a:off x="1689799" y="2411209"/>
              <a:ext cx="2584653" cy="1822861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654459" y="2437214"/>
              <a:ext cx="2590207" cy="1768314"/>
            </a:xfrm>
            <a:prstGeom prst="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~PP913.WAV">
            <a:hlinkClick r:id="" action="ppaction://media"/>
          </p:cNvPr>
          <p:cNvPicPr>
            <a:picLocks noRot="1" noChangeAspect="1"/>
          </p:cNvPicPr>
          <p:nvPr>
            <a:wavAudioFile r:embed="rId1" name="~PP913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386921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42" t="7134" r="6089" b="3567"/>
          <a:stretch/>
        </p:blipFill>
        <p:spPr>
          <a:xfrm>
            <a:off x="3183467" y="0"/>
            <a:ext cx="9008533" cy="6913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85" t="11111" r="2037" b="3210"/>
          <a:stretch/>
        </p:blipFill>
        <p:spPr>
          <a:xfrm>
            <a:off x="0" y="0"/>
            <a:ext cx="3283395" cy="2403666"/>
          </a:xfrm>
          <a:prstGeom prst="rect">
            <a:avLst/>
          </a:prstGeom>
        </p:spPr>
      </p:pic>
      <p:pic>
        <p:nvPicPr>
          <p:cNvPr id="5" name="~PP2384.WAV">
            <a:hlinkClick r:id="" action="ppaction://media"/>
          </p:cNvPr>
          <p:cNvPicPr>
            <a:picLocks noRot="1" noChangeAspect="1"/>
          </p:cNvPicPr>
          <p:nvPr>
            <a:wavAudioFile r:embed="rId1" name="~PP2384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969130"/>
      </p:ext>
    </p:extLst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117</Words>
  <Application>Microsoft Office PowerPoint</Application>
  <PresentationFormat>Custom</PresentationFormat>
  <Paragraphs>40</Paragraphs>
  <Slides>15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8</cp:revision>
  <dcterms:created xsi:type="dcterms:W3CDTF">2016-02-06T17:13:51Z</dcterms:created>
  <dcterms:modified xsi:type="dcterms:W3CDTF">2016-02-06T19:18:45Z</dcterms:modified>
</cp:coreProperties>
</file>