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-90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27112A-9C6A-4B15-BAF7-85F55D702D9B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7E0CE-19DD-4400-972A-81B75173B41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5459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80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8137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7385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8366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42606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8661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21836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47216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8822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9633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339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52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771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1337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49188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8327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3653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2DBC97-025C-46B8-85EC-5B4AFCAAA219}" type="datetimeFigureOut">
              <a:rPr lang="en-US" smtClean="0"/>
              <a:pPr/>
              <a:t>5/4/2016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AE24B-210A-465E-B71B-122F2DA6BA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4555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5.png"/><Relationship Id="rId4" Type="http://schemas.openxmlformats.org/officeDocument/2006/relationships/image" Target="../media/image47.jpe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6.xml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10" Type="http://schemas.openxmlformats.org/officeDocument/2006/relationships/image" Target="../media/image56.png"/><Relationship Id="rId4" Type="http://schemas.openxmlformats.org/officeDocument/2006/relationships/image" Target="../media/image47.jpe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21.wav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5" Type="http://schemas.openxmlformats.org/officeDocument/2006/relationships/image" Target="../media/image18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1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chemeClr val="accent5"/>
                </a:solidFill>
              </a:rPr>
              <a:t>30. </a:t>
            </a:r>
            <a:r>
              <a:rPr lang="en-US" sz="4800" b="1" dirty="0">
                <a:solidFill>
                  <a:schemeClr val="accent5"/>
                </a:solidFill>
              </a:rPr>
              <a:t>New use of land; new mission?</a:t>
            </a:r>
            <a:endParaRPr lang="en-US" sz="4800" dirty="0">
              <a:solidFill>
                <a:schemeClr val="accent5"/>
              </a:solidFill>
            </a:endParaRPr>
          </a:p>
          <a:p>
            <a:pPr algn="ctr"/>
            <a:endParaRPr lang="en-US" sz="48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6" name="~PP2758.WAV">
            <a:hlinkClick r:id="" action="ppaction://media"/>
          </p:cNvPr>
          <p:cNvPicPr>
            <a:picLocks noRot="1" noChangeAspect="1"/>
          </p:cNvPicPr>
          <p:nvPr>
            <a:wavAudioFile r:embed="rId1" name="~PP2758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49639628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collections.lib.uwm.edu/utils/ajaxhelper/?CISOROOT=san&amp;CISOPTR=1219&amp;action=2&amp;DMSCALE=5&amp;DMWIDTH=322&amp;DMHEIGHT=382&amp;DMX=0&amp;DMY=0&amp;DMTEXT=&amp;DMROTATE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8375" y="0"/>
            <a:ext cx="30670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collections.lib.uwm.edu/utils/ajaxhelper/?CISOROOT=san&amp;CISOPTR=1217&amp;action=2&amp;DMSCALE=5&amp;DMWIDTH=381&amp;DMHEIGHT=322&amp;DMX=0&amp;DMY=0&amp;DMTEXT=&amp;DMROTATE=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4701" y="0"/>
            <a:ext cx="362902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collections.lib.uwm.edu/utils/ajaxhelper/?CISOROOT=san&amp;CISOPTR=1218&amp;action=2&amp;DMSCALE=5&amp;DMWIDTH=381&amp;DMHEIGHT=324&amp;DMX=0&amp;DMY=0&amp;DMTEXT=&amp;DMROTATE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04701" y="2585650"/>
            <a:ext cx="3629025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collections.lib.uwm.edu/utils/ajaxhelper/?CISOROOT=san&amp;CISOPTR=1216&amp;action=2&amp;DMSCALE=5&amp;DMWIDTH=380&amp;DMHEIGHT=322&amp;DMX=0&amp;DMY=0&amp;DMTEXT=&amp;DMROTATE=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799" y="2835876"/>
            <a:ext cx="36195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http://collections.lib.uwm.edu/utils/ajaxhelper/?CISOROOT=san&amp;CISOPTR=1215&amp;action=2&amp;DMSCALE=5&amp;DMWIDTH=383&amp;DMHEIGHT=323&amp;DMX=0&amp;DMY=0&amp;DMTEXT=&amp;DMROTATE=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14799" y="-9525"/>
            <a:ext cx="36480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20036" y="271849"/>
            <a:ext cx="1404165" cy="4399005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351373" y="1779374"/>
            <a:ext cx="914400" cy="1173892"/>
          </a:xfrm>
          <a:custGeom>
            <a:avLst/>
            <a:gdLst>
              <a:gd name="connsiteX0" fmla="*/ 914400 w 926757"/>
              <a:gd name="connsiteY0" fmla="*/ 0 h 1223319"/>
              <a:gd name="connsiteX1" fmla="*/ 926757 w 926757"/>
              <a:gd name="connsiteY1" fmla="*/ 1223319 h 1223319"/>
              <a:gd name="connsiteX2" fmla="*/ 12357 w 926757"/>
              <a:gd name="connsiteY2" fmla="*/ 1198605 h 1223319"/>
              <a:gd name="connsiteX3" fmla="*/ 0 w 926757"/>
              <a:gd name="connsiteY3" fmla="*/ 518984 h 1223319"/>
              <a:gd name="connsiteX4" fmla="*/ 914400 w 926757"/>
              <a:gd name="connsiteY4" fmla="*/ 0 h 1223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6757" h="1223319">
                <a:moveTo>
                  <a:pt x="914400" y="0"/>
                </a:moveTo>
                <a:lnTo>
                  <a:pt x="926757" y="1223319"/>
                </a:lnTo>
                <a:lnTo>
                  <a:pt x="12357" y="1198605"/>
                </a:lnTo>
                <a:lnTo>
                  <a:pt x="0" y="518984"/>
                </a:lnTo>
                <a:lnTo>
                  <a:pt x="914400" y="0"/>
                </a:lnTo>
                <a:close/>
              </a:path>
            </a:pathLst>
          </a:cu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6413157" y="259492"/>
            <a:ext cx="729048" cy="1717589"/>
          </a:xfrm>
          <a:custGeom>
            <a:avLst/>
            <a:gdLst>
              <a:gd name="connsiteX0" fmla="*/ 24713 w 729048"/>
              <a:gd name="connsiteY0" fmla="*/ 1717589 h 1717589"/>
              <a:gd name="connsiteX1" fmla="*/ 729048 w 729048"/>
              <a:gd name="connsiteY1" fmla="*/ 1334530 h 1717589"/>
              <a:gd name="connsiteX2" fmla="*/ 704335 w 729048"/>
              <a:gd name="connsiteY2" fmla="*/ 0 h 1717589"/>
              <a:gd name="connsiteX3" fmla="*/ 0 w 729048"/>
              <a:gd name="connsiteY3" fmla="*/ 12357 h 1717589"/>
              <a:gd name="connsiteX4" fmla="*/ 24713 w 729048"/>
              <a:gd name="connsiteY4" fmla="*/ 1717589 h 1717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9048" h="1717589">
                <a:moveTo>
                  <a:pt x="24713" y="1717589"/>
                </a:moveTo>
                <a:lnTo>
                  <a:pt x="729048" y="1334530"/>
                </a:lnTo>
                <a:lnTo>
                  <a:pt x="704335" y="0"/>
                </a:lnTo>
                <a:lnTo>
                  <a:pt x="0" y="12357"/>
                </a:lnTo>
                <a:lnTo>
                  <a:pt x="24713" y="1717589"/>
                </a:lnTo>
                <a:close/>
              </a:path>
            </a:pathLst>
          </a:cu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ttp://cdmprod.uits.uwm.edu/utils/ajaxhelper/?CISOROOT=san&amp;CISOPTR=1220&amp;action=2&amp;DMSCALE=5&amp;DMWIDTH=323&amp;DMHEIGHT=381&amp;DMX=0&amp;DMY=0&amp;DMTEXT=&amp;DMROTATE=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14992" y="-35139"/>
            <a:ext cx="3076575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19709086">
            <a:off x="7093128" y="620220"/>
            <a:ext cx="2515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National Ave</a:t>
            </a:r>
            <a:endParaRPr lang="en-US" sz="32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7203989" y="-81331"/>
            <a:ext cx="2988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Greenfield Ave</a:t>
            </a:r>
            <a:endParaRPr lang="en-US" sz="3200" b="1" dirty="0"/>
          </a:p>
        </p:txBody>
      </p:sp>
      <p:pic>
        <p:nvPicPr>
          <p:cNvPr id="15" name="~PP3248.WAV">
            <a:hlinkClick r:id="" action="ppaction://media"/>
          </p:cNvPr>
          <p:cNvPicPr>
            <a:picLocks noRot="1" noChangeAspect="1"/>
          </p:cNvPicPr>
          <p:nvPr>
            <a:wavAudioFile r:embed="rId1" name="~PP3248.WAV"/>
          </p:nvPr>
        </p:nvPicPr>
        <p:blipFill>
          <a:blip r:embed="rId9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99563120"/>
      </p:ext>
    </p:extLst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44977" t="16149" r="33311" b="3657"/>
          <a:stretch/>
        </p:blipFill>
        <p:spPr>
          <a:xfrm>
            <a:off x="223025" y="828954"/>
            <a:ext cx="2910468" cy="604686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6917" y="-116704"/>
            <a:ext cx="114461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u="sng" dirty="0"/>
              <a:t>Apartments, brew pub planned in West Allis</a:t>
            </a:r>
            <a:endParaRPr lang="en-US" sz="48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2051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MJS 2/21/2016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/>
          <a:srcRect l="30160" t="9711" r="6399" b="7436"/>
          <a:stretch/>
        </p:blipFill>
        <p:spPr>
          <a:xfrm>
            <a:off x="3456879" y="811136"/>
            <a:ext cx="8255620" cy="60646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876693" y="1494263"/>
            <a:ext cx="1003609" cy="306658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~PP1853.WAV">
            <a:hlinkClick r:id="" action="ppaction://media"/>
          </p:cNvPr>
          <p:cNvPicPr>
            <a:picLocks noRot="1" noChangeAspect="1"/>
          </p:cNvPicPr>
          <p:nvPr>
            <a:wavAudioFile r:embed="rId1" name="~PP185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8999823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ocaltvwiti.files.wordpress.com/2016/02/mandel-view-south.jpg?w=7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41076" cy="694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77884" y="22302"/>
            <a:ext cx="71590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The Market at Six </a:t>
            </a:r>
            <a:r>
              <a:rPr lang="en-US" sz="4000" b="1" u="sng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Points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958362" y="646537"/>
            <a:ext cx="71590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46,250 </a:t>
            </a:r>
            <a:r>
              <a:rPr lang="en-US" sz="2800" dirty="0" err="1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sq</a:t>
            </a:r>
            <a:r>
              <a:rPr lang="en-US" sz="28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ft</a:t>
            </a:r>
            <a:r>
              <a:rPr lang="en-US" sz="28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commercial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40,000 </a:t>
            </a:r>
            <a:r>
              <a:rPr lang="en-US" sz="2800" dirty="0" err="1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sq</a:t>
            </a:r>
            <a:r>
              <a:rPr lang="en-US" sz="28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en-US" sz="2800" dirty="0" err="1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ft</a:t>
            </a:r>
            <a:r>
              <a:rPr lang="en-US" sz="28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office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eight townhomes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200 apartments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212121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" name="~PP2895.WAV">
            <a:hlinkClick r:id="" action="ppaction://media"/>
          </p:cNvPr>
          <p:cNvPicPr>
            <a:picLocks noRot="1" noChangeAspect="1"/>
          </p:cNvPicPr>
          <p:nvPr>
            <a:wavAudioFile r:embed="rId1" name="~PP289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83096464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http://milwaukeejournalsentinel.wi.newsmemory.com/newsmemvol2/wisconsin/milwaukeejournalsentinel/20160223/20160223-d-d-002-all-mjs-mjs--.pdf.0/img/Image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4541" y="3769835"/>
            <a:ext cx="5745217" cy="29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45097" t="53791" r="41927" b="11069"/>
          <a:stretch/>
        </p:blipFill>
        <p:spPr>
          <a:xfrm>
            <a:off x="0" y="0"/>
            <a:ext cx="4502428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29758" y="6488668"/>
            <a:ext cx="1868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MJS 2/23/2016</a:t>
            </a:r>
            <a:endParaRPr lang="en-US" dirty="0"/>
          </a:p>
        </p:txBody>
      </p:sp>
      <p:pic>
        <p:nvPicPr>
          <p:cNvPr id="6" name="Picture 5" descr="A rendering of the residential portion of the project.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7389" y="105897"/>
            <a:ext cx="5852951" cy="347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~PP139.WAV">
            <a:hlinkClick r:id="" action="ppaction://media"/>
          </p:cNvPr>
          <p:cNvPicPr>
            <a:picLocks noRot="1" noChangeAspect="1"/>
          </p:cNvPicPr>
          <p:nvPr>
            <a:wavAudioFile r:embed="rId1" name="~PP139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6716721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5084" y="-47528"/>
            <a:ext cx="1206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“Element 84” proposal</a:t>
            </a:r>
            <a:endParaRPr lang="en-US" sz="4800" b="1" u="sng" dirty="0"/>
          </a:p>
        </p:txBody>
      </p:sp>
      <p:pic>
        <p:nvPicPr>
          <p:cNvPr id="1026" name="Picture 2" descr="The proposed Element 84 apartment community, shown in this artist's rendering, would feature four buildings on around five acres east of S. 84th St. and south of W. Greenfield Ave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6355" y="2092179"/>
            <a:ext cx="7312587" cy="457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media.jrn.com/images/STALLIS28G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70" t="43007" r="3590" b="6078"/>
          <a:stretch/>
        </p:blipFill>
        <p:spPr bwMode="auto">
          <a:xfrm>
            <a:off x="0" y="766097"/>
            <a:ext cx="4586068" cy="6091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86068" y="766097"/>
            <a:ext cx="795417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84</a:t>
            </a:r>
            <a:r>
              <a:rPr lang="en-US" sz="2800" baseline="300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th</a:t>
            </a:r>
            <a:r>
              <a:rPr lang="en-US" sz="28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 Street ground level commercial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Four 4-5 story buildings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216-230 </a:t>
            </a:r>
            <a:r>
              <a:rPr lang="en-US" sz="2800" dirty="0">
                <a:solidFill>
                  <a:srgbClr val="212121"/>
                </a:solidFill>
                <a:latin typeface="Arial Black" panose="020B0A04020102020204" pitchFamily="34" charset="0"/>
                <a:ea typeface="Calibri" panose="020F0502020204030204" pitchFamily="34" charset="0"/>
              </a:rPr>
              <a:t>apartments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212121"/>
              </a:solidFill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6" name="~PP286.WAV">
            <a:hlinkClick r:id="" action="ppaction://media"/>
          </p:cNvPr>
          <p:cNvPicPr>
            <a:picLocks noRot="1" noChangeAspect="1"/>
          </p:cNvPicPr>
          <p:nvPr>
            <a:wavAudioFile r:embed="rId1" name="~PP28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1586650"/>
      </p:ext>
    </p:ext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26826"/>
            <a:ext cx="4311738" cy="6193284"/>
            <a:chOff x="671195" y="-503986"/>
            <a:chExt cx="3027521" cy="4328438"/>
          </a:xfrm>
        </p:grpSpPr>
        <p:pic>
          <p:nvPicPr>
            <p:cNvPr id="8200" name="Picture 8" descr="http://collections.lib.uwm.edu/utils/ajaxhelper/?CISOROOT=san&amp;CISOPTR=1211&amp;action=2&amp;DMSCALE=5&amp;DMWIDTH=322&amp;DMHEIGHT=382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948" r="1041"/>
            <a:stretch/>
          </p:blipFill>
          <p:spPr bwMode="auto">
            <a:xfrm>
              <a:off x="671195" y="-503986"/>
              <a:ext cx="2987075" cy="375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http://collections.lib.uwm.edu/utils/ajaxhelper/?CISOROOT=san&amp;CISOPTR=1221&amp;action=2&amp;DMSCALE=5&amp;DMWIDTH=323&amp;DMHEIGHT=383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919" t="660" b="80630"/>
            <a:stretch/>
          </p:blipFill>
          <p:spPr bwMode="auto">
            <a:xfrm>
              <a:off x="699757" y="3120534"/>
              <a:ext cx="2998959" cy="703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5630336" y="0"/>
            <a:ext cx="13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1937</a:t>
            </a:r>
            <a:endParaRPr lang="en-US" sz="44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126607" y="757465"/>
            <a:ext cx="254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Greenfield Ave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165964" y="4602542"/>
            <a:ext cx="281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(84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794259" y="4791675"/>
            <a:ext cx="2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(82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802074" y="4785417"/>
            <a:ext cx="2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76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(83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80021" y="6372420"/>
            <a:ext cx="347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Summit Ave (Lapham St)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819935" y="3226895"/>
            <a:ext cx="284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Elm St (Orchard St)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lum bright="26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72" t="47271" r="32658" b="41063"/>
          <a:stretch/>
        </p:blipFill>
        <p:spPr>
          <a:xfrm>
            <a:off x="4476887" y="721904"/>
            <a:ext cx="3494149" cy="6118732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144640" y="-22801"/>
            <a:ext cx="1348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1910</a:t>
            </a:r>
            <a:endParaRPr lang="en-US" sz="4400" b="1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9515365" y="-11976"/>
            <a:ext cx="148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2013</a:t>
            </a:r>
            <a:endParaRPr lang="en-US" sz="4400" b="1" u="sng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983552" y="721904"/>
            <a:ext cx="261093" cy="615662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21470" t="7678" r="46727" b="9321"/>
          <a:stretch/>
        </p:blipFill>
        <p:spPr>
          <a:xfrm>
            <a:off x="8153825" y="697461"/>
            <a:ext cx="4190987" cy="6152466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 flipH="1">
            <a:off x="11154965" y="697461"/>
            <a:ext cx="102761" cy="612628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~PP1804.WAV">
            <a:hlinkClick r:id="" action="ppaction://media"/>
          </p:cNvPr>
          <p:cNvPicPr>
            <a:picLocks noRot="1" noChangeAspect="1"/>
          </p:cNvPicPr>
          <p:nvPr>
            <a:wavAudioFile r:embed="rId1" name="~PP1804.WAV"/>
          </p:nvPr>
        </p:nvPicPr>
        <p:blipFill>
          <a:blip r:embed="rId9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2716348"/>
      </p:ext>
    </p:extLst>
  </p:cSld>
  <p:clrMapOvr>
    <a:masterClrMapping/>
  </p:clrMapOvr>
  <p:transition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26826"/>
            <a:ext cx="4311738" cy="6193284"/>
            <a:chOff x="671195" y="-503986"/>
            <a:chExt cx="3027521" cy="4328438"/>
          </a:xfrm>
        </p:grpSpPr>
        <p:pic>
          <p:nvPicPr>
            <p:cNvPr id="8200" name="Picture 8" descr="http://collections.lib.uwm.edu/utils/ajaxhelper/?CISOROOT=san&amp;CISOPTR=1211&amp;action=2&amp;DMSCALE=5&amp;DMWIDTH=322&amp;DMHEIGHT=382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948" r="1041"/>
            <a:stretch/>
          </p:blipFill>
          <p:spPr bwMode="auto">
            <a:xfrm>
              <a:off x="671195" y="-503986"/>
              <a:ext cx="2987075" cy="375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http://collections.lib.uwm.edu/utils/ajaxhelper/?CISOROOT=san&amp;CISOPTR=1221&amp;action=2&amp;DMSCALE=5&amp;DMWIDTH=323&amp;DMHEIGHT=383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919" t="660" b="80630"/>
            <a:stretch/>
          </p:blipFill>
          <p:spPr bwMode="auto">
            <a:xfrm>
              <a:off x="699757" y="3120534"/>
              <a:ext cx="2998959" cy="703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5630336" y="0"/>
            <a:ext cx="13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1937</a:t>
            </a:r>
            <a:endParaRPr lang="en-US" sz="44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126607" y="757465"/>
            <a:ext cx="254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Greenfield Ave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165964" y="4602542"/>
            <a:ext cx="281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(84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794259" y="4791675"/>
            <a:ext cx="2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(82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802074" y="4785417"/>
            <a:ext cx="2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76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(83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80021" y="6372420"/>
            <a:ext cx="347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Summit Ave (Lapham St)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819935" y="3226895"/>
            <a:ext cx="284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Elm St (Orchard St)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lum bright="26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72" t="47271" r="32658" b="41063"/>
          <a:stretch/>
        </p:blipFill>
        <p:spPr>
          <a:xfrm>
            <a:off x="4476887" y="721904"/>
            <a:ext cx="3494149" cy="61187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5400000">
            <a:off x="5075522" y="1432177"/>
            <a:ext cx="2226154" cy="1616926"/>
          </a:xfrm>
          <a:custGeom>
            <a:avLst/>
            <a:gdLst>
              <a:gd name="connsiteX0" fmla="*/ 0 w 480060"/>
              <a:gd name="connsiteY0" fmla="*/ 0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0 w 480060"/>
              <a:gd name="connsiteY4" fmla="*/ 0 h 1140781"/>
              <a:gd name="connsiteX0" fmla="*/ 3 w 480060"/>
              <a:gd name="connsiteY0" fmla="*/ 18227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3 w 480060"/>
              <a:gd name="connsiteY4" fmla="*/ 18227 h 1140781"/>
              <a:gd name="connsiteX0" fmla="*/ 3 w 480063"/>
              <a:gd name="connsiteY0" fmla="*/ 12151 h 1134705"/>
              <a:gd name="connsiteX1" fmla="*/ 480063 w 480063"/>
              <a:gd name="connsiteY1" fmla="*/ 0 h 1134705"/>
              <a:gd name="connsiteX2" fmla="*/ 480060 w 480063"/>
              <a:gd name="connsiteY2" fmla="*/ 1134705 h 1134705"/>
              <a:gd name="connsiteX3" fmla="*/ 0 w 480063"/>
              <a:gd name="connsiteY3" fmla="*/ 1134705 h 1134705"/>
              <a:gd name="connsiteX4" fmla="*/ 3 w 480063"/>
              <a:gd name="connsiteY4" fmla="*/ 12151 h 1134705"/>
              <a:gd name="connsiteX0" fmla="*/ 0 w 499956"/>
              <a:gd name="connsiteY0" fmla="*/ 21264 h 1134705"/>
              <a:gd name="connsiteX1" fmla="*/ 499956 w 499956"/>
              <a:gd name="connsiteY1" fmla="*/ 0 h 1134705"/>
              <a:gd name="connsiteX2" fmla="*/ 499953 w 499956"/>
              <a:gd name="connsiteY2" fmla="*/ 1134705 h 1134705"/>
              <a:gd name="connsiteX3" fmla="*/ 19893 w 499956"/>
              <a:gd name="connsiteY3" fmla="*/ 1134705 h 1134705"/>
              <a:gd name="connsiteX4" fmla="*/ 0 w 499956"/>
              <a:gd name="connsiteY4" fmla="*/ 21264 h 1134705"/>
              <a:gd name="connsiteX0" fmla="*/ 0 w 505925"/>
              <a:gd name="connsiteY0" fmla="*/ 54681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54681 h 1134705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45568 h 1134705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4867 w 505925"/>
              <a:gd name="connsiteY3" fmla="*/ 1134705 h 1134705"/>
              <a:gd name="connsiteX4" fmla="*/ 0 w 505925"/>
              <a:gd name="connsiteY4" fmla="*/ 45568 h 1134705"/>
              <a:gd name="connsiteX0" fmla="*/ 0 w 505922"/>
              <a:gd name="connsiteY0" fmla="*/ 34484 h 1123621"/>
              <a:gd name="connsiteX1" fmla="*/ 328987 w 505922"/>
              <a:gd name="connsiteY1" fmla="*/ 0 h 1123621"/>
              <a:gd name="connsiteX2" fmla="*/ 505922 w 505922"/>
              <a:gd name="connsiteY2" fmla="*/ 1123621 h 1123621"/>
              <a:gd name="connsiteX3" fmla="*/ 24867 w 505922"/>
              <a:gd name="connsiteY3" fmla="*/ 1123621 h 1123621"/>
              <a:gd name="connsiteX4" fmla="*/ 0 w 505922"/>
              <a:gd name="connsiteY4" fmla="*/ 34484 h 1123621"/>
              <a:gd name="connsiteX0" fmla="*/ 0 w 329892"/>
              <a:gd name="connsiteY0" fmla="*/ 34484 h 1126392"/>
              <a:gd name="connsiteX1" fmla="*/ 328987 w 329892"/>
              <a:gd name="connsiteY1" fmla="*/ 0 h 1126392"/>
              <a:gd name="connsiteX2" fmla="*/ 329892 w 329892"/>
              <a:gd name="connsiteY2" fmla="*/ 1126392 h 1126392"/>
              <a:gd name="connsiteX3" fmla="*/ 24867 w 329892"/>
              <a:gd name="connsiteY3" fmla="*/ 1123621 h 1126392"/>
              <a:gd name="connsiteX4" fmla="*/ 0 w 329892"/>
              <a:gd name="connsiteY4" fmla="*/ 34484 h 1126392"/>
              <a:gd name="connsiteX0" fmla="*/ 0 w 329027"/>
              <a:gd name="connsiteY0" fmla="*/ 34484 h 1123621"/>
              <a:gd name="connsiteX1" fmla="*/ 328987 w 329027"/>
              <a:gd name="connsiteY1" fmla="*/ 0 h 1123621"/>
              <a:gd name="connsiteX2" fmla="*/ 328078 w 329027"/>
              <a:gd name="connsiteY2" fmla="*/ 1048807 h 1123621"/>
              <a:gd name="connsiteX3" fmla="*/ 24867 w 329027"/>
              <a:gd name="connsiteY3" fmla="*/ 1123621 h 1123621"/>
              <a:gd name="connsiteX4" fmla="*/ 0 w 329027"/>
              <a:gd name="connsiteY4" fmla="*/ 34484 h 112362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21237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27" h="1062661">
                <a:moveTo>
                  <a:pt x="0" y="34484"/>
                </a:moveTo>
                <a:lnTo>
                  <a:pt x="328987" y="0"/>
                </a:lnTo>
                <a:cubicBezTo>
                  <a:pt x="329289" y="375464"/>
                  <a:pt x="327776" y="673343"/>
                  <a:pt x="328078" y="1048807"/>
                </a:cubicBezTo>
                <a:lnTo>
                  <a:pt x="18515" y="1062661"/>
                </a:lnTo>
                <a:cubicBezTo>
                  <a:pt x="9301" y="667745"/>
                  <a:pt x="7957" y="405631"/>
                  <a:pt x="0" y="34484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68243" y="1127560"/>
            <a:ext cx="902794" cy="494306"/>
          </a:xfrm>
          <a:custGeom>
            <a:avLst/>
            <a:gdLst>
              <a:gd name="connsiteX0" fmla="*/ 0 w 507366"/>
              <a:gd name="connsiteY0" fmla="*/ 0 h 1102772"/>
              <a:gd name="connsiteX1" fmla="*/ 507366 w 507366"/>
              <a:gd name="connsiteY1" fmla="*/ 0 h 1102772"/>
              <a:gd name="connsiteX2" fmla="*/ 507366 w 507366"/>
              <a:gd name="connsiteY2" fmla="*/ 1102772 h 1102772"/>
              <a:gd name="connsiteX3" fmla="*/ 0 w 507366"/>
              <a:gd name="connsiteY3" fmla="*/ 1102772 h 1102772"/>
              <a:gd name="connsiteX4" fmla="*/ 0 w 507366"/>
              <a:gd name="connsiteY4" fmla="*/ 0 h 1102772"/>
              <a:gd name="connsiteX0" fmla="*/ 0 w 550126"/>
              <a:gd name="connsiteY0" fmla="*/ 0 h 1109350"/>
              <a:gd name="connsiteX1" fmla="*/ 550126 w 550126"/>
              <a:gd name="connsiteY1" fmla="*/ 6578 h 1109350"/>
              <a:gd name="connsiteX2" fmla="*/ 550126 w 550126"/>
              <a:gd name="connsiteY2" fmla="*/ 1109350 h 1109350"/>
              <a:gd name="connsiteX3" fmla="*/ 42760 w 550126"/>
              <a:gd name="connsiteY3" fmla="*/ 1109350 h 1109350"/>
              <a:gd name="connsiteX4" fmla="*/ 0 w 550126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29603 w 536969"/>
              <a:gd name="connsiteY3" fmla="*/ 1109350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29603 w 536969"/>
              <a:gd name="connsiteY3" fmla="*/ 1106061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42759 w 536969"/>
              <a:gd name="connsiteY3" fmla="*/ 1106061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19735 w 536969"/>
              <a:gd name="connsiteY3" fmla="*/ 1106061 h 1109350"/>
              <a:gd name="connsiteX4" fmla="*/ 0 w 536969"/>
              <a:gd name="connsiteY4" fmla="*/ 0 h 1109350"/>
              <a:gd name="connsiteX0" fmla="*/ 0 w 573423"/>
              <a:gd name="connsiteY0" fmla="*/ 0 h 1106061"/>
              <a:gd name="connsiteX1" fmla="*/ 536969 w 573423"/>
              <a:gd name="connsiteY1" fmla="*/ 6578 h 1106061"/>
              <a:gd name="connsiteX2" fmla="*/ 573423 w 573423"/>
              <a:gd name="connsiteY2" fmla="*/ 1103685 h 1106061"/>
              <a:gd name="connsiteX3" fmla="*/ 19735 w 573423"/>
              <a:gd name="connsiteY3" fmla="*/ 1106061 h 1106061"/>
              <a:gd name="connsiteX4" fmla="*/ 0 w 573423"/>
              <a:gd name="connsiteY4" fmla="*/ 0 h 1106061"/>
              <a:gd name="connsiteX0" fmla="*/ 0 w 564309"/>
              <a:gd name="connsiteY0" fmla="*/ 0 h 1106061"/>
              <a:gd name="connsiteX1" fmla="*/ 536969 w 564309"/>
              <a:gd name="connsiteY1" fmla="*/ 6578 h 1106061"/>
              <a:gd name="connsiteX2" fmla="*/ 564309 w 564309"/>
              <a:gd name="connsiteY2" fmla="*/ 1103685 h 1106061"/>
              <a:gd name="connsiteX3" fmla="*/ 19735 w 564309"/>
              <a:gd name="connsiteY3" fmla="*/ 1106061 h 1106061"/>
              <a:gd name="connsiteX4" fmla="*/ 0 w 564309"/>
              <a:gd name="connsiteY4" fmla="*/ 0 h 1106061"/>
              <a:gd name="connsiteX0" fmla="*/ 0 w 579499"/>
              <a:gd name="connsiteY0" fmla="*/ 0 h 1106061"/>
              <a:gd name="connsiteX1" fmla="*/ 579499 w 579499"/>
              <a:gd name="connsiteY1" fmla="*/ 142536 h 1106061"/>
              <a:gd name="connsiteX2" fmla="*/ 564309 w 579499"/>
              <a:gd name="connsiteY2" fmla="*/ 1103685 h 1106061"/>
              <a:gd name="connsiteX3" fmla="*/ 19735 w 579499"/>
              <a:gd name="connsiteY3" fmla="*/ 1106061 h 1106061"/>
              <a:gd name="connsiteX4" fmla="*/ 0 w 579499"/>
              <a:gd name="connsiteY4" fmla="*/ 0 h 1106061"/>
              <a:gd name="connsiteX0" fmla="*/ 0 w 582537"/>
              <a:gd name="connsiteY0" fmla="*/ 135043 h 963525"/>
              <a:gd name="connsiteX1" fmla="*/ 582537 w 582537"/>
              <a:gd name="connsiteY1" fmla="*/ 0 h 963525"/>
              <a:gd name="connsiteX2" fmla="*/ 567347 w 582537"/>
              <a:gd name="connsiteY2" fmla="*/ 961149 h 963525"/>
              <a:gd name="connsiteX3" fmla="*/ 22773 w 582537"/>
              <a:gd name="connsiteY3" fmla="*/ 963525 h 963525"/>
              <a:gd name="connsiteX4" fmla="*/ 0 w 582537"/>
              <a:gd name="connsiteY4" fmla="*/ 135043 h 963525"/>
              <a:gd name="connsiteX0" fmla="*/ 0 w 576461"/>
              <a:gd name="connsiteY0" fmla="*/ 61400 h 889882"/>
              <a:gd name="connsiteX1" fmla="*/ 576461 w 576461"/>
              <a:gd name="connsiteY1" fmla="*/ 0 h 889882"/>
              <a:gd name="connsiteX2" fmla="*/ 567347 w 576461"/>
              <a:gd name="connsiteY2" fmla="*/ 887506 h 889882"/>
              <a:gd name="connsiteX3" fmla="*/ 22773 w 576461"/>
              <a:gd name="connsiteY3" fmla="*/ 889882 h 889882"/>
              <a:gd name="connsiteX4" fmla="*/ 0 w 576461"/>
              <a:gd name="connsiteY4" fmla="*/ 61400 h 889882"/>
              <a:gd name="connsiteX0" fmla="*/ 0 w 567347"/>
              <a:gd name="connsiteY0" fmla="*/ 55737 h 884219"/>
              <a:gd name="connsiteX1" fmla="*/ 567347 w 567347"/>
              <a:gd name="connsiteY1" fmla="*/ 0 h 884219"/>
              <a:gd name="connsiteX2" fmla="*/ 567347 w 567347"/>
              <a:gd name="connsiteY2" fmla="*/ 881843 h 884219"/>
              <a:gd name="connsiteX3" fmla="*/ 22773 w 567347"/>
              <a:gd name="connsiteY3" fmla="*/ 884219 h 884219"/>
              <a:gd name="connsiteX4" fmla="*/ 0 w 567347"/>
              <a:gd name="connsiteY4" fmla="*/ 55737 h 884219"/>
              <a:gd name="connsiteX0" fmla="*/ 0 w 570385"/>
              <a:gd name="connsiteY0" fmla="*/ 21748 h 850230"/>
              <a:gd name="connsiteX1" fmla="*/ 570385 w 570385"/>
              <a:gd name="connsiteY1" fmla="*/ 0 h 850230"/>
              <a:gd name="connsiteX2" fmla="*/ 567347 w 570385"/>
              <a:gd name="connsiteY2" fmla="*/ 847854 h 850230"/>
              <a:gd name="connsiteX3" fmla="*/ 22773 w 570385"/>
              <a:gd name="connsiteY3" fmla="*/ 850230 h 850230"/>
              <a:gd name="connsiteX4" fmla="*/ 0 w 570385"/>
              <a:gd name="connsiteY4" fmla="*/ 21748 h 850230"/>
              <a:gd name="connsiteX0" fmla="*/ 0 w 570385"/>
              <a:gd name="connsiteY0" fmla="*/ 33077 h 850230"/>
              <a:gd name="connsiteX1" fmla="*/ 570385 w 570385"/>
              <a:gd name="connsiteY1" fmla="*/ 0 h 850230"/>
              <a:gd name="connsiteX2" fmla="*/ 567347 w 570385"/>
              <a:gd name="connsiteY2" fmla="*/ 847854 h 850230"/>
              <a:gd name="connsiteX3" fmla="*/ 22773 w 570385"/>
              <a:gd name="connsiteY3" fmla="*/ 850230 h 850230"/>
              <a:gd name="connsiteX4" fmla="*/ 0 w 570385"/>
              <a:gd name="connsiteY4" fmla="*/ 33077 h 8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385" h="850230">
                <a:moveTo>
                  <a:pt x="0" y="33077"/>
                </a:moveTo>
                <a:lnTo>
                  <a:pt x="570385" y="0"/>
                </a:lnTo>
                <a:cubicBezTo>
                  <a:pt x="569372" y="282618"/>
                  <a:pt x="568360" y="565236"/>
                  <a:pt x="567347" y="847854"/>
                </a:cubicBezTo>
                <a:lnTo>
                  <a:pt x="22773" y="850230"/>
                </a:lnTo>
                <a:lnTo>
                  <a:pt x="0" y="33077"/>
                </a:ln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144640" y="-22801"/>
            <a:ext cx="1348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1910</a:t>
            </a:r>
            <a:endParaRPr lang="en-US" sz="4400" b="1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9515365" y="-11976"/>
            <a:ext cx="148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2013</a:t>
            </a:r>
            <a:endParaRPr lang="en-US" sz="4400" b="1" u="sng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983552" y="721904"/>
            <a:ext cx="261093" cy="615662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21470" t="7678" r="46727" b="9321"/>
          <a:stretch/>
        </p:blipFill>
        <p:spPr>
          <a:xfrm>
            <a:off x="8153825" y="697461"/>
            <a:ext cx="4190987" cy="6152466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 flipH="1">
            <a:off x="11154965" y="697461"/>
            <a:ext cx="102761" cy="612628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7130368" y="1659755"/>
            <a:ext cx="796517" cy="1755923"/>
          </a:xfrm>
          <a:custGeom>
            <a:avLst/>
            <a:gdLst>
              <a:gd name="connsiteX0" fmla="*/ 472440 w 495300"/>
              <a:gd name="connsiteY0" fmla="*/ 1028700 h 1059180"/>
              <a:gd name="connsiteX1" fmla="*/ 495300 w 495300"/>
              <a:gd name="connsiteY1" fmla="*/ 0 h 1059180"/>
              <a:gd name="connsiteX2" fmla="*/ 0 w 495300"/>
              <a:gd name="connsiteY2" fmla="*/ 7620 h 1059180"/>
              <a:gd name="connsiteX3" fmla="*/ 60960 w 495300"/>
              <a:gd name="connsiteY3" fmla="*/ 1059180 h 1059180"/>
              <a:gd name="connsiteX4" fmla="*/ 472440 w 495300"/>
              <a:gd name="connsiteY4" fmla="*/ 1028700 h 1059180"/>
              <a:gd name="connsiteX0" fmla="*/ 472440 w 495300"/>
              <a:gd name="connsiteY0" fmla="*/ 1028700 h 1059180"/>
              <a:gd name="connsiteX1" fmla="*/ 495300 w 495300"/>
              <a:gd name="connsiteY1" fmla="*/ 0 h 1059180"/>
              <a:gd name="connsiteX2" fmla="*/ 0 w 495300"/>
              <a:gd name="connsiteY2" fmla="*/ 7620 h 1059180"/>
              <a:gd name="connsiteX3" fmla="*/ 53340 w 495300"/>
              <a:gd name="connsiteY3" fmla="*/ 1059180 h 1059180"/>
              <a:gd name="connsiteX4" fmla="*/ 472440 w 495300"/>
              <a:gd name="connsiteY4" fmla="*/ 1028700 h 1059180"/>
              <a:gd name="connsiteX0" fmla="*/ 510540 w 510540"/>
              <a:gd name="connsiteY0" fmla="*/ 1051560 h 1059180"/>
              <a:gd name="connsiteX1" fmla="*/ 495300 w 510540"/>
              <a:gd name="connsiteY1" fmla="*/ 0 h 1059180"/>
              <a:gd name="connsiteX2" fmla="*/ 0 w 510540"/>
              <a:gd name="connsiteY2" fmla="*/ 7620 h 1059180"/>
              <a:gd name="connsiteX3" fmla="*/ 53340 w 510540"/>
              <a:gd name="connsiteY3" fmla="*/ 1059180 h 1059180"/>
              <a:gd name="connsiteX4" fmla="*/ 510540 w 510540"/>
              <a:gd name="connsiteY4" fmla="*/ 1051560 h 1059180"/>
              <a:gd name="connsiteX0" fmla="*/ 518160 w 518160"/>
              <a:gd name="connsiteY0" fmla="*/ 1051560 h 1059180"/>
              <a:gd name="connsiteX1" fmla="*/ 495300 w 518160"/>
              <a:gd name="connsiteY1" fmla="*/ 0 h 1059180"/>
              <a:gd name="connsiteX2" fmla="*/ 0 w 518160"/>
              <a:gd name="connsiteY2" fmla="*/ 7620 h 1059180"/>
              <a:gd name="connsiteX3" fmla="*/ 53340 w 518160"/>
              <a:gd name="connsiteY3" fmla="*/ 1059180 h 1059180"/>
              <a:gd name="connsiteX4" fmla="*/ 518160 w 518160"/>
              <a:gd name="connsiteY4" fmla="*/ 1051560 h 1059180"/>
              <a:gd name="connsiteX0" fmla="*/ 518160 w 518160"/>
              <a:gd name="connsiteY0" fmla="*/ 1051560 h 1051560"/>
              <a:gd name="connsiteX1" fmla="*/ 495300 w 518160"/>
              <a:gd name="connsiteY1" fmla="*/ 0 h 1051560"/>
              <a:gd name="connsiteX2" fmla="*/ 0 w 518160"/>
              <a:gd name="connsiteY2" fmla="*/ 7620 h 1051560"/>
              <a:gd name="connsiteX3" fmla="*/ 30480 w 518160"/>
              <a:gd name="connsiteY3" fmla="*/ 1051560 h 1051560"/>
              <a:gd name="connsiteX4" fmla="*/ 518160 w 518160"/>
              <a:gd name="connsiteY4" fmla="*/ 1051560 h 1051560"/>
              <a:gd name="connsiteX0" fmla="*/ 552847 w 552847"/>
              <a:gd name="connsiteY0" fmla="*/ 1051560 h 1051560"/>
              <a:gd name="connsiteX1" fmla="*/ 529987 w 552847"/>
              <a:gd name="connsiteY1" fmla="*/ 0 h 1051560"/>
              <a:gd name="connsiteX2" fmla="*/ 0 w 552847"/>
              <a:gd name="connsiteY2" fmla="*/ 5180 h 1051560"/>
              <a:gd name="connsiteX3" fmla="*/ 65167 w 552847"/>
              <a:gd name="connsiteY3" fmla="*/ 1051560 h 1051560"/>
              <a:gd name="connsiteX4" fmla="*/ 552847 w 552847"/>
              <a:gd name="connsiteY4" fmla="*/ 1051560 h 1051560"/>
              <a:gd name="connsiteX0" fmla="*/ 535503 w 535503"/>
              <a:gd name="connsiteY0" fmla="*/ 1053999 h 1053999"/>
              <a:gd name="connsiteX1" fmla="*/ 529987 w 535503"/>
              <a:gd name="connsiteY1" fmla="*/ 0 h 1053999"/>
              <a:gd name="connsiteX2" fmla="*/ 0 w 535503"/>
              <a:gd name="connsiteY2" fmla="*/ 5180 h 1053999"/>
              <a:gd name="connsiteX3" fmla="*/ 65167 w 535503"/>
              <a:gd name="connsiteY3" fmla="*/ 1051560 h 1053999"/>
              <a:gd name="connsiteX4" fmla="*/ 535503 w 535503"/>
              <a:gd name="connsiteY4" fmla="*/ 1053999 h 1053999"/>
              <a:gd name="connsiteX0" fmla="*/ 514691 w 514691"/>
              <a:gd name="connsiteY0" fmla="*/ 1053999 h 1053999"/>
              <a:gd name="connsiteX1" fmla="*/ 509175 w 514691"/>
              <a:gd name="connsiteY1" fmla="*/ 0 h 1053999"/>
              <a:gd name="connsiteX2" fmla="*/ 0 w 514691"/>
              <a:gd name="connsiteY2" fmla="*/ 7619 h 1053999"/>
              <a:gd name="connsiteX3" fmla="*/ 44355 w 514691"/>
              <a:gd name="connsiteY3" fmla="*/ 1051560 h 1053999"/>
              <a:gd name="connsiteX4" fmla="*/ 514691 w 514691"/>
              <a:gd name="connsiteY4" fmla="*/ 1053999 h 1053999"/>
              <a:gd name="connsiteX0" fmla="*/ 569154 w 569154"/>
              <a:gd name="connsiteY0" fmla="*/ 1059882 h 1059882"/>
              <a:gd name="connsiteX1" fmla="*/ 509175 w 569154"/>
              <a:gd name="connsiteY1" fmla="*/ 0 h 1059882"/>
              <a:gd name="connsiteX2" fmla="*/ 0 w 569154"/>
              <a:gd name="connsiteY2" fmla="*/ 7619 h 1059882"/>
              <a:gd name="connsiteX3" fmla="*/ 44355 w 569154"/>
              <a:gd name="connsiteY3" fmla="*/ 1051560 h 1059882"/>
              <a:gd name="connsiteX4" fmla="*/ 569154 w 569154"/>
              <a:gd name="connsiteY4" fmla="*/ 1059882 h 1059882"/>
              <a:gd name="connsiteX0" fmla="*/ 569154 w 569154"/>
              <a:gd name="connsiteY0" fmla="*/ 1052263 h 1052263"/>
              <a:gd name="connsiteX1" fmla="*/ 563637 w 569154"/>
              <a:gd name="connsiteY1" fmla="*/ 4145 h 1052263"/>
              <a:gd name="connsiteX2" fmla="*/ 0 w 569154"/>
              <a:gd name="connsiteY2" fmla="*/ 0 h 1052263"/>
              <a:gd name="connsiteX3" fmla="*/ 44355 w 569154"/>
              <a:gd name="connsiteY3" fmla="*/ 1043941 h 1052263"/>
              <a:gd name="connsiteX4" fmla="*/ 569154 w 569154"/>
              <a:gd name="connsiteY4" fmla="*/ 1052263 h 1052263"/>
              <a:gd name="connsiteX0" fmla="*/ 569154 w 573532"/>
              <a:gd name="connsiteY0" fmla="*/ 1052263 h 1052263"/>
              <a:gd name="connsiteX1" fmla="*/ 573249 w 573532"/>
              <a:gd name="connsiteY1" fmla="*/ 7085 h 1052263"/>
              <a:gd name="connsiteX2" fmla="*/ 0 w 573532"/>
              <a:gd name="connsiteY2" fmla="*/ 0 h 1052263"/>
              <a:gd name="connsiteX3" fmla="*/ 44355 w 573532"/>
              <a:gd name="connsiteY3" fmla="*/ 1043941 h 1052263"/>
              <a:gd name="connsiteX4" fmla="*/ 569154 w 573532"/>
              <a:gd name="connsiteY4" fmla="*/ 1052263 h 1052263"/>
              <a:gd name="connsiteX0" fmla="*/ 559543 w 563921"/>
              <a:gd name="connsiteY0" fmla="*/ 1055204 h 1055204"/>
              <a:gd name="connsiteX1" fmla="*/ 563638 w 563921"/>
              <a:gd name="connsiteY1" fmla="*/ 10026 h 1055204"/>
              <a:gd name="connsiteX2" fmla="*/ 0 w 563921"/>
              <a:gd name="connsiteY2" fmla="*/ 0 h 1055204"/>
              <a:gd name="connsiteX3" fmla="*/ 34744 w 563921"/>
              <a:gd name="connsiteY3" fmla="*/ 1046882 h 1055204"/>
              <a:gd name="connsiteX4" fmla="*/ 559543 w 563921"/>
              <a:gd name="connsiteY4" fmla="*/ 1055204 h 105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921" h="1055204">
                <a:moveTo>
                  <a:pt x="559543" y="1055204"/>
                </a:moveTo>
                <a:cubicBezTo>
                  <a:pt x="557704" y="703871"/>
                  <a:pt x="565477" y="361359"/>
                  <a:pt x="563638" y="10026"/>
                </a:cubicBezTo>
                <a:lnTo>
                  <a:pt x="0" y="0"/>
                </a:lnTo>
                <a:lnTo>
                  <a:pt x="34744" y="1046882"/>
                </a:lnTo>
                <a:lnTo>
                  <a:pt x="559543" y="1055204"/>
                </a:lnTo>
                <a:close/>
              </a:path>
            </a:pathLst>
          </a:custGeom>
          <a:noFill/>
          <a:ln w="5715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5"/>
          <p:cNvSpPr/>
          <p:nvPr/>
        </p:nvSpPr>
        <p:spPr>
          <a:xfrm rot="5400000">
            <a:off x="6460344" y="3467716"/>
            <a:ext cx="512951" cy="643846"/>
          </a:xfrm>
          <a:custGeom>
            <a:avLst/>
            <a:gdLst>
              <a:gd name="connsiteX0" fmla="*/ 0 w 480060"/>
              <a:gd name="connsiteY0" fmla="*/ 0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0 w 480060"/>
              <a:gd name="connsiteY4" fmla="*/ 0 h 1140781"/>
              <a:gd name="connsiteX0" fmla="*/ 3 w 480060"/>
              <a:gd name="connsiteY0" fmla="*/ 18227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3 w 480060"/>
              <a:gd name="connsiteY4" fmla="*/ 18227 h 1140781"/>
              <a:gd name="connsiteX0" fmla="*/ 3 w 480063"/>
              <a:gd name="connsiteY0" fmla="*/ 12151 h 1134705"/>
              <a:gd name="connsiteX1" fmla="*/ 480063 w 480063"/>
              <a:gd name="connsiteY1" fmla="*/ 0 h 1134705"/>
              <a:gd name="connsiteX2" fmla="*/ 480060 w 480063"/>
              <a:gd name="connsiteY2" fmla="*/ 1134705 h 1134705"/>
              <a:gd name="connsiteX3" fmla="*/ 0 w 480063"/>
              <a:gd name="connsiteY3" fmla="*/ 1134705 h 1134705"/>
              <a:gd name="connsiteX4" fmla="*/ 3 w 480063"/>
              <a:gd name="connsiteY4" fmla="*/ 12151 h 1134705"/>
              <a:gd name="connsiteX0" fmla="*/ 0 w 499956"/>
              <a:gd name="connsiteY0" fmla="*/ 21264 h 1134705"/>
              <a:gd name="connsiteX1" fmla="*/ 499956 w 499956"/>
              <a:gd name="connsiteY1" fmla="*/ 0 h 1134705"/>
              <a:gd name="connsiteX2" fmla="*/ 499953 w 499956"/>
              <a:gd name="connsiteY2" fmla="*/ 1134705 h 1134705"/>
              <a:gd name="connsiteX3" fmla="*/ 19893 w 499956"/>
              <a:gd name="connsiteY3" fmla="*/ 1134705 h 1134705"/>
              <a:gd name="connsiteX4" fmla="*/ 0 w 499956"/>
              <a:gd name="connsiteY4" fmla="*/ 21264 h 1134705"/>
              <a:gd name="connsiteX0" fmla="*/ 0 w 505925"/>
              <a:gd name="connsiteY0" fmla="*/ 54681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54681 h 1134705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45568 h 1134705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4867 w 505925"/>
              <a:gd name="connsiteY3" fmla="*/ 1134705 h 1134705"/>
              <a:gd name="connsiteX4" fmla="*/ 0 w 505925"/>
              <a:gd name="connsiteY4" fmla="*/ 45568 h 1134705"/>
              <a:gd name="connsiteX0" fmla="*/ 0 w 505922"/>
              <a:gd name="connsiteY0" fmla="*/ 34484 h 1123621"/>
              <a:gd name="connsiteX1" fmla="*/ 328987 w 505922"/>
              <a:gd name="connsiteY1" fmla="*/ 0 h 1123621"/>
              <a:gd name="connsiteX2" fmla="*/ 505922 w 505922"/>
              <a:gd name="connsiteY2" fmla="*/ 1123621 h 1123621"/>
              <a:gd name="connsiteX3" fmla="*/ 24867 w 505922"/>
              <a:gd name="connsiteY3" fmla="*/ 1123621 h 1123621"/>
              <a:gd name="connsiteX4" fmla="*/ 0 w 505922"/>
              <a:gd name="connsiteY4" fmla="*/ 34484 h 1123621"/>
              <a:gd name="connsiteX0" fmla="*/ 0 w 329892"/>
              <a:gd name="connsiteY0" fmla="*/ 34484 h 1126392"/>
              <a:gd name="connsiteX1" fmla="*/ 328987 w 329892"/>
              <a:gd name="connsiteY1" fmla="*/ 0 h 1126392"/>
              <a:gd name="connsiteX2" fmla="*/ 329892 w 329892"/>
              <a:gd name="connsiteY2" fmla="*/ 1126392 h 1126392"/>
              <a:gd name="connsiteX3" fmla="*/ 24867 w 329892"/>
              <a:gd name="connsiteY3" fmla="*/ 1123621 h 1126392"/>
              <a:gd name="connsiteX4" fmla="*/ 0 w 329892"/>
              <a:gd name="connsiteY4" fmla="*/ 34484 h 1126392"/>
              <a:gd name="connsiteX0" fmla="*/ 0 w 329027"/>
              <a:gd name="connsiteY0" fmla="*/ 34484 h 1123621"/>
              <a:gd name="connsiteX1" fmla="*/ 328987 w 329027"/>
              <a:gd name="connsiteY1" fmla="*/ 0 h 1123621"/>
              <a:gd name="connsiteX2" fmla="*/ 328078 w 329027"/>
              <a:gd name="connsiteY2" fmla="*/ 1048807 h 1123621"/>
              <a:gd name="connsiteX3" fmla="*/ 24867 w 329027"/>
              <a:gd name="connsiteY3" fmla="*/ 1123621 h 1123621"/>
              <a:gd name="connsiteX4" fmla="*/ 0 w 329027"/>
              <a:gd name="connsiteY4" fmla="*/ 34484 h 112362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21237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27" h="1062661">
                <a:moveTo>
                  <a:pt x="0" y="34484"/>
                </a:moveTo>
                <a:lnTo>
                  <a:pt x="328987" y="0"/>
                </a:lnTo>
                <a:cubicBezTo>
                  <a:pt x="329289" y="375464"/>
                  <a:pt x="327776" y="673343"/>
                  <a:pt x="328078" y="1048807"/>
                </a:cubicBezTo>
                <a:lnTo>
                  <a:pt x="18515" y="1062661"/>
                </a:lnTo>
                <a:cubicBezTo>
                  <a:pt x="9301" y="667745"/>
                  <a:pt x="7957" y="405631"/>
                  <a:pt x="0" y="34484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~PP451.WAV">
            <a:hlinkClick r:id="" action="ppaction://media"/>
          </p:cNvPr>
          <p:cNvPicPr>
            <a:picLocks noRot="1" noChangeAspect="1"/>
          </p:cNvPicPr>
          <p:nvPr>
            <a:wavAudioFile r:embed="rId1" name="~PP451.WAV"/>
          </p:nvPr>
        </p:nvPicPr>
        <p:blipFill>
          <a:blip r:embed="rId9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1236753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26826"/>
            <a:ext cx="4311738" cy="6193284"/>
            <a:chOff x="671195" y="-503986"/>
            <a:chExt cx="3027521" cy="4328438"/>
          </a:xfrm>
        </p:grpSpPr>
        <p:pic>
          <p:nvPicPr>
            <p:cNvPr id="8200" name="Picture 8" descr="http://collections.lib.uwm.edu/utils/ajaxhelper/?CISOROOT=san&amp;CISOPTR=1211&amp;action=2&amp;DMSCALE=5&amp;DMWIDTH=322&amp;DMHEIGHT=382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948" r="1041"/>
            <a:stretch/>
          </p:blipFill>
          <p:spPr bwMode="auto">
            <a:xfrm>
              <a:off x="671195" y="-503986"/>
              <a:ext cx="2987075" cy="375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http://collections.lib.uwm.edu/utils/ajaxhelper/?CISOROOT=san&amp;CISOPTR=1221&amp;action=2&amp;DMSCALE=5&amp;DMWIDTH=323&amp;DMHEIGHT=383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919" t="660" b="80630"/>
            <a:stretch/>
          </p:blipFill>
          <p:spPr bwMode="auto">
            <a:xfrm>
              <a:off x="699757" y="3120534"/>
              <a:ext cx="2998959" cy="703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5630336" y="0"/>
            <a:ext cx="13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1937</a:t>
            </a:r>
            <a:endParaRPr lang="en-US" sz="44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126607" y="757465"/>
            <a:ext cx="254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Greenfield Ave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165964" y="4602542"/>
            <a:ext cx="281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(84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794259" y="4791675"/>
            <a:ext cx="2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(82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802074" y="4785417"/>
            <a:ext cx="2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76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(83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80021" y="6372420"/>
            <a:ext cx="347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Summit Ave (Lapham St)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819935" y="3226895"/>
            <a:ext cx="284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Elm St (Orchard St)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lum bright="26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72" t="47271" r="32658" b="41063"/>
          <a:stretch/>
        </p:blipFill>
        <p:spPr>
          <a:xfrm>
            <a:off x="4476887" y="721904"/>
            <a:ext cx="3494149" cy="61187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5400000">
            <a:off x="5075522" y="1432177"/>
            <a:ext cx="2226154" cy="1616926"/>
          </a:xfrm>
          <a:custGeom>
            <a:avLst/>
            <a:gdLst>
              <a:gd name="connsiteX0" fmla="*/ 0 w 480060"/>
              <a:gd name="connsiteY0" fmla="*/ 0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0 w 480060"/>
              <a:gd name="connsiteY4" fmla="*/ 0 h 1140781"/>
              <a:gd name="connsiteX0" fmla="*/ 3 w 480060"/>
              <a:gd name="connsiteY0" fmla="*/ 18227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3 w 480060"/>
              <a:gd name="connsiteY4" fmla="*/ 18227 h 1140781"/>
              <a:gd name="connsiteX0" fmla="*/ 3 w 480063"/>
              <a:gd name="connsiteY0" fmla="*/ 12151 h 1134705"/>
              <a:gd name="connsiteX1" fmla="*/ 480063 w 480063"/>
              <a:gd name="connsiteY1" fmla="*/ 0 h 1134705"/>
              <a:gd name="connsiteX2" fmla="*/ 480060 w 480063"/>
              <a:gd name="connsiteY2" fmla="*/ 1134705 h 1134705"/>
              <a:gd name="connsiteX3" fmla="*/ 0 w 480063"/>
              <a:gd name="connsiteY3" fmla="*/ 1134705 h 1134705"/>
              <a:gd name="connsiteX4" fmla="*/ 3 w 480063"/>
              <a:gd name="connsiteY4" fmla="*/ 12151 h 1134705"/>
              <a:gd name="connsiteX0" fmla="*/ 0 w 499956"/>
              <a:gd name="connsiteY0" fmla="*/ 21264 h 1134705"/>
              <a:gd name="connsiteX1" fmla="*/ 499956 w 499956"/>
              <a:gd name="connsiteY1" fmla="*/ 0 h 1134705"/>
              <a:gd name="connsiteX2" fmla="*/ 499953 w 499956"/>
              <a:gd name="connsiteY2" fmla="*/ 1134705 h 1134705"/>
              <a:gd name="connsiteX3" fmla="*/ 19893 w 499956"/>
              <a:gd name="connsiteY3" fmla="*/ 1134705 h 1134705"/>
              <a:gd name="connsiteX4" fmla="*/ 0 w 499956"/>
              <a:gd name="connsiteY4" fmla="*/ 21264 h 1134705"/>
              <a:gd name="connsiteX0" fmla="*/ 0 w 505925"/>
              <a:gd name="connsiteY0" fmla="*/ 54681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54681 h 1134705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45568 h 1134705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4867 w 505925"/>
              <a:gd name="connsiteY3" fmla="*/ 1134705 h 1134705"/>
              <a:gd name="connsiteX4" fmla="*/ 0 w 505925"/>
              <a:gd name="connsiteY4" fmla="*/ 45568 h 1134705"/>
              <a:gd name="connsiteX0" fmla="*/ 0 w 505922"/>
              <a:gd name="connsiteY0" fmla="*/ 34484 h 1123621"/>
              <a:gd name="connsiteX1" fmla="*/ 328987 w 505922"/>
              <a:gd name="connsiteY1" fmla="*/ 0 h 1123621"/>
              <a:gd name="connsiteX2" fmla="*/ 505922 w 505922"/>
              <a:gd name="connsiteY2" fmla="*/ 1123621 h 1123621"/>
              <a:gd name="connsiteX3" fmla="*/ 24867 w 505922"/>
              <a:gd name="connsiteY3" fmla="*/ 1123621 h 1123621"/>
              <a:gd name="connsiteX4" fmla="*/ 0 w 505922"/>
              <a:gd name="connsiteY4" fmla="*/ 34484 h 1123621"/>
              <a:gd name="connsiteX0" fmla="*/ 0 w 329892"/>
              <a:gd name="connsiteY0" fmla="*/ 34484 h 1126392"/>
              <a:gd name="connsiteX1" fmla="*/ 328987 w 329892"/>
              <a:gd name="connsiteY1" fmla="*/ 0 h 1126392"/>
              <a:gd name="connsiteX2" fmla="*/ 329892 w 329892"/>
              <a:gd name="connsiteY2" fmla="*/ 1126392 h 1126392"/>
              <a:gd name="connsiteX3" fmla="*/ 24867 w 329892"/>
              <a:gd name="connsiteY3" fmla="*/ 1123621 h 1126392"/>
              <a:gd name="connsiteX4" fmla="*/ 0 w 329892"/>
              <a:gd name="connsiteY4" fmla="*/ 34484 h 1126392"/>
              <a:gd name="connsiteX0" fmla="*/ 0 w 329027"/>
              <a:gd name="connsiteY0" fmla="*/ 34484 h 1123621"/>
              <a:gd name="connsiteX1" fmla="*/ 328987 w 329027"/>
              <a:gd name="connsiteY1" fmla="*/ 0 h 1123621"/>
              <a:gd name="connsiteX2" fmla="*/ 328078 w 329027"/>
              <a:gd name="connsiteY2" fmla="*/ 1048807 h 1123621"/>
              <a:gd name="connsiteX3" fmla="*/ 24867 w 329027"/>
              <a:gd name="connsiteY3" fmla="*/ 1123621 h 1123621"/>
              <a:gd name="connsiteX4" fmla="*/ 0 w 329027"/>
              <a:gd name="connsiteY4" fmla="*/ 34484 h 112362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21237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27" h="1062661">
                <a:moveTo>
                  <a:pt x="0" y="34484"/>
                </a:moveTo>
                <a:lnTo>
                  <a:pt x="328987" y="0"/>
                </a:lnTo>
                <a:cubicBezTo>
                  <a:pt x="329289" y="375464"/>
                  <a:pt x="327776" y="673343"/>
                  <a:pt x="328078" y="1048807"/>
                </a:cubicBezTo>
                <a:lnTo>
                  <a:pt x="18515" y="1062661"/>
                </a:lnTo>
                <a:cubicBezTo>
                  <a:pt x="9301" y="667745"/>
                  <a:pt x="7957" y="405631"/>
                  <a:pt x="0" y="34484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68243" y="1127560"/>
            <a:ext cx="902794" cy="494306"/>
          </a:xfrm>
          <a:custGeom>
            <a:avLst/>
            <a:gdLst>
              <a:gd name="connsiteX0" fmla="*/ 0 w 507366"/>
              <a:gd name="connsiteY0" fmla="*/ 0 h 1102772"/>
              <a:gd name="connsiteX1" fmla="*/ 507366 w 507366"/>
              <a:gd name="connsiteY1" fmla="*/ 0 h 1102772"/>
              <a:gd name="connsiteX2" fmla="*/ 507366 w 507366"/>
              <a:gd name="connsiteY2" fmla="*/ 1102772 h 1102772"/>
              <a:gd name="connsiteX3" fmla="*/ 0 w 507366"/>
              <a:gd name="connsiteY3" fmla="*/ 1102772 h 1102772"/>
              <a:gd name="connsiteX4" fmla="*/ 0 w 507366"/>
              <a:gd name="connsiteY4" fmla="*/ 0 h 1102772"/>
              <a:gd name="connsiteX0" fmla="*/ 0 w 550126"/>
              <a:gd name="connsiteY0" fmla="*/ 0 h 1109350"/>
              <a:gd name="connsiteX1" fmla="*/ 550126 w 550126"/>
              <a:gd name="connsiteY1" fmla="*/ 6578 h 1109350"/>
              <a:gd name="connsiteX2" fmla="*/ 550126 w 550126"/>
              <a:gd name="connsiteY2" fmla="*/ 1109350 h 1109350"/>
              <a:gd name="connsiteX3" fmla="*/ 42760 w 550126"/>
              <a:gd name="connsiteY3" fmla="*/ 1109350 h 1109350"/>
              <a:gd name="connsiteX4" fmla="*/ 0 w 550126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29603 w 536969"/>
              <a:gd name="connsiteY3" fmla="*/ 1109350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29603 w 536969"/>
              <a:gd name="connsiteY3" fmla="*/ 1106061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42759 w 536969"/>
              <a:gd name="connsiteY3" fmla="*/ 1106061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19735 w 536969"/>
              <a:gd name="connsiteY3" fmla="*/ 1106061 h 1109350"/>
              <a:gd name="connsiteX4" fmla="*/ 0 w 536969"/>
              <a:gd name="connsiteY4" fmla="*/ 0 h 1109350"/>
              <a:gd name="connsiteX0" fmla="*/ 0 w 573423"/>
              <a:gd name="connsiteY0" fmla="*/ 0 h 1106061"/>
              <a:gd name="connsiteX1" fmla="*/ 536969 w 573423"/>
              <a:gd name="connsiteY1" fmla="*/ 6578 h 1106061"/>
              <a:gd name="connsiteX2" fmla="*/ 573423 w 573423"/>
              <a:gd name="connsiteY2" fmla="*/ 1103685 h 1106061"/>
              <a:gd name="connsiteX3" fmla="*/ 19735 w 573423"/>
              <a:gd name="connsiteY3" fmla="*/ 1106061 h 1106061"/>
              <a:gd name="connsiteX4" fmla="*/ 0 w 573423"/>
              <a:gd name="connsiteY4" fmla="*/ 0 h 1106061"/>
              <a:gd name="connsiteX0" fmla="*/ 0 w 564309"/>
              <a:gd name="connsiteY0" fmla="*/ 0 h 1106061"/>
              <a:gd name="connsiteX1" fmla="*/ 536969 w 564309"/>
              <a:gd name="connsiteY1" fmla="*/ 6578 h 1106061"/>
              <a:gd name="connsiteX2" fmla="*/ 564309 w 564309"/>
              <a:gd name="connsiteY2" fmla="*/ 1103685 h 1106061"/>
              <a:gd name="connsiteX3" fmla="*/ 19735 w 564309"/>
              <a:gd name="connsiteY3" fmla="*/ 1106061 h 1106061"/>
              <a:gd name="connsiteX4" fmla="*/ 0 w 564309"/>
              <a:gd name="connsiteY4" fmla="*/ 0 h 1106061"/>
              <a:gd name="connsiteX0" fmla="*/ 0 w 579499"/>
              <a:gd name="connsiteY0" fmla="*/ 0 h 1106061"/>
              <a:gd name="connsiteX1" fmla="*/ 579499 w 579499"/>
              <a:gd name="connsiteY1" fmla="*/ 142536 h 1106061"/>
              <a:gd name="connsiteX2" fmla="*/ 564309 w 579499"/>
              <a:gd name="connsiteY2" fmla="*/ 1103685 h 1106061"/>
              <a:gd name="connsiteX3" fmla="*/ 19735 w 579499"/>
              <a:gd name="connsiteY3" fmla="*/ 1106061 h 1106061"/>
              <a:gd name="connsiteX4" fmla="*/ 0 w 579499"/>
              <a:gd name="connsiteY4" fmla="*/ 0 h 1106061"/>
              <a:gd name="connsiteX0" fmla="*/ 0 w 582537"/>
              <a:gd name="connsiteY0" fmla="*/ 135043 h 963525"/>
              <a:gd name="connsiteX1" fmla="*/ 582537 w 582537"/>
              <a:gd name="connsiteY1" fmla="*/ 0 h 963525"/>
              <a:gd name="connsiteX2" fmla="*/ 567347 w 582537"/>
              <a:gd name="connsiteY2" fmla="*/ 961149 h 963525"/>
              <a:gd name="connsiteX3" fmla="*/ 22773 w 582537"/>
              <a:gd name="connsiteY3" fmla="*/ 963525 h 963525"/>
              <a:gd name="connsiteX4" fmla="*/ 0 w 582537"/>
              <a:gd name="connsiteY4" fmla="*/ 135043 h 963525"/>
              <a:gd name="connsiteX0" fmla="*/ 0 w 576461"/>
              <a:gd name="connsiteY0" fmla="*/ 61400 h 889882"/>
              <a:gd name="connsiteX1" fmla="*/ 576461 w 576461"/>
              <a:gd name="connsiteY1" fmla="*/ 0 h 889882"/>
              <a:gd name="connsiteX2" fmla="*/ 567347 w 576461"/>
              <a:gd name="connsiteY2" fmla="*/ 887506 h 889882"/>
              <a:gd name="connsiteX3" fmla="*/ 22773 w 576461"/>
              <a:gd name="connsiteY3" fmla="*/ 889882 h 889882"/>
              <a:gd name="connsiteX4" fmla="*/ 0 w 576461"/>
              <a:gd name="connsiteY4" fmla="*/ 61400 h 889882"/>
              <a:gd name="connsiteX0" fmla="*/ 0 w 567347"/>
              <a:gd name="connsiteY0" fmla="*/ 55737 h 884219"/>
              <a:gd name="connsiteX1" fmla="*/ 567347 w 567347"/>
              <a:gd name="connsiteY1" fmla="*/ 0 h 884219"/>
              <a:gd name="connsiteX2" fmla="*/ 567347 w 567347"/>
              <a:gd name="connsiteY2" fmla="*/ 881843 h 884219"/>
              <a:gd name="connsiteX3" fmla="*/ 22773 w 567347"/>
              <a:gd name="connsiteY3" fmla="*/ 884219 h 884219"/>
              <a:gd name="connsiteX4" fmla="*/ 0 w 567347"/>
              <a:gd name="connsiteY4" fmla="*/ 55737 h 884219"/>
              <a:gd name="connsiteX0" fmla="*/ 0 w 570385"/>
              <a:gd name="connsiteY0" fmla="*/ 21748 h 850230"/>
              <a:gd name="connsiteX1" fmla="*/ 570385 w 570385"/>
              <a:gd name="connsiteY1" fmla="*/ 0 h 850230"/>
              <a:gd name="connsiteX2" fmla="*/ 567347 w 570385"/>
              <a:gd name="connsiteY2" fmla="*/ 847854 h 850230"/>
              <a:gd name="connsiteX3" fmla="*/ 22773 w 570385"/>
              <a:gd name="connsiteY3" fmla="*/ 850230 h 850230"/>
              <a:gd name="connsiteX4" fmla="*/ 0 w 570385"/>
              <a:gd name="connsiteY4" fmla="*/ 21748 h 850230"/>
              <a:gd name="connsiteX0" fmla="*/ 0 w 570385"/>
              <a:gd name="connsiteY0" fmla="*/ 33077 h 850230"/>
              <a:gd name="connsiteX1" fmla="*/ 570385 w 570385"/>
              <a:gd name="connsiteY1" fmla="*/ 0 h 850230"/>
              <a:gd name="connsiteX2" fmla="*/ 567347 w 570385"/>
              <a:gd name="connsiteY2" fmla="*/ 847854 h 850230"/>
              <a:gd name="connsiteX3" fmla="*/ 22773 w 570385"/>
              <a:gd name="connsiteY3" fmla="*/ 850230 h 850230"/>
              <a:gd name="connsiteX4" fmla="*/ 0 w 570385"/>
              <a:gd name="connsiteY4" fmla="*/ 33077 h 8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385" h="850230">
                <a:moveTo>
                  <a:pt x="0" y="33077"/>
                </a:moveTo>
                <a:lnTo>
                  <a:pt x="570385" y="0"/>
                </a:lnTo>
                <a:cubicBezTo>
                  <a:pt x="569372" y="282618"/>
                  <a:pt x="568360" y="565236"/>
                  <a:pt x="567347" y="847854"/>
                </a:cubicBezTo>
                <a:lnTo>
                  <a:pt x="22773" y="850230"/>
                </a:lnTo>
                <a:lnTo>
                  <a:pt x="0" y="33077"/>
                </a:ln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144640" y="-22801"/>
            <a:ext cx="1348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1910</a:t>
            </a:r>
            <a:endParaRPr lang="en-US" sz="4400" b="1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9515365" y="-11976"/>
            <a:ext cx="148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2013</a:t>
            </a:r>
            <a:endParaRPr lang="en-US" sz="4400" b="1" u="sng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983552" y="721904"/>
            <a:ext cx="261093" cy="615662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21470" t="7678" r="46727" b="9321"/>
          <a:stretch/>
        </p:blipFill>
        <p:spPr>
          <a:xfrm>
            <a:off x="8153825" y="697461"/>
            <a:ext cx="4190987" cy="6152466"/>
          </a:xfrm>
          <a:prstGeom prst="rect">
            <a:avLst/>
          </a:prstGeom>
        </p:spPr>
      </p:pic>
      <p:cxnSp>
        <p:nvCxnSpPr>
          <p:cNvPr id="43" name="Straight Connector 42"/>
          <p:cNvCxnSpPr/>
          <p:nvPr/>
        </p:nvCxnSpPr>
        <p:spPr>
          <a:xfrm flipH="1">
            <a:off x="11154965" y="697461"/>
            <a:ext cx="102761" cy="612628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7130368" y="1659755"/>
            <a:ext cx="796517" cy="1755923"/>
          </a:xfrm>
          <a:custGeom>
            <a:avLst/>
            <a:gdLst>
              <a:gd name="connsiteX0" fmla="*/ 472440 w 495300"/>
              <a:gd name="connsiteY0" fmla="*/ 1028700 h 1059180"/>
              <a:gd name="connsiteX1" fmla="*/ 495300 w 495300"/>
              <a:gd name="connsiteY1" fmla="*/ 0 h 1059180"/>
              <a:gd name="connsiteX2" fmla="*/ 0 w 495300"/>
              <a:gd name="connsiteY2" fmla="*/ 7620 h 1059180"/>
              <a:gd name="connsiteX3" fmla="*/ 60960 w 495300"/>
              <a:gd name="connsiteY3" fmla="*/ 1059180 h 1059180"/>
              <a:gd name="connsiteX4" fmla="*/ 472440 w 495300"/>
              <a:gd name="connsiteY4" fmla="*/ 1028700 h 1059180"/>
              <a:gd name="connsiteX0" fmla="*/ 472440 w 495300"/>
              <a:gd name="connsiteY0" fmla="*/ 1028700 h 1059180"/>
              <a:gd name="connsiteX1" fmla="*/ 495300 w 495300"/>
              <a:gd name="connsiteY1" fmla="*/ 0 h 1059180"/>
              <a:gd name="connsiteX2" fmla="*/ 0 w 495300"/>
              <a:gd name="connsiteY2" fmla="*/ 7620 h 1059180"/>
              <a:gd name="connsiteX3" fmla="*/ 53340 w 495300"/>
              <a:gd name="connsiteY3" fmla="*/ 1059180 h 1059180"/>
              <a:gd name="connsiteX4" fmla="*/ 472440 w 495300"/>
              <a:gd name="connsiteY4" fmla="*/ 1028700 h 1059180"/>
              <a:gd name="connsiteX0" fmla="*/ 510540 w 510540"/>
              <a:gd name="connsiteY0" fmla="*/ 1051560 h 1059180"/>
              <a:gd name="connsiteX1" fmla="*/ 495300 w 510540"/>
              <a:gd name="connsiteY1" fmla="*/ 0 h 1059180"/>
              <a:gd name="connsiteX2" fmla="*/ 0 w 510540"/>
              <a:gd name="connsiteY2" fmla="*/ 7620 h 1059180"/>
              <a:gd name="connsiteX3" fmla="*/ 53340 w 510540"/>
              <a:gd name="connsiteY3" fmla="*/ 1059180 h 1059180"/>
              <a:gd name="connsiteX4" fmla="*/ 510540 w 510540"/>
              <a:gd name="connsiteY4" fmla="*/ 1051560 h 1059180"/>
              <a:gd name="connsiteX0" fmla="*/ 518160 w 518160"/>
              <a:gd name="connsiteY0" fmla="*/ 1051560 h 1059180"/>
              <a:gd name="connsiteX1" fmla="*/ 495300 w 518160"/>
              <a:gd name="connsiteY1" fmla="*/ 0 h 1059180"/>
              <a:gd name="connsiteX2" fmla="*/ 0 w 518160"/>
              <a:gd name="connsiteY2" fmla="*/ 7620 h 1059180"/>
              <a:gd name="connsiteX3" fmla="*/ 53340 w 518160"/>
              <a:gd name="connsiteY3" fmla="*/ 1059180 h 1059180"/>
              <a:gd name="connsiteX4" fmla="*/ 518160 w 518160"/>
              <a:gd name="connsiteY4" fmla="*/ 1051560 h 1059180"/>
              <a:gd name="connsiteX0" fmla="*/ 518160 w 518160"/>
              <a:gd name="connsiteY0" fmla="*/ 1051560 h 1051560"/>
              <a:gd name="connsiteX1" fmla="*/ 495300 w 518160"/>
              <a:gd name="connsiteY1" fmla="*/ 0 h 1051560"/>
              <a:gd name="connsiteX2" fmla="*/ 0 w 518160"/>
              <a:gd name="connsiteY2" fmla="*/ 7620 h 1051560"/>
              <a:gd name="connsiteX3" fmla="*/ 30480 w 518160"/>
              <a:gd name="connsiteY3" fmla="*/ 1051560 h 1051560"/>
              <a:gd name="connsiteX4" fmla="*/ 518160 w 518160"/>
              <a:gd name="connsiteY4" fmla="*/ 1051560 h 1051560"/>
              <a:gd name="connsiteX0" fmla="*/ 552847 w 552847"/>
              <a:gd name="connsiteY0" fmla="*/ 1051560 h 1051560"/>
              <a:gd name="connsiteX1" fmla="*/ 529987 w 552847"/>
              <a:gd name="connsiteY1" fmla="*/ 0 h 1051560"/>
              <a:gd name="connsiteX2" fmla="*/ 0 w 552847"/>
              <a:gd name="connsiteY2" fmla="*/ 5180 h 1051560"/>
              <a:gd name="connsiteX3" fmla="*/ 65167 w 552847"/>
              <a:gd name="connsiteY3" fmla="*/ 1051560 h 1051560"/>
              <a:gd name="connsiteX4" fmla="*/ 552847 w 552847"/>
              <a:gd name="connsiteY4" fmla="*/ 1051560 h 1051560"/>
              <a:gd name="connsiteX0" fmla="*/ 535503 w 535503"/>
              <a:gd name="connsiteY0" fmla="*/ 1053999 h 1053999"/>
              <a:gd name="connsiteX1" fmla="*/ 529987 w 535503"/>
              <a:gd name="connsiteY1" fmla="*/ 0 h 1053999"/>
              <a:gd name="connsiteX2" fmla="*/ 0 w 535503"/>
              <a:gd name="connsiteY2" fmla="*/ 5180 h 1053999"/>
              <a:gd name="connsiteX3" fmla="*/ 65167 w 535503"/>
              <a:gd name="connsiteY3" fmla="*/ 1051560 h 1053999"/>
              <a:gd name="connsiteX4" fmla="*/ 535503 w 535503"/>
              <a:gd name="connsiteY4" fmla="*/ 1053999 h 1053999"/>
              <a:gd name="connsiteX0" fmla="*/ 514691 w 514691"/>
              <a:gd name="connsiteY0" fmla="*/ 1053999 h 1053999"/>
              <a:gd name="connsiteX1" fmla="*/ 509175 w 514691"/>
              <a:gd name="connsiteY1" fmla="*/ 0 h 1053999"/>
              <a:gd name="connsiteX2" fmla="*/ 0 w 514691"/>
              <a:gd name="connsiteY2" fmla="*/ 7619 h 1053999"/>
              <a:gd name="connsiteX3" fmla="*/ 44355 w 514691"/>
              <a:gd name="connsiteY3" fmla="*/ 1051560 h 1053999"/>
              <a:gd name="connsiteX4" fmla="*/ 514691 w 514691"/>
              <a:gd name="connsiteY4" fmla="*/ 1053999 h 1053999"/>
              <a:gd name="connsiteX0" fmla="*/ 569154 w 569154"/>
              <a:gd name="connsiteY0" fmla="*/ 1059882 h 1059882"/>
              <a:gd name="connsiteX1" fmla="*/ 509175 w 569154"/>
              <a:gd name="connsiteY1" fmla="*/ 0 h 1059882"/>
              <a:gd name="connsiteX2" fmla="*/ 0 w 569154"/>
              <a:gd name="connsiteY2" fmla="*/ 7619 h 1059882"/>
              <a:gd name="connsiteX3" fmla="*/ 44355 w 569154"/>
              <a:gd name="connsiteY3" fmla="*/ 1051560 h 1059882"/>
              <a:gd name="connsiteX4" fmla="*/ 569154 w 569154"/>
              <a:gd name="connsiteY4" fmla="*/ 1059882 h 1059882"/>
              <a:gd name="connsiteX0" fmla="*/ 569154 w 569154"/>
              <a:gd name="connsiteY0" fmla="*/ 1052263 h 1052263"/>
              <a:gd name="connsiteX1" fmla="*/ 563637 w 569154"/>
              <a:gd name="connsiteY1" fmla="*/ 4145 h 1052263"/>
              <a:gd name="connsiteX2" fmla="*/ 0 w 569154"/>
              <a:gd name="connsiteY2" fmla="*/ 0 h 1052263"/>
              <a:gd name="connsiteX3" fmla="*/ 44355 w 569154"/>
              <a:gd name="connsiteY3" fmla="*/ 1043941 h 1052263"/>
              <a:gd name="connsiteX4" fmla="*/ 569154 w 569154"/>
              <a:gd name="connsiteY4" fmla="*/ 1052263 h 1052263"/>
              <a:gd name="connsiteX0" fmla="*/ 569154 w 573532"/>
              <a:gd name="connsiteY0" fmla="*/ 1052263 h 1052263"/>
              <a:gd name="connsiteX1" fmla="*/ 573249 w 573532"/>
              <a:gd name="connsiteY1" fmla="*/ 7085 h 1052263"/>
              <a:gd name="connsiteX2" fmla="*/ 0 w 573532"/>
              <a:gd name="connsiteY2" fmla="*/ 0 h 1052263"/>
              <a:gd name="connsiteX3" fmla="*/ 44355 w 573532"/>
              <a:gd name="connsiteY3" fmla="*/ 1043941 h 1052263"/>
              <a:gd name="connsiteX4" fmla="*/ 569154 w 573532"/>
              <a:gd name="connsiteY4" fmla="*/ 1052263 h 1052263"/>
              <a:gd name="connsiteX0" fmla="*/ 559543 w 563921"/>
              <a:gd name="connsiteY0" fmla="*/ 1055204 h 1055204"/>
              <a:gd name="connsiteX1" fmla="*/ 563638 w 563921"/>
              <a:gd name="connsiteY1" fmla="*/ 10026 h 1055204"/>
              <a:gd name="connsiteX2" fmla="*/ 0 w 563921"/>
              <a:gd name="connsiteY2" fmla="*/ 0 h 1055204"/>
              <a:gd name="connsiteX3" fmla="*/ 34744 w 563921"/>
              <a:gd name="connsiteY3" fmla="*/ 1046882 h 1055204"/>
              <a:gd name="connsiteX4" fmla="*/ 559543 w 563921"/>
              <a:gd name="connsiteY4" fmla="*/ 1055204 h 105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921" h="1055204">
                <a:moveTo>
                  <a:pt x="559543" y="1055204"/>
                </a:moveTo>
                <a:cubicBezTo>
                  <a:pt x="557704" y="703871"/>
                  <a:pt x="565477" y="361359"/>
                  <a:pt x="563638" y="10026"/>
                </a:cubicBezTo>
                <a:lnTo>
                  <a:pt x="0" y="0"/>
                </a:lnTo>
                <a:lnTo>
                  <a:pt x="34744" y="1046882"/>
                </a:lnTo>
                <a:lnTo>
                  <a:pt x="559543" y="1055204"/>
                </a:lnTo>
                <a:close/>
              </a:path>
            </a:pathLst>
          </a:custGeom>
          <a:noFill/>
          <a:ln w="5715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10572507" y="1798841"/>
            <a:ext cx="2078862" cy="630749"/>
          </a:xfrm>
          <a:custGeom>
            <a:avLst/>
            <a:gdLst>
              <a:gd name="connsiteX0" fmla="*/ 0 w 480060"/>
              <a:gd name="connsiteY0" fmla="*/ 0 h 1055370"/>
              <a:gd name="connsiteX1" fmla="*/ 480060 w 480060"/>
              <a:gd name="connsiteY1" fmla="*/ 0 h 1055370"/>
              <a:gd name="connsiteX2" fmla="*/ 480060 w 480060"/>
              <a:gd name="connsiteY2" fmla="*/ 1055370 h 1055370"/>
              <a:gd name="connsiteX3" fmla="*/ 0 w 480060"/>
              <a:gd name="connsiteY3" fmla="*/ 1055370 h 1055370"/>
              <a:gd name="connsiteX4" fmla="*/ 0 w 480060"/>
              <a:gd name="connsiteY4" fmla="*/ 0 h 1055370"/>
              <a:gd name="connsiteX0" fmla="*/ 0 w 480060"/>
              <a:gd name="connsiteY0" fmla="*/ 0 h 1061446"/>
              <a:gd name="connsiteX1" fmla="*/ 480060 w 480060"/>
              <a:gd name="connsiteY1" fmla="*/ 0 h 1061446"/>
              <a:gd name="connsiteX2" fmla="*/ 480060 w 480060"/>
              <a:gd name="connsiteY2" fmla="*/ 1061446 h 1061446"/>
              <a:gd name="connsiteX3" fmla="*/ 0 w 480060"/>
              <a:gd name="connsiteY3" fmla="*/ 1055370 h 1061446"/>
              <a:gd name="connsiteX4" fmla="*/ 0 w 480060"/>
              <a:gd name="connsiteY4" fmla="*/ 0 h 1061446"/>
              <a:gd name="connsiteX0" fmla="*/ 0 w 480060"/>
              <a:gd name="connsiteY0" fmla="*/ 0 h 1082711"/>
              <a:gd name="connsiteX1" fmla="*/ 480060 w 480060"/>
              <a:gd name="connsiteY1" fmla="*/ 0 h 1082711"/>
              <a:gd name="connsiteX2" fmla="*/ 480060 w 480060"/>
              <a:gd name="connsiteY2" fmla="*/ 1061446 h 1082711"/>
              <a:gd name="connsiteX3" fmla="*/ 0 w 480060"/>
              <a:gd name="connsiteY3" fmla="*/ 1082711 h 1082711"/>
              <a:gd name="connsiteX4" fmla="*/ 0 w 480060"/>
              <a:gd name="connsiteY4" fmla="*/ 0 h 1082711"/>
              <a:gd name="connsiteX0" fmla="*/ 0 w 486136"/>
              <a:gd name="connsiteY0" fmla="*/ 18230 h 1082711"/>
              <a:gd name="connsiteX1" fmla="*/ 486136 w 486136"/>
              <a:gd name="connsiteY1" fmla="*/ 0 h 1082711"/>
              <a:gd name="connsiteX2" fmla="*/ 486136 w 486136"/>
              <a:gd name="connsiteY2" fmla="*/ 1061446 h 1082711"/>
              <a:gd name="connsiteX3" fmla="*/ 6076 w 486136"/>
              <a:gd name="connsiteY3" fmla="*/ 1082711 h 1082711"/>
              <a:gd name="connsiteX4" fmla="*/ 0 w 486136"/>
              <a:gd name="connsiteY4" fmla="*/ 18230 h 108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6" h="1082711">
                <a:moveTo>
                  <a:pt x="0" y="18230"/>
                </a:moveTo>
                <a:lnTo>
                  <a:pt x="486136" y="0"/>
                </a:lnTo>
                <a:lnTo>
                  <a:pt x="486136" y="1061446"/>
                </a:lnTo>
                <a:lnTo>
                  <a:pt x="6076" y="1082711"/>
                </a:lnTo>
                <a:cubicBezTo>
                  <a:pt x="4051" y="727884"/>
                  <a:pt x="2025" y="373057"/>
                  <a:pt x="0" y="18230"/>
                </a:cubicBezTo>
                <a:close/>
              </a:path>
            </a:pathLst>
          </a:cu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5"/>
          <p:cNvSpPr/>
          <p:nvPr/>
        </p:nvSpPr>
        <p:spPr>
          <a:xfrm rot="5400000">
            <a:off x="6460344" y="3467716"/>
            <a:ext cx="512951" cy="643846"/>
          </a:xfrm>
          <a:custGeom>
            <a:avLst/>
            <a:gdLst>
              <a:gd name="connsiteX0" fmla="*/ 0 w 480060"/>
              <a:gd name="connsiteY0" fmla="*/ 0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0 w 480060"/>
              <a:gd name="connsiteY4" fmla="*/ 0 h 1140781"/>
              <a:gd name="connsiteX0" fmla="*/ 3 w 480060"/>
              <a:gd name="connsiteY0" fmla="*/ 18227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3 w 480060"/>
              <a:gd name="connsiteY4" fmla="*/ 18227 h 1140781"/>
              <a:gd name="connsiteX0" fmla="*/ 3 w 480063"/>
              <a:gd name="connsiteY0" fmla="*/ 12151 h 1134705"/>
              <a:gd name="connsiteX1" fmla="*/ 480063 w 480063"/>
              <a:gd name="connsiteY1" fmla="*/ 0 h 1134705"/>
              <a:gd name="connsiteX2" fmla="*/ 480060 w 480063"/>
              <a:gd name="connsiteY2" fmla="*/ 1134705 h 1134705"/>
              <a:gd name="connsiteX3" fmla="*/ 0 w 480063"/>
              <a:gd name="connsiteY3" fmla="*/ 1134705 h 1134705"/>
              <a:gd name="connsiteX4" fmla="*/ 3 w 480063"/>
              <a:gd name="connsiteY4" fmla="*/ 12151 h 1134705"/>
              <a:gd name="connsiteX0" fmla="*/ 0 w 499956"/>
              <a:gd name="connsiteY0" fmla="*/ 21264 h 1134705"/>
              <a:gd name="connsiteX1" fmla="*/ 499956 w 499956"/>
              <a:gd name="connsiteY1" fmla="*/ 0 h 1134705"/>
              <a:gd name="connsiteX2" fmla="*/ 499953 w 499956"/>
              <a:gd name="connsiteY2" fmla="*/ 1134705 h 1134705"/>
              <a:gd name="connsiteX3" fmla="*/ 19893 w 499956"/>
              <a:gd name="connsiteY3" fmla="*/ 1134705 h 1134705"/>
              <a:gd name="connsiteX4" fmla="*/ 0 w 499956"/>
              <a:gd name="connsiteY4" fmla="*/ 21264 h 1134705"/>
              <a:gd name="connsiteX0" fmla="*/ 0 w 505925"/>
              <a:gd name="connsiteY0" fmla="*/ 54681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54681 h 1134705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45568 h 1134705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4867 w 505925"/>
              <a:gd name="connsiteY3" fmla="*/ 1134705 h 1134705"/>
              <a:gd name="connsiteX4" fmla="*/ 0 w 505925"/>
              <a:gd name="connsiteY4" fmla="*/ 45568 h 1134705"/>
              <a:gd name="connsiteX0" fmla="*/ 0 w 505922"/>
              <a:gd name="connsiteY0" fmla="*/ 34484 h 1123621"/>
              <a:gd name="connsiteX1" fmla="*/ 328987 w 505922"/>
              <a:gd name="connsiteY1" fmla="*/ 0 h 1123621"/>
              <a:gd name="connsiteX2" fmla="*/ 505922 w 505922"/>
              <a:gd name="connsiteY2" fmla="*/ 1123621 h 1123621"/>
              <a:gd name="connsiteX3" fmla="*/ 24867 w 505922"/>
              <a:gd name="connsiteY3" fmla="*/ 1123621 h 1123621"/>
              <a:gd name="connsiteX4" fmla="*/ 0 w 505922"/>
              <a:gd name="connsiteY4" fmla="*/ 34484 h 1123621"/>
              <a:gd name="connsiteX0" fmla="*/ 0 w 329892"/>
              <a:gd name="connsiteY0" fmla="*/ 34484 h 1126392"/>
              <a:gd name="connsiteX1" fmla="*/ 328987 w 329892"/>
              <a:gd name="connsiteY1" fmla="*/ 0 h 1126392"/>
              <a:gd name="connsiteX2" fmla="*/ 329892 w 329892"/>
              <a:gd name="connsiteY2" fmla="*/ 1126392 h 1126392"/>
              <a:gd name="connsiteX3" fmla="*/ 24867 w 329892"/>
              <a:gd name="connsiteY3" fmla="*/ 1123621 h 1126392"/>
              <a:gd name="connsiteX4" fmla="*/ 0 w 329892"/>
              <a:gd name="connsiteY4" fmla="*/ 34484 h 1126392"/>
              <a:gd name="connsiteX0" fmla="*/ 0 w 329027"/>
              <a:gd name="connsiteY0" fmla="*/ 34484 h 1123621"/>
              <a:gd name="connsiteX1" fmla="*/ 328987 w 329027"/>
              <a:gd name="connsiteY1" fmla="*/ 0 h 1123621"/>
              <a:gd name="connsiteX2" fmla="*/ 328078 w 329027"/>
              <a:gd name="connsiteY2" fmla="*/ 1048807 h 1123621"/>
              <a:gd name="connsiteX3" fmla="*/ 24867 w 329027"/>
              <a:gd name="connsiteY3" fmla="*/ 1123621 h 1123621"/>
              <a:gd name="connsiteX4" fmla="*/ 0 w 329027"/>
              <a:gd name="connsiteY4" fmla="*/ 34484 h 112362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21237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27" h="1062661">
                <a:moveTo>
                  <a:pt x="0" y="34484"/>
                </a:moveTo>
                <a:lnTo>
                  <a:pt x="328987" y="0"/>
                </a:lnTo>
                <a:cubicBezTo>
                  <a:pt x="329289" y="375464"/>
                  <a:pt x="327776" y="673343"/>
                  <a:pt x="328078" y="1048807"/>
                </a:cubicBezTo>
                <a:lnTo>
                  <a:pt x="18515" y="1062661"/>
                </a:lnTo>
                <a:cubicBezTo>
                  <a:pt x="9301" y="667745"/>
                  <a:pt x="7957" y="405631"/>
                  <a:pt x="0" y="34484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~PP743.WAV">
            <a:hlinkClick r:id="" action="ppaction://media"/>
          </p:cNvPr>
          <p:cNvPicPr>
            <a:picLocks noRot="1" noChangeAspect="1"/>
          </p:cNvPicPr>
          <p:nvPr>
            <a:wavAudioFile r:embed="rId1" name="~PP743.WAV"/>
          </p:nvPr>
        </p:nvPicPr>
        <p:blipFill>
          <a:blip r:embed="rId9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8006213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26826"/>
            <a:ext cx="4311738" cy="6193284"/>
            <a:chOff x="671195" y="-503986"/>
            <a:chExt cx="3027521" cy="4328438"/>
          </a:xfrm>
        </p:grpSpPr>
        <p:pic>
          <p:nvPicPr>
            <p:cNvPr id="8200" name="Picture 8" descr="http://collections.lib.uwm.edu/utils/ajaxhelper/?CISOROOT=san&amp;CISOPTR=1211&amp;action=2&amp;DMSCALE=5&amp;DMWIDTH=322&amp;DMHEIGHT=382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948" r="1041"/>
            <a:stretch/>
          </p:blipFill>
          <p:spPr bwMode="auto">
            <a:xfrm>
              <a:off x="671195" y="-503986"/>
              <a:ext cx="2987075" cy="375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http://collections.lib.uwm.edu/utils/ajaxhelper/?CISOROOT=san&amp;CISOPTR=1221&amp;action=2&amp;DMSCALE=5&amp;DMWIDTH=323&amp;DMHEIGHT=383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919" t="660" b="80630"/>
            <a:stretch/>
          </p:blipFill>
          <p:spPr bwMode="auto">
            <a:xfrm>
              <a:off x="699757" y="3120534"/>
              <a:ext cx="2998959" cy="703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5630336" y="0"/>
            <a:ext cx="13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1937</a:t>
            </a:r>
            <a:endParaRPr lang="en-US" sz="44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126607" y="757465"/>
            <a:ext cx="254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Greenfield Ave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165964" y="4602542"/>
            <a:ext cx="281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(84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794259" y="4791675"/>
            <a:ext cx="2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(82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802074" y="4785417"/>
            <a:ext cx="2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76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(83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80021" y="6372420"/>
            <a:ext cx="347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Summit Ave (Lapham St)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819935" y="3226895"/>
            <a:ext cx="284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Elm St (Orchard St)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lum bright="26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72" t="47271" r="32658" b="41063"/>
          <a:stretch/>
        </p:blipFill>
        <p:spPr>
          <a:xfrm>
            <a:off x="4476887" y="721904"/>
            <a:ext cx="3494149" cy="61187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5400000">
            <a:off x="5075522" y="1432177"/>
            <a:ext cx="2226154" cy="1616926"/>
          </a:xfrm>
          <a:custGeom>
            <a:avLst/>
            <a:gdLst>
              <a:gd name="connsiteX0" fmla="*/ 0 w 480060"/>
              <a:gd name="connsiteY0" fmla="*/ 0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0 w 480060"/>
              <a:gd name="connsiteY4" fmla="*/ 0 h 1140781"/>
              <a:gd name="connsiteX0" fmla="*/ 3 w 480060"/>
              <a:gd name="connsiteY0" fmla="*/ 18227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3 w 480060"/>
              <a:gd name="connsiteY4" fmla="*/ 18227 h 1140781"/>
              <a:gd name="connsiteX0" fmla="*/ 3 w 480063"/>
              <a:gd name="connsiteY0" fmla="*/ 12151 h 1134705"/>
              <a:gd name="connsiteX1" fmla="*/ 480063 w 480063"/>
              <a:gd name="connsiteY1" fmla="*/ 0 h 1134705"/>
              <a:gd name="connsiteX2" fmla="*/ 480060 w 480063"/>
              <a:gd name="connsiteY2" fmla="*/ 1134705 h 1134705"/>
              <a:gd name="connsiteX3" fmla="*/ 0 w 480063"/>
              <a:gd name="connsiteY3" fmla="*/ 1134705 h 1134705"/>
              <a:gd name="connsiteX4" fmla="*/ 3 w 480063"/>
              <a:gd name="connsiteY4" fmla="*/ 12151 h 1134705"/>
              <a:gd name="connsiteX0" fmla="*/ 0 w 499956"/>
              <a:gd name="connsiteY0" fmla="*/ 21264 h 1134705"/>
              <a:gd name="connsiteX1" fmla="*/ 499956 w 499956"/>
              <a:gd name="connsiteY1" fmla="*/ 0 h 1134705"/>
              <a:gd name="connsiteX2" fmla="*/ 499953 w 499956"/>
              <a:gd name="connsiteY2" fmla="*/ 1134705 h 1134705"/>
              <a:gd name="connsiteX3" fmla="*/ 19893 w 499956"/>
              <a:gd name="connsiteY3" fmla="*/ 1134705 h 1134705"/>
              <a:gd name="connsiteX4" fmla="*/ 0 w 499956"/>
              <a:gd name="connsiteY4" fmla="*/ 21264 h 1134705"/>
              <a:gd name="connsiteX0" fmla="*/ 0 w 505925"/>
              <a:gd name="connsiteY0" fmla="*/ 54681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54681 h 1134705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45568 h 1134705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4867 w 505925"/>
              <a:gd name="connsiteY3" fmla="*/ 1134705 h 1134705"/>
              <a:gd name="connsiteX4" fmla="*/ 0 w 505925"/>
              <a:gd name="connsiteY4" fmla="*/ 45568 h 1134705"/>
              <a:gd name="connsiteX0" fmla="*/ 0 w 505922"/>
              <a:gd name="connsiteY0" fmla="*/ 34484 h 1123621"/>
              <a:gd name="connsiteX1" fmla="*/ 328987 w 505922"/>
              <a:gd name="connsiteY1" fmla="*/ 0 h 1123621"/>
              <a:gd name="connsiteX2" fmla="*/ 505922 w 505922"/>
              <a:gd name="connsiteY2" fmla="*/ 1123621 h 1123621"/>
              <a:gd name="connsiteX3" fmla="*/ 24867 w 505922"/>
              <a:gd name="connsiteY3" fmla="*/ 1123621 h 1123621"/>
              <a:gd name="connsiteX4" fmla="*/ 0 w 505922"/>
              <a:gd name="connsiteY4" fmla="*/ 34484 h 1123621"/>
              <a:gd name="connsiteX0" fmla="*/ 0 w 329892"/>
              <a:gd name="connsiteY0" fmla="*/ 34484 h 1126392"/>
              <a:gd name="connsiteX1" fmla="*/ 328987 w 329892"/>
              <a:gd name="connsiteY1" fmla="*/ 0 h 1126392"/>
              <a:gd name="connsiteX2" fmla="*/ 329892 w 329892"/>
              <a:gd name="connsiteY2" fmla="*/ 1126392 h 1126392"/>
              <a:gd name="connsiteX3" fmla="*/ 24867 w 329892"/>
              <a:gd name="connsiteY3" fmla="*/ 1123621 h 1126392"/>
              <a:gd name="connsiteX4" fmla="*/ 0 w 329892"/>
              <a:gd name="connsiteY4" fmla="*/ 34484 h 1126392"/>
              <a:gd name="connsiteX0" fmla="*/ 0 w 329027"/>
              <a:gd name="connsiteY0" fmla="*/ 34484 h 1123621"/>
              <a:gd name="connsiteX1" fmla="*/ 328987 w 329027"/>
              <a:gd name="connsiteY1" fmla="*/ 0 h 1123621"/>
              <a:gd name="connsiteX2" fmla="*/ 328078 w 329027"/>
              <a:gd name="connsiteY2" fmla="*/ 1048807 h 1123621"/>
              <a:gd name="connsiteX3" fmla="*/ 24867 w 329027"/>
              <a:gd name="connsiteY3" fmla="*/ 1123621 h 1123621"/>
              <a:gd name="connsiteX4" fmla="*/ 0 w 329027"/>
              <a:gd name="connsiteY4" fmla="*/ 34484 h 112362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21237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27" h="1062661">
                <a:moveTo>
                  <a:pt x="0" y="34484"/>
                </a:moveTo>
                <a:lnTo>
                  <a:pt x="328987" y="0"/>
                </a:lnTo>
                <a:cubicBezTo>
                  <a:pt x="329289" y="375464"/>
                  <a:pt x="327776" y="673343"/>
                  <a:pt x="328078" y="1048807"/>
                </a:cubicBezTo>
                <a:lnTo>
                  <a:pt x="18515" y="1062661"/>
                </a:lnTo>
                <a:cubicBezTo>
                  <a:pt x="9301" y="667745"/>
                  <a:pt x="7957" y="405631"/>
                  <a:pt x="0" y="34484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68243" y="1127560"/>
            <a:ext cx="902794" cy="494306"/>
          </a:xfrm>
          <a:custGeom>
            <a:avLst/>
            <a:gdLst>
              <a:gd name="connsiteX0" fmla="*/ 0 w 507366"/>
              <a:gd name="connsiteY0" fmla="*/ 0 h 1102772"/>
              <a:gd name="connsiteX1" fmla="*/ 507366 w 507366"/>
              <a:gd name="connsiteY1" fmla="*/ 0 h 1102772"/>
              <a:gd name="connsiteX2" fmla="*/ 507366 w 507366"/>
              <a:gd name="connsiteY2" fmla="*/ 1102772 h 1102772"/>
              <a:gd name="connsiteX3" fmla="*/ 0 w 507366"/>
              <a:gd name="connsiteY3" fmla="*/ 1102772 h 1102772"/>
              <a:gd name="connsiteX4" fmla="*/ 0 w 507366"/>
              <a:gd name="connsiteY4" fmla="*/ 0 h 1102772"/>
              <a:gd name="connsiteX0" fmla="*/ 0 w 550126"/>
              <a:gd name="connsiteY0" fmla="*/ 0 h 1109350"/>
              <a:gd name="connsiteX1" fmla="*/ 550126 w 550126"/>
              <a:gd name="connsiteY1" fmla="*/ 6578 h 1109350"/>
              <a:gd name="connsiteX2" fmla="*/ 550126 w 550126"/>
              <a:gd name="connsiteY2" fmla="*/ 1109350 h 1109350"/>
              <a:gd name="connsiteX3" fmla="*/ 42760 w 550126"/>
              <a:gd name="connsiteY3" fmla="*/ 1109350 h 1109350"/>
              <a:gd name="connsiteX4" fmla="*/ 0 w 550126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29603 w 536969"/>
              <a:gd name="connsiteY3" fmla="*/ 1109350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29603 w 536969"/>
              <a:gd name="connsiteY3" fmla="*/ 1106061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42759 w 536969"/>
              <a:gd name="connsiteY3" fmla="*/ 1106061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19735 w 536969"/>
              <a:gd name="connsiteY3" fmla="*/ 1106061 h 1109350"/>
              <a:gd name="connsiteX4" fmla="*/ 0 w 536969"/>
              <a:gd name="connsiteY4" fmla="*/ 0 h 1109350"/>
              <a:gd name="connsiteX0" fmla="*/ 0 w 573423"/>
              <a:gd name="connsiteY0" fmla="*/ 0 h 1106061"/>
              <a:gd name="connsiteX1" fmla="*/ 536969 w 573423"/>
              <a:gd name="connsiteY1" fmla="*/ 6578 h 1106061"/>
              <a:gd name="connsiteX2" fmla="*/ 573423 w 573423"/>
              <a:gd name="connsiteY2" fmla="*/ 1103685 h 1106061"/>
              <a:gd name="connsiteX3" fmla="*/ 19735 w 573423"/>
              <a:gd name="connsiteY3" fmla="*/ 1106061 h 1106061"/>
              <a:gd name="connsiteX4" fmla="*/ 0 w 573423"/>
              <a:gd name="connsiteY4" fmla="*/ 0 h 1106061"/>
              <a:gd name="connsiteX0" fmla="*/ 0 w 564309"/>
              <a:gd name="connsiteY0" fmla="*/ 0 h 1106061"/>
              <a:gd name="connsiteX1" fmla="*/ 536969 w 564309"/>
              <a:gd name="connsiteY1" fmla="*/ 6578 h 1106061"/>
              <a:gd name="connsiteX2" fmla="*/ 564309 w 564309"/>
              <a:gd name="connsiteY2" fmla="*/ 1103685 h 1106061"/>
              <a:gd name="connsiteX3" fmla="*/ 19735 w 564309"/>
              <a:gd name="connsiteY3" fmla="*/ 1106061 h 1106061"/>
              <a:gd name="connsiteX4" fmla="*/ 0 w 564309"/>
              <a:gd name="connsiteY4" fmla="*/ 0 h 1106061"/>
              <a:gd name="connsiteX0" fmla="*/ 0 w 579499"/>
              <a:gd name="connsiteY0" fmla="*/ 0 h 1106061"/>
              <a:gd name="connsiteX1" fmla="*/ 579499 w 579499"/>
              <a:gd name="connsiteY1" fmla="*/ 142536 h 1106061"/>
              <a:gd name="connsiteX2" fmla="*/ 564309 w 579499"/>
              <a:gd name="connsiteY2" fmla="*/ 1103685 h 1106061"/>
              <a:gd name="connsiteX3" fmla="*/ 19735 w 579499"/>
              <a:gd name="connsiteY3" fmla="*/ 1106061 h 1106061"/>
              <a:gd name="connsiteX4" fmla="*/ 0 w 579499"/>
              <a:gd name="connsiteY4" fmla="*/ 0 h 1106061"/>
              <a:gd name="connsiteX0" fmla="*/ 0 w 582537"/>
              <a:gd name="connsiteY0" fmla="*/ 135043 h 963525"/>
              <a:gd name="connsiteX1" fmla="*/ 582537 w 582537"/>
              <a:gd name="connsiteY1" fmla="*/ 0 h 963525"/>
              <a:gd name="connsiteX2" fmla="*/ 567347 w 582537"/>
              <a:gd name="connsiteY2" fmla="*/ 961149 h 963525"/>
              <a:gd name="connsiteX3" fmla="*/ 22773 w 582537"/>
              <a:gd name="connsiteY3" fmla="*/ 963525 h 963525"/>
              <a:gd name="connsiteX4" fmla="*/ 0 w 582537"/>
              <a:gd name="connsiteY4" fmla="*/ 135043 h 963525"/>
              <a:gd name="connsiteX0" fmla="*/ 0 w 576461"/>
              <a:gd name="connsiteY0" fmla="*/ 61400 h 889882"/>
              <a:gd name="connsiteX1" fmla="*/ 576461 w 576461"/>
              <a:gd name="connsiteY1" fmla="*/ 0 h 889882"/>
              <a:gd name="connsiteX2" fmla="*/ 567347 w 576461"/>
              <a:gd name="connsiteY2" fmla="*/ 887506 h 889882"/>
              <a:gd name="connsiteX3" fmla="*/ 22773 w 576461"/>
              <a:gd name="connsiteY3" fmla="*/ 889882 h 889882"/>
              <a:gd name="connsiteX4" fmla="*/ 0 w 576461"/>
              <a:gd name="connsiteY4" fmla="*/ 61400 h 889882"/>
              <a:gd name="connsiteX0" fmla="*/ 0 w 567347"/>
              <a:gd name="connsiteY0" fmla="*/ 55737 h 884219"/>
              <a:gd name="connsiteX1" fmla="*/ 567347 w 567347"/>
              <a:gd name="connsiteY1" fmla="*/ 0 h 884219"/>
              <a:gd name="connsiteX2" fmla="*/ 567347 w 567347"/>
              <a:gd name="connsiteY2" fmla="*/ 881843 h 884219"/>
              <a:gd name="connsiteX3" fmla="*/ 22773 w 567347"/>
              <a:gd name="connsiteY3" fmla="*/ 884219 h 884219"/>
              <a:gd name="connsiteX4" fmla="*/ 0 w 567347"/>
              <a:gd name="connsiteY4" fmla="*/ 55737 h 884219"/>
              <a:gd name="connsiteX0" fmla="*/ 0 w 570385"/>
              <a:gd name="connsiteY0" fmla="*/ 21748 h 850230"/>
              <a:gd name="connsiteX1" fmla="*/ 570385 w 570385"/>
              <a:gd name="connsiteY1" fmla="*/ 0 h 850230"/>
              <a:gd name="connsiteX2" fmla="*/ 567347 w 570385"/>
              <a:gd name="connsiteY2" fmla="*/ 847854 h 850230"/>
              <a:gd name="connsiteX3" fmla="*/ 22773 w 570385"/>
              <a:gd name="connsiteY3" fmla="*/ 850230 h 850230"/>
              <a:gd name="connsiteX4" fmla="*/ 0 w 570385"/>
              <a:gd name="connsiteY4" fmla="*/ 21748 h 850230"/>
              <a:gd name="connsiteX0" fmla="*/ 0 w 570385"/>
              <a:gd name="connsiteY0" fmla="*/ 33077 h 850230"/>
              <a:gd name="connsiteX1" fmla="*/ 570385 w 570385"/>
              <a:gd name="connsiteY1" fmla="*/ 0 h 850230"/>
              <a:gd name="connsiteX2" fmla="*/ 567347 w 570385"/>
              <a:gd name="connsiteY2" fmla="*/ 847854 h 850230"/>
              <a:gd name="connsiteX3" fmla="*/ 22773 w 570385"/>
              <a:gd name="connsiteY3" fmla="*/ 850230 h 850230"/>
              <a:gd name="connsiteX4" fmla="*/ 0 w 570385"/>
              <a:gd name="connsiteY4" fmla="*/ 33077 h 8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385" h="850230">
                <a:moveTo>
                  <a:pt x="0" y="33077"/>
                </a:moveTo>
                <a:lnTo>
                  <a:pt x="570385" y="0"/>
                </a:lnTo>
                <a:cubicBezTo>
                  <a:pt x="569372" y="282618"/>
                  <a:pt x="568360" y="565236"/>
                  <a:pt x="567347" y="847854"/>
                </a:cubicBezTo>
                <a:lnTo>
                  <a:pt x="22773" y="850230"/>
                </a:lnTo>
                <a:lnTo>
                  <a:pt x="0" y="33077"/>
                </a:ln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144640" y="-22801"/>
            <a:ext cx="1348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1910</a:t>
            </a:r>
            <a:endParaRPr lang="en-US" sz="4400" b="1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9515365" y="-11976"/>
            <a:ext cx="148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2013</a:t>
            </a:r>
            <a:endParaRPr lang="en-US" sz="4400" b="1" u="sng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983552" y="721904"/>
            <a:ext cx="261093" cy="615662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21470" t="7678" r="46727" b="9321"/>
          <a:stretch/>
        </p:blipFill>
        <p:spPr>
          <a:xfrm>
            <a:off x="8153825" y="697461"/>
            <a:ext cx="4190987" cy="6152466"/>
          </a:xfrm>
          <a:prstGeom prst="rect">
            <a:avLst/>
          </a:prstGeom>
        </p:spPr>
      </p:pic>
      <p:sp>
        <p:nvSpPr>
          <p:cNvPr id="36" name="Rectangle 11"/>
          <p:cNvSpPr/>
          <p:nvPr/>
        </p:nvSpPr>
        <p:spPr>
          <a:xfrm>
            <a:off x="8737678" y="3336818"/>
            <a:ext cx="433867" cy="1117911"/>
          </a:xfrm>
          <a:custGeom>
            <a:avLst/>
            <a:gdLst>
              <a:gd name="connsiteX0" fmla="*/ 0 w 363376"/>
              <a:gd name="connsiteY0" fmla="*/ 0 h 1440127"/>
              <a:gd name="connsiteX1" fmla="*/ 363376 w 363376"/>
              <a:gd name="connsiteY1" fmla="*/ 0 h 1440127"/>
              <a:gd name="connsiteX2" fmla="*/ 363376 w 363376"/>
              <a:gd name="connsiteY2" fmla="*/ 1440127 h 1440127"/>
              <a:gd name="connsiteX3" fmla="*/ 0 w 363376"/>
              <a:gd name="connsiteY3" fmla="*/ 1440127 h 1440127"/>
              <a:gd name="connsiteX4" fmla="*/ 0 w 363376"/>
              <a:gd name="connsiteY4" fmla="*/ 0 h 1440127"/>
              <a:gd name="connsiteX0" fmla="*/ 0 w 390182"/>
              <a:gd name="connsiteY0" fmla="*/ 0 h 1440127"/>
              <a:gd name="connsiteX1" fmla="*/ 363376 w 390182"/>
              <a:gd name="connsiteY1" fmla="*/ 0 h 1440127"/>
              <a:gd name="connsiteX2" fmla="*/ 390182 w 390182"/>
              <a:gd name="connsiteY2" fmla="*/ 1440127 h 1440127"/>
              <a:gd name="connsiteX3" fmla="*/ 0 w 390182"/>
              <a:gd name="connsiteY3" fmla="*/ 1440127 h 1440127"/>
              <a:gd name="connsiteX4" fmla="*/ 0 w 390182"/>
              <a:gd name="connsiteY4" fmla="*/ 0 h 1440127"/>
              <a:gd name="connsiteX0" fmla="*/ 0 w 390182"/>
              <a:gd name="connsiteY0" fmla="*/ 0 h 1440127"/>
              <a:gd name="connsiteX1" fmla="*/ 381247 w 390182"/>
              <a:gd name="connsiteY1" fmla="*/ 2978 h 1440127"/>
              <a:gd name="connsiteX2" fmla="*/ 390182 w 390182"/>
              <a:gd name="connsiteY2" fmla="*/ 1440127 h 1440127"/>
              <a:gd name="connsiteX3" fmla="*/ 0 w 390182"/>
              <a:gd name="connsiteY3" fmla="*/ 1440127 h 1440127"/>
              <a:gd name="connsiteX4" fmla="*/ 0 w 390182"/>
              <a:gd name="connsiteY4" fmla="*/ 0 h 144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182" h="1440127">
                <a:moveTo>
                  <a:pt x="0" y="0"/>
                </a:moveTo>
                <a:lnTo>
                  <a:pt x="381247" y="2978"/>
                </a:lnTo>
                <a:cubicBezTo>
                  <a:pt x="384225" y="482028"/>
                  <a:pt x="387204" y="961077"/>
                  <a:pt x="390182" y="1440127"/>
                </a:cubicBezTo>
                <a:lnTo>
                  <a:pt x="0" y="1440127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11154965" y="697461"/>
            <a:ext cx="102761" cy="612628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7130368" y="1659755"/>
            <a:ext cx="796517" cy="1755923"/>
          </a:xfrm>
          <a:custGeom>
            <a:avLst/>
            <a:gdLst>
              <a:gd name="connsiteX0" fmla="*/ 472440 w 495300"/>
              <a:gd name="connsiteY0" fmla="*/ 1028700 h 1059180"/>
              <a:gd name="connsiteX1" fmla="*/ 495300 w 495300"/>
              <a:gd name="connsiteY1" fmla="*/ 0 h 1059180"/>
              <a:gd name="connsiteX2" fmla="*/ 0 w 495300"/>
              <a:gd name="connsiteY2" fmla="*/ 7620 h 1059180"/>
              <a:gd name="connsiteX3" fmla="*/ 60960 w 495300"/>
              <a:gd name="connsiteY3" fmla="*/ 1059180 h 1059180"/>
              <a:gd name="connsiteX4" fmla="*/ 472440 w 495300"/>
              <a:gd name="connsiteY4" fmla="*/ 1028700 h 1059180"/>
              <a:gd name="connsiteX0" fmla="*/ 472440 w 495300"/>
              <a:gd name="connsiteY0" fmla="*/ 1028700 h 1059180"/>
              <a:gd name="connsiteX1" fmla="*/ 495300 w 495300"/>
              <a:gd name="connsiteY1" fmla="*/ 0 h 1059180"/>
              <a:gd name="connsiteX2" fmla="*/ 0 w 495300"/>
              <a:gd name="connsiteY2" fmla="*/ 7620 h 1059180"/>
              <a:gd name="connsiteX3" fmla="*/ 53340 w 495300"/>
              <a:gd name="connsiteY3" fmla="*/ 1059180 h 1059180"/>
              <a:gd name="connsiteX4" fmla="*/ 472440 w 495300"/>
              <a:gd name="connsiteY4" fmla="*/ 1028700 h 1059180"/>
              <a:gd name="connsiteX0" fmla="*/ 510540 w 510540"/>
              <a:gd name="connsiteY0" fmla="*/ 1051560 h 1059180"/>
              <a:gd name="connsiteX1" fmla="*/ 495300 w 510540"/>
              <a:gd name="connsiteY1" fmla="*/ 0 h 1059180"/>
              <a:gd name="connsiteX2" fmla="*/ 0 w 510540"/>
              <a:gd name="connsiteY2" fmla="*/ 7620 h 1059180"/>
              <a:gd name="connsiteX3" fmla="*/ 53340 w 510540"/>
              <a:gd name="connsiteY3" fmla="*/ 1059180 h 1059180"/>
              <a:gd name="connsiteX4" fmla="*/ 510540 w 510540"/>
              <a:gd name="connsiteY4" fmla="*/ 1051560 h 1059180"/>
              <a:gd name="connsiteX0" fmla="*/ 518160 w 518160"/>
              <a:gd name="connsiteY0" fmla="*/ 1051560 h 1059180"/>
              <a:gd name="connsiteX1" fmla="*/ 495300 w 518160"/>
              <a:gd name="connsiteY1" fmla="*/ 0 h 1059180"/>
              <a:gd name="connsiteX2" fmla="*/ 0 w 518160"/>
              <a:gd name="connsiteY2" fmla="*/ 7620 h 1059180"/>
              <a:gd name="connsiteX3" fmla="*/ 53340 w 518160"/>
              <a:gd name="connsiteY3" fmla="*/ 1059180 h 1059180"/>
              <a:gd name="connsiteX4" fmla="*/ 518160 w 518160"/>
              <a:gd name="connsiteY4" fmla="*/ 1051560 h 1059180"/>
              <a:gd name="connsiteX0" fmla="*/ 518160 w 518160"/>
              <a:gd name="connsiteY0" fmla="*/ 1051560 h 1051560"/>
              <a:gd name="connsiteX1" fmla="*/ 495300 w 518160"/>
              <a:gd name="connsiteY1" fmla="*/ 0 h 1051560"/>
              <a:gd name="connsiteX2" fmla="*/ 0 w 518160"/>
              <a:gd name="connsiteY2" fmla="*/ 7620 h 1051560"/>
              <a:gd name="connsiteX3" fmla="*/ 30480 w 518160"/>
              <a:gd name="connsiteY3" fmla="*/ 1051560 h 1051560"/>
              <a:gd name="connsiteX4" fmla="*/ 518160 w 518160"/>
              <a:gd name="connsiteY4" fmla="*/ 1051560 h 1051560"/>
              <a:gd name="connsiteX0" fmla="*/ 552847 w 552847"/>
              <a:gd name="connsiteY0" fmla="*/ 1051560 h 1051560"/>
              <a:gd name="connsiteX1" fmla="*/ 529987 w 552847"/>
              <a:gd name="connsiteY1" fmla="*/ 0 h 1051560"/>
              <a:gd name="connsiteX2" fmla="*/ 0 w 552847"/>
              <a:gd name="connsiteY2" fmla="*/ 5180 h 1051560"/>
              <a:gd name="connsiteX3" fmla="*/ 65167 w 552847"/>
              <a:gd name="connsiteY3" fmla="*/ 1051560 h 1051560"/>
              <a:gd name="connsiteX4" fmla="*/ 552847 w 552847"/>
              <a:gd name="connsiteY4" fmla="*/ 1051560 h 1051560"/>
              <a:gd name="connsiteX0" fmla="*/ 535503 w 535503"/>
              <a:gd name="connsiteY0" fmla="*/ 1053999 h 1053999"/>
              <a:gd name="connsiteX1" fmla="*/ 529987 w 535503"/>
              <a:gd name="connsiteY1" fmla="*/ 0 h 1053999"/>
              <a:gd name="connsiteX2" fmla="*/ 0 w 535503"/>
              <a:gd name="connsiteY2" fmla="*/ 5180 h 1053999"/>
              <a:gd name="connsiteX3" fmla="*/ 65167 w 535503"/>
              <a:gd name="connsiteY3" fmla="*/ 1051560 h 1053999"/>
              <a:gd name="connsiteX4" fmla="*/ 535503 w 535503"/>
              <a:gd name="connsiteY4" fmla="*/ 1053999 h 1053999"/>
              <a:gd name="connsiteX0" fmla="*/ 514691 w 514691"/>
              <a:gd name="connsiteY0" fmla="*/ 1053999 h 1053999"/>
              <a:gd name="connsiteX1" fmla="*/ 509175 w 514691"/>
              <a:gd name="connsiteY1" fmla="*/ 0 h 1053999"/>
              <a:gd name="connsiteX2" fmla="*/ 0 w 514691"/>
              <a:gd name="connsiteY2" fmla="*/ 7619 h 1053999"/>
              <a:gd name="connsiteX3" fmla="*/ 44355 w 514691"/>
              <a:gd name="connsiteY3" fmla="*/ 1051560 h 1053999"/>
              <a:gd name="connsiteX4" fmla="*/ 514691 w 514691"/>
              <a:gd name="connsiteY4" fmla="*/ 1053999 h 1053999"/>
              <a:gd name="connsiteX0" fmla="*/ 569154 w 569154"/>
              <a:gd name="connsiteY0" fmla="*/ 1059882 h 1059882"/>
              <a:gd name="connsiteX1" fmla="*/ 509175 w 569154"/>
              <a:gd name="connsiteY1" fmla="*/ 0 h 1059882"/>
              <a:gd name="connsiteX2" fmla="*/ 0 w 569154"/>
              <a:gd name="connsiteY2" fmla="*/ 7619 h 1059882"/>
              <a:gd name="connsiteX3" fmla="*/ 44355 w 569154"/>
              <a:gd name="connsiteY3" fmla="*/ 1051560 h 1059882"/>
              <a:gd name="connsiteX4" fmla="*/ 569154 w 569154"/>
              <a:gd name="connsiteY4" fmla="*/ 1059882 h 1059882"/>
              <a:gd name="connsiteX0" fmla="*/ 569154 w 569154"/>
              <a:gd name="connsiteY0" fmla="*/ 1052263 h 1052263"/>
              <a:gd name="connsiteX1" fmla="*/ 563637 w 569154"/>
              <a:gd name="connsiteY1" fmla="*/ 4145 h 1052263"/>
              <a:gd name="connsiteX2" fmla="*/ 0 w 569154"/>
              <a:gd name="connsiteY2" fmla="*/ 0 h 1052263"/>
              <a:gd name="connsiteX3" fmla="*/ 44355 w 569154"/>
              <a:gd name="connsiteY3" fmla="*/ 1043941 h 1052263"/>
              <a:gd name="connsiteX4" fmla="*/ 569154 w 569154"/>
              <a:gd name="connsiteY4" fmla="*/ 1052263 h 1052263"/>
              <a:gd name="connsiteX0" fmla="*/ 569154 w 573532"/>
              <a:gd name="connsiteY0" fmla="*/ 1052263 h 1052263"/>
              <a:gd name="connsiteX1" fmla="*/ 573249 w 573532"/>
              <a:gd name="connsiteY1" fmla="*/ 7085 h 1052263"/>
              <a:gd name="connsiteX2" fmla="*/ 0 w 573532"/>
              <a:gd name="connsiteY2" fmla="*/ 0 h 1052263"/>
              <a:gd name="connsiteX3" fmla="*/ 44355 w 573532"/>
              <a:gd name="connsiteY3" fmla="*/ 1043941 h 1052263"/>
              <a:gd name="connsiteX4" fmla="*/ 569154 w 573532"/>
              <a:gd name="connsiteY4" fmla="*/ 1052263 h 1052263"/>
              <a:gd name="connsiteX0" fmla="*/ 559543 w 563921"/>
              <a:gd name="connsiteY0" fmla="*/ 1055204 h 1055204"/>
              <a:gd name="connsiteX1" fmla="*/ 563638 w 563921"/>
              <a:gd name="connsiteY1" fmla="*/ 10026 h 1055204"/>
              <a:gd name="connsiteX2" fmla="*/ 0 w 563921"/>
              <a:gd name="connsiteY2" fmla="*/ 0 h 1055204"/>
              <a:gd name="connsiteX3" fmla="*/ 34744 w 563921"/>
              <a:gd name="connsiteY3" fmla="*/ 1046882 h 1055204"/>
              <a:gd name="connsiteX4" fmla="*/ 559543 w 563921"/>
              <a:gd name="connsiteY4" fmla="*/ 1055204 h 105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921" h="1055204">
                <a:moveTo>
                  <a:pt x="559543" y="1055204"/>
                </a:moveTo>
                <a:cubicBezTo>
                  <a:pt x="557704" y="703871"/>
                  <a:pt x="565477" y="361359"/>
                  <a:pt x="563638" y="10026"/>
                </a:cubicBezTo>
                <a:lnTo>
                  <a:pt x="0" y="0"/>
                </a:lnTo>
                <a:lnTo>
                  <a:pt x="34744" y="1046882"/>
                </a:lnTo>
                <a:lnTo>
                  <a:pt x="559543" y="1055204"/>
                </a:lnTo>
                <a:close/>
              </a:path>
            </a:pathLst>
          </a:custGeom>
          <a:noFill/>
          <a:ln w="5715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10572507" y="1798841"/>
            <a:ext cx="2078862" cy="630749"/>
          </a:xfrm>
          <a:custGeom>
            <a:avLst/>
            <a:gdLst>
              <a:gd name="connsiteX0" fmla="*/ 0 w 480060"/>
              <a:gd name="connsiteY0" fmla="*/ 0 h 1055370"/>
              <a:gd name="connsiteX1" fmla="*/ 480060 w 480060"/>
              <a:gd name="connsiteY1" fmla="*/ 0 h 1055370"/>
              <a:gd name="connsiteX2" fmla="*/ 480060 w 480060"/>
              <a:gd name="connsiteY2" fmla="*/ 1055370 h 1055370"/>
              <a:gd name="connsiteX3" fmla="*/ 0 w 480060"/>
              <a:gd name="connsiteY3" fmla="*/ 1055370 h 1055370"/>
              <a:gd name="connsiteX4" fmla="*/ 0 w 480060"/>
              <a:gd name="connsiteY4" fmla="*/ 0 h 1055370"/>
              <a:gd name="connsiteX0" fmla="*/ 0 w 480060"/>
              <a:gd name="connsiteY0" fmla="*/ 0 h 1061446"/>
              <a:gd name="connsiteX1" fmla="*/ 480060 w 480060"/>
              <a:gd name="connsiteY1" fmla="*/ 0 h 1061446"/>
              <a:gd name="connsiteX2" fmla="*/ 480060 w 480060"/>
              <a:gd name="connsiteY2" fmla="*/ 1061446 h 1061446"/>
              <a:gd name="connsiteX3" fmla="*/ 0 w 480060"/>
              <a:gd name="connsiteY3" fmla="*/ 1055370 h 1061446"/>
              <a:gd name="connsiteX4" fmla="*/ 0 w 480060"/>
              <a:gd name="connsiteY4" fmla="*/ 0 h 1061446"/>
              <a:gd name="connsiteX0" fmla="*/ 0 w 480060"/>
              <a:gd name="connsiteY0" fmla="*/ 0 h 1082711"/>
              <a:gd name="connsiteX1" fmla="*/ 480060 w 480060"/>
              <a:gd name="connsiteY1" fmla="*/ 0 h 1082711"/>
              <a:gd name="connsiteX2" fmla="*/ 480060 w 480060"/>
              <a:gd name="connsiteY2" fmla="*/ 1061446 h 1082711"/>
              <a:gd name="connsiteX3" fmla="*/ 0 w 480060"/>
              <a:gd name="connsiteY3" fmla="*/ 1082711 h 1082711"/>
              <a:gd name="connsiteX4" fmla="*/ 0 w 480060"/>
              <a:gd name="connsiteY4" fmla="*/ 0 h 1082711"/>
              <a:gd name="connsiteX0" fmla="*/ 0 w 486136"/>
              <a:gd name="connsiteY0" fmla="*/ 18230 h 1082711"/>
              <a:gd name="connsiteX1" fmla="*/ 486136 w 486136"/>
              <a:gd name="connsiteY1" fmla="*/ 0 h 1082711"/>
              <a:gd name="connsiteX2" fmla="*/ 486136 w 486136"/>
              <a:gd name="connsiteY2" fmla="*/ 1061446 h 1082711"/>
              <a:gd name="connsiteX3" fmla="*/ 6076 w 486136"/>
              <a:gd name="connsiteY3" fmla="*/ 1082711 h 1082711"/>
              <a:gd name="connsiteX4" fmla="*/ 0 w 486136"/>
              <a:gd name="connsiteY4" fmla="*/ 18230 h 108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6" h="1082711">
                <a:moveTo>
                  <a:pt x="0" y="18230"/>
                </a:moveTo>
                <a:lnTo>
                  <a:pt x="486136" y="0"/>
                </a:lnTo>
                <a:lnTo>
                  <a:pt x="486136" y="1061446"/>
                </a:lnTo>
                <a:lnTo>
                  <a:pt x="6076" y="1082711"/>
                </a:lnTo>
                <a:cubicBezTo>
                  <a:pt x="4051" y="727884"/>
                  <a:pt x="2025" y="373057"/>
                  <a:pt x="0" y="18230"/>
                </a:cubicBezTo>
                <a:close/>
              </a:path>
            </a:pathLst>
          </a:cu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5"/>
          <p:cNvSpPr/>
          <p:nvPr/>
        </p:nvSpPr>
        <p:spPr>
          <a:xfrm rot="5400000">
            <a:off x="6460344" y="3467716"/>
            <a:ext cx="512951" cy="643846"/>
          </a:xfrm>
          <a:custGeom>
            <a:avLst/>
            <a:gdLst>
              <a:gd name="connsiteX0" fmla="*/ 0 w 480060"/>
              <a:gd name="connsiteY0" fmla="*/ 0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0 w 480060"/>
              <a:gd name="connsiteY4" fmla="*/ 0 h 1140781"/>
              <a:gd name="connsiteX0" fmla="*/ 3 w 480060"/>
              <a:gd name="connsiteY0" fmla="*/ 18227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3 w 480060"/>
              <a:gd name="connsiteY4" fmla="*/ 18227 h 1140781"/>
              <a:gd name="connsiteX0" fmla="*/ 3 w 480063"/>
              <a:gd name="connsiteY0" fmla="*/ 12151 h 1134705"/>
              <a:gd name="connsiteX1" fmla="*/ 480063 w 480063"/>
              <a:gd name="connsiteY1" fmla="*/ 0 h 1134705"/>
              <a:gd name="connsiteX2" fmla="*/ 480060 w 480063"/>
              <a:gd name="connsiteY2" fmla="*/ 1134705 h 1134705"/>
              <a:gd name="connsiteX3" fmla="*/ 0 w 480063"/>
              <a:gd name="connsiteY3" fmla="*/ 1134705 h 1134705"/>
              <a:gd name="connsiteX4" fmla="*/ 3 w 480063"/>
              <a:gd name="connsiteY4" fmla="*/ 12151 h 1134705"/>
              <a:gd name="connsiteX0" fmla="*/ 0 w 499956"/>
              <a:gd name="connsiteY0" fmla="*/ 21264 h 1134705"/>
              <a:gd name="connsiteX1" fmla="*/ 499956 w 499956"/>
              <a:gd name="connsiteY1" fmla="*/ 0 h 1134705"/>
              <a:gd name="connsiteX2" fmla="*/ 499953 w 499956"/>
              <a:gd name="connsiteY2" fmla="*/ 1134705 h 1134705"/>
              <a:gd name="connsiteX3" fmla="*/ 19893 w 499956"/>
              <a:gd name="connsiteY3" fmla="*/ 1134705 h 1134705"/>
              <a:gd name="connsiteX4" fmla="*/ 0 w 499956"/>
              <a:gd name="connsiteY4" fmla="*/ 21264 h 1134705"/>
              <a:gd name="connsiteX0" fmla="*/ 0 w 505925"/>
              <a:gd name="connsiteY0" fmla="*/ 54681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54681 h 1134705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45568 h 1134705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4867 w 505925"/>
              <a:gd name="connsiteY3" fmla="*/ 1134705 h 1134705"/>
              <a:gd name="connsiteX4" fmla="*/ 0 w 505925"/>
              <a:gd name="connsiteY4" fmla="*/ 45568 h 1134705"/>
              <a:gd name="connsiteX0" fmla="*/ 0 w 505922"/>
              <a:gd name="connsiteY0" fmla="*/ 34484 h 1123621"/>
              <a:gd name="connsiteX1" fmla="*/ 328987 w 505922"/>
              <a:gd name="connsiteY1" fmla="*/ 0 h 1123621"/>
              <a:gd name="connsiteX2" fmla="*/ 505922 w 505922"/>
              <a:gd name="connsiteY2" fmla="*/ 1123621 h 1123621"/>
              <a:gd name="connsiteX3" fmla="*/ 24867 w 505922"/>
              <a:gd name="connsiteY3" fmla="*/ 1123621 h 1123621"/>
              <a:gd name="connsiteX4" fmla="*/ 0 w 505922"/>
              <a:gd name="connsiteY4" fmla="*/ 34484 h 1123621"/>
              <a:gd name="connsiteX0" fmla="*/ 0 w 329892"/>
              <a:gd name="connsiteY0" fmla="*/ 34484 h 1126392"/>
              <a:gd name="connsiteX1" fmla="*/ 328987 w 329892"/>
              <a:gd name="connsiteY1" fmla="*/ 0 h 1126392"/>
              <a:gd name="connsiteX2" fmla="*/ 329892 w 329892"/>
              <a:gd name="connsiteY2" fmla="*/ 1126392 h 1126392"/>
              <a:gd name="connsiteX3" fmla="*/ 24867 w 329892"/>
              <a:gd name="connsiteY3" fmla="*/ 1123621 h 1126392"/>
              <a:gd name="connsiteX4" fmla="*/ 0 w 329892"/>
              <a:gd name="connsiteY4" fmla="*/ 34484 h 1126392"/>
              <a:gd name="connsiteX0" fmla="*/ 0 w 329027"/>
              <a:gd name="connsiteY0" fmla="*/ 34484 h 1123621"/>
              <a:gd name="connsiteX1" fmla="*/ 328987 w 329027"/>
              <a:gd name="connsiteY1" fmla="*/ 0 h 1123621"/>
              <a:gd name="connsiteX2" fmla="*/ 328078 w 329027"/>
              <a:gd name="connsiteY2" fmla="*/ 1048807 h 1123621"/>
              <a:gd name="connsiteX3" fmla="*/ 24867 w 329027"/>
              <a:gd name="connsiteY3" fmla="*/ 1123621 h 1123621"/>
              <a:gd name="connsiteX4" fmla="*/ 0 w 329027"/>
              <a:gd name="connsiteY4" fmla="*/ 34484 h 112362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21237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27" h="1062661">
                <a:moveTo>
                  <a:pt x="0" y="34484"/>
                </a:moveTo>
                <a:lnTo>
                  <a:pt x="328987" y="0"/>
                </a:lnTo>
                <a:cubicBezTo>
                  <a:pt x="329289" y="375464"/>
                  <a:pt x="327776" y="673343"/>
                  <a:pt x="328078" y="1048807"/>
                </a:cubicBezTo>
                <a:lnTo>
                  <a:pt x="18515" y="1062661"/>
                </a:lnTo>
                <a:cubicBezTo>
                  <a:pt x="9301" y="667745"/>
                  <a:pt x="7957" y="405631"/>
                  <a:pt x="0" y="34484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099310" y="4434761"/>
            <a:ext cx="4607093" cy="1593884"/>
            <a:chOff x="4099310" y="-2430376"/>
            <a:chExt cx="4607093" cy="159388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9" cstate="print"/>
            <a:srcRect l="12204" t="40753" r="17798" b="16509"/>
            <a:stretch/>
          </p:blipFill>
          <p:spPr>
            <a:xfrm>
              <a:off x="4141367" y="-2430376"/>
              <a:ext cx="4565036" cy="1567796"/>
            </a:xfrm>
            <a:prstGeom prst="rect">
              <a:avLst/>
            </a:prstGeom>
          </p:spPr>
        </p:pic>
        <p:sp>
          <p:nvSpPr>
            <p:cNvPr id="48" name="Rectangle 11"/>
            <p:cNvSpPr/>
            <p:nvPr/>
          </p:nvSpPr>
          <p:spPr>
            <a:xfrm>
              <a:off x="4099310" y="-2389326"/>
              <a:ext cx="4590239" cy="1552834"/>
            </a:xfrm>
            <a:custGeom>
              <a:avLst/>
              <a:gdLst>
                <a:gd name="connsiteX0" fmla="*/ 0 w 363376"/>
                <a:gd name="connsiteY0" fmla="*/ 0 h 1440127"/>
                <a:gd name="connsiteX1" fmla="*/ 363376 w 363376"/>
                <a:gd name="connsiteY1" fmla="*/ 0 h 1440127"/>
                <a:gd name="connsiteX2" fmla="*/ 363376 w 363376"/>
                <a:gd name="connsiteY2" fmla="*/ 1440127 h 1440127"/>
                <a:gd name="connsiteX3" fmla="*/ 0 w 363376"/>
                <a:gd name="connsiteY3" fmla="*/ 1440127 h 1440127"/>
                <a:gd name="connsiteX4" fmla="*/ 0 w 363376"/>
                <a:gd name="connsiteY4" fmla="*/ 0 h 1440127"/>
                <a:gd name="connsiteX0" fmla="*/ 0 w 390182"/>
                <a:gd name="connsiteY0" fmla="*/ 0 h 1440127"/>
                <a:gd name="connsiteX1" fmla="*/ 363376 w 390182"/>
                <a:gd name="connsiteY1" fmla="*/ 0 h 1440127"/>
                <a:gd name="connsiteX2" fmla="*/ 390182 w 390182"/>
                <a:gd name="connsiteY2" fmla="*/ 1440127 h 1440127"/>
                <a:gd name="connsiteX3" fmla="*/ 0 w 390182"/>
                <a:gd name="connsiteY3" fmla="*/ 1440127 h 1440127"/>
                <a:gd name="connsiteX4" fmla="*/ 0 w 390182"/>
                <a:gd name="connsiteY4" fmla="*/ 0 h 1440127"/>
                <a:gd name="connsiteX0" fmla="*/ 0 w 390182"/>
                <a:gd name="connsiteY0" fmla="*/ 0 h 1440127"/>
                <a:gd name="connsiteX1" fmla="*/ 381247 w 390182"/>
                <a:gd name="connsiteY1" fmla="*/ 2978 h 1440127"/>
                <a:gd name="connsiteX2" fmla="*/ 390182 w 390182"/>
                <a:gd name="connsiteY2" fmla="*/ 1440127 h 1440127"/>
                <a:gd name="connsiteX3" fmla="*/ 0 w 390182"/>
                <a:gd name="connsiteY3" fmla="*/ 1440127 h 1440127"/>
                <a:gd name="connsiteX4" fmla="*/ 0 w 390182"/>
                <a:gd name="connsiteY4" fmla="*/ 0 h 1440127"/>
                <a:gd name="connsiteX0" fmla="*/ 0 w 390555"/>
                <a:gd name="connsiteY0" fmla="*/ 0 h 1440127"/>
                <a:gd name="connsiteX1" fmla="*/ 389626 w 390555"/>
                <a:gd name="connsiteY1" fmla="*/ 2978 h 1440127"/>
                <a:gd name="connsiteX2" fmla="*/ 390182 w 390555"/>
                <a:gd name="connsiteY2" fmla="*/ 1440127 h 1440127"/>
                <a:gd name="connsiteX3" fmla="*/ 0 w 390555"/>
                <a:gd name="connsiteY3" fmla="*/ 1440127 h 1440127"/>
                <a:gd name="connsiteX4" fmla="*/ 0 w 390555"/>
                <a:gd name="connsiteY4" fmla="*/ 0 h 14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55" h="1440127">
                  <a:moveTo>
                    <a:pt x="0" y="0"/>
                  </a:moveTo>
                  <a:lnTo>
                    <a:pt x="389626" y="2978"/>
                  </a:lnTo>
                  <a:cubicBezTo>
                    <a:pt x="392604" y="482028"/>
                    <a:pt x="387204" y="961077"/>
                    <a:pt x="390182" y="1440127"/>
                  </a:cubicBezTo>
                  <a:lnTo>
                    <a:pt x="0" y="144012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~PP2895.WAV">
            <a:hlinkClick r:id="" action="ppaction://media"/>
          </p:cNvPr>
          <p:cNvPicPr>
            <a:picLocks noRot="1" noChangeAspect="1"/>
          </p:cNvPicPr>
          <p:nvPr>
            <a:wavAudioFile r:embed="rId1" name="~PP2895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6114254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626826"/>
            <a:ext cx="4311738" cy="6193284"/>
            <a:chOff x="671195" y="-503986"/>
            <a:chExt cx="3027521" cy="4328438"/>
          </a:xfrm>
        </p:grpSpPr>
        <p:pic>
          <p:nvPicPr>
            <p:cNvPr id="8200" name="Picture 8" descr="http://collections.lib.uwm.edu/utils/ajaxhelper/?CISOROOT=san&amp;CISOPTR=1211&amp;action=2&amp;DMSCALE=5&amp;DMWIDTH=322&amp;DMHEIGHT=382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7948" r="1041"/>
            <a:stretch/>
          </p:blipFill>
          <p:spPr bwMode="auto">
            <a:xfrm>
              <a:off x="671195" y="-503986"/>
              <a:ext cx="2987075" cy="3752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2" name="Picture 10" descr="http://collections.lib.uwm.edu/utils/ajaxhelper/?CISOROOT=san&amp;CISOPTR=1221&amp;action=2&amp;DMSCALE=5&amp;DMWIDTH=323&amp;DMHEIGHT=383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8919" t="660" b="80630"/>
            <a:stretch/>
          </p:blipFill>
          <p:spPr bwMode="auto">
            <a:xfrm>
              <a:off x="699757" y="3120534"/>
              <a:ext cx="2998959" cy="7039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5630336" y="0"/>
            <a:ext cx="13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1937</a:t>
            </a:r>
            <a:endParaRPr lang="en-US" sz="4400" b="1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1126607" y="757465"/>
            <a:ext cx="2544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Greenfield Ave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-1165964" y="4602542"/>
            <a:ext cx="2811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(84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24" name="TextBox 23"/>
          <p:cNvSpPr txBox="1"/>
          <p:nvPr/>
        </p:nvSpPr>
        <p:spPr>
          <a:xfrm rot="16200000">
            <a:off x="2794259" y="4791675"/>
            <a:ext cx="2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(82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802074" y="4785417"/>
            <a:ext cx="2544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 76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(83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St)</a:t>
            </a:r>
            <a:endParaRPr lang="en-US" sz="2400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680021" y="6372420"/>
            <a:ext cx="3475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Summit Ave (Lapham St)</a:t>
            </a:r>
            <a:endParaRPr lang="en-US" sz="2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1819935" y="3226895"/>
            <a:ext cx="28411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Elm St (Orchard St)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lum bright="26000"/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72" t="47271" r="32658" b="41063"/>
          <a:stretch/>
        </p:blipFill>
        <p:spPr>
          <a:xfrm>
            <a:off x="4476887" y="721904"/>
            <a:ext cx="3494149" cy="61187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5400000">
            <a:off x="5075522" y="1432177"/>
            <a:ext cx="2226154" cy="1616926"/>
          </a:xfrm>
          <a:custGeom>
            <a:avLst/>
            <a:gdLst>
              <a:gd name="connsiteX0" fmla="*/ 0 w 480060"/>
              <a:gd name="connsiteY0" fmla="*/ 0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0 w 480060"/>
              <a:gd name="connsiteY4" fmla="*/ 0 h 1140781"/>
              <a:gd name="connsiteX0" fmla="*/ 3 w 480060"/>
              <a:gd name="connsiteY0" fmla="*/ 18227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3 w 480060"/>
              <a:gd name="connsiteY4" fmla="*/ 18227 h 1140781"/>
              <a:gd name="connsiteX0" fmla="*/ 3 w 480063"/>
              <a:gd name="connsiteY0" fmla="*/ 12151 h 1134705"/>
              <a:gd name="connsiteX1" fmla="*/ 480063 w 480063"/>
              <a:gd name="connsiteY1" fmla="*/ 0 h 1134705"/>
              <a:gd name="connsiteX2" fmla="*/ 480060 w 480063"/>
              <a:gd name="connsiteY2" fmla="*/ 1134705 h 1134705"/>
              <a:gd name="connsiteX3" fmla="*/ 0 w 480063"/>
              <a:gd name="connsiteY3" fmla="*/ 1134705 h 1134705"/>
              <a:gd name="connsiteX4" fmla="*/ 3 w 480063"/>
              <a:gd name="connsiteY4" fmla="*/ 12151 h 1134705"/>
              <a:gd name="connsiteX0" fmla="*/ 0 w 499956"/>
              <a:gd name="connsiteY0" fmla="*/ 21264 h 1134705"/>
              <a:gd name="connsiteX1" fmla="*/ 499956 w 499956"/>
              <a:gd name="connsiteY1" fmla="*/ 0 h 1134705"/>
              <a:gd name="connsiteX2" fmla="*/ 499953 w 499956"/>
              <a:gd name="connsiteY2" fmla="*/ 1134705 h 1134705"/>
              <a:gd name="connsiteX3" fmla="*/ 19893 w 499956"/>
              <a:gd name="connsiteY3" fmla="*/ 1134705 h 1134705"/>
              <a:gd name="connsiteX4" fmla="*/ 0 w 499956"/>
              <a:gd name="connsiteY4" fmla="*/ 21264 h 1134705"/>
              <a:gd name="connsiteX0" fmla="*/ 0 w 505925"/>
              <a:gd name="connsiteY0" fmla="*/ 54681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54681 h 1134705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45568 h 1134705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4867 w 505925"/>
              <a:gd name="connsiteY3" fmla="*/ 1134705 h 1134705"/>
              <a:gd name="connsiteX4" fmla="*/ 0 w 505925"/>
              <a:gd name="connsiteY4" fmla="*/ 45568 h 1134705"/>
              <a:gd name="connsiteX0" fmla="*/ 0 w 505922"/>
              <a:gd name="connsiteY0" fmla="*/ 34484 h 1123621"/>
              <a:gd name="connsiteX1" fmla="*/ 328987 w 505922"/>
              <a:gd name="connsiteY1" fmla="*/ 0 h 1123621"/>
              <a:gd name="connsiteX2" fmla="*/ 505922 w 505922"/>
              <a:gd name="connsiteY2" fmla="*/ 1123621 h 1123621"/>
              <a:gd name="connsiteX3" fmla="*/ 24867 w 505922"/>
              <a:gd name="connsiteY3" fmla="*/ 1123621 h 1123621"/>
              <a:gd name="connsiteX4" fmla="*/ 0 w 505922"/>
              <a:gd name="connsiteY4" fmla="*/ 34484 h 1123621"/>
              <a:gd name="connsiteX0" fmla="*/ 0 w 329892"/>
              <a:gd name="connsiteY0" fmla="*/ 34484 h 1126392"/>
              <a:gd name="connsiteX1" fmla="*/ 328987 w 329892"/>
              <a:gd name="connsiteY1" fmla="*/ 0 h 1126392"/>
              <a:gd name="connsiteX2" fmla="*/ 329892 w 329892"/>
              <a:gd name="connsiteY2" fmla="*/ 1126392 h 1126392"/>
              <a:gd name="connsiteX3" fmla="*/ 24867 w 329892"/>
              <a:gd name="connsiteY3" fmla="*/ 1123621 h 1126392"/>
              <a:gd name="connsiteX4" fmla="*/ 0 w 329892"/>
              <a:gd name="connsiteY4" fmla="*/ 34484 h 1126392"/>
              <a:gd name="connsiteX0" fmla="*/ 0 w 329027"/>
              <a:gd name="connsiteY0" fmla="*/ 34484 h 1123621"/>
              <a:gd name="connsiteX1" fmla="*/ 328987 w 329027"/>
              <a:gd name="connsiteY1" fmla="*/ 0 h 1123621"/>
              <a:gd name="connsiteX2" fmla="*/ 328078 w 329027"/>
              <a:gd name="connsiteY2" fmla="*/ 1048807 h 1123621"/>
              <a:gd name="connsiteX3" fmla="*/ 24867 w 329027"/>
              <a:gd name="connsiteY3" fmla="*/ 1123621 h 1123621"/>
              <a:gd name="connsiteX4" fmla="*/ 0 w 329027"/>
              <a:gd name="connsiteY4" fmla="*/ 34484 h 112362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21237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27" h="1062661">
                <a:moveTo>
                  <a:pt x="0" y="34484"/>
                </a:moveTo>
                <a:lnTo>
                  <a:pt x="328987" y="0"/>
                </a:lnTo>
                <a:cubicBezTo>
                  <a:pt x="329289" y="375464"/>
                  <a:pt x="327776" y="673343"/>
                  <a:pt x="328078" y="1048807"/>
                </a:cubicBezTo>
                <a:lnTo>
                  <a:pt x="18515" y="1062661"/>
                </a:lnTo>
                <a:cubicBezTo>
                  <a:pt x="9301" y="667745"/>
                  <a:pt x="7957" y="405631"/>
                  <a:pt x="0" y="34484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068243" y="1127560"/>
            <a:ext cx="902794" cy="494306"/>
          </a:xfrm>
          <a:custGeom>
            <a:avLst/>
            <a:gdLst>
              <a:gd name="connsiteX0" fmla="*/ 0 w 507366"/>
              <a:gd name="connsiteY0" fmla="*/ 0 h 1102772"/>
              <a:gd name="connsiteX1" fmla="*/ 507366 w 507366"/>
              <a:gd name="connsiteY1" fmla="*/ 0 h 1102772"/>
              <a:gd name="connsiteX2" fmla="*/ 507366 w 507366"/>
              <a:gd name="connsiteY2" fmla="*/ 1102772 h 1102772"/>
              <a:gd name="connsiteX3" fmla="*/ 0 w 507366"/>
              <a:gd name="connsiteY3" fmla="*/ 1102772 h 1102772"/>
              <a:gd name="connsiteX4" fmla="*/ 0 w 507366"/>
              <a:gd name="connsiteY4" fmla="*/ 0 h 1102772"/>
              <a:gd name="connsiteX0" fmla="*/ 0 w 550126"/>
              <a:gd name="connsiteY0" fmla="*/ 0 h 1109350"/>
              <a:gd name="connsiteX1" fmla="*/ 550126 w 550126"/>
              <a:gd name="connsiteY1" fmla="*/ 6578 h 1109350"/>
              <a:gd name="connsiteX2" fmla="*/ 550126 w 550126"/>
              <a:gd name="connsiteY2" fmla="*/ 1109350 h 1109350"/>
              <a:gd name="connsiteX3" fmla="*/ 42760 w 550126"/>
              <a:gd name="connsiteY3" fmla="*/ 1109350 h 1109350"/>
              <a:gd name="connsiteX4" fmla="*/ 0 w 550126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29603 w 536969"/>
              <a:gd name="connsiteY3" fmla="*/ 1109350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29603 w 536969"/>
              <a:gd name="connsiteY3" fmla="*/ 1106061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42759 w 536969"/>
              <a:gd name="connsiteY3" fmla="*/ 1106061 h 1109350"/>
              <a:gd name="connsiteX4" fmla="*/ 0 w 536969"/>
              <a:gd name="connsiteY4" fmla="*/ 0 h 1109350"/>
              <a:gd name="connsiteX0" fmla="*/ 0 w 536969"/>
              <a:gd name="connsiteY0" fmla="*/ 0 h 1109350"/>
              <a:gd name="connsiteX1" fmla="*/ 536969 w 536969"/>
              <a:gd name="connsiteY1" fmla="*/ 6578 h 1109350"/>
              <a:gd name="connsiteX2" fmla="*/ 536969 w 536969"/>
              <a:gd name="connsiteY2" fmla="*/ 1109350 h 1109350"/>
              <a:gd name="connsiteX3" fmla="*/ 19735 w 536969"/>
              <a:gd name="connsiteY3" fmla="*/ 1106061 h 1109350"/>
              <a:gd name="connsiteX4" fmla="*/ 0 w 536969"/>
              <a:gd name="connsiteY4" fmla="*/ 0 h 1109350"/>
              <a:gd name="connsiteX0" fmla="*/ 0 w 573423"/>
              <a:gd name="connsiteY0" fmla="*/ 0 h 1106061"/>
              <a:gd name="connsiteX1" fmla="*/ 536969 w 573423"/>
              <a:gd name="connsiteY1" fmla="*/ 6578 h 1106061"/>
              <a:gd name="connsiteX2" fmla="*/ 573423 w 573423"/>
              <a:gd name="connsiteY2" fmla="*/ 1103685 h 1106061"/>
              <a:gd name="connsiteX3" fmla="*/ 19735 w 573423"/>
              <a:gd name="connsiteY3" fmla="*/ 1106061 h 1106061"/>
              <a:gd name="connsiteX4" fmla="*/ 0 w 573423"/>
              <a:gd name="connsiteY4" fmla="*/ 0 h 1106061"/>
              <a:gd name="connsiteX0" fmla="*/ 0 w 564309"/>
              <a:gd name="connsiteY0" fmla="*/ 0 h 1106061"/>
              <a:gd name="connsiteX1" fmla="*/ 536969 w 564309"/>
              <a:gd name="connsiteY1" fmla="*/ 6578 h 1106061"/>
              <a:gd name="connsiteX2" fmla="*/ 564309 w 564309"/>
              <a:gd name="connsiteY2" fmla="*/ 1103685 h 1106061"/>
              <a:gd name="connsiteX3" fmla="*/ 19735 w 564309"/>
              <a:gd name="connsiteY3" fmla="*/ 1106061 h 1106061"/>
              <a:gd name="connsiteX4" fmla="*/ 0 w 564309"/>
              <a:gd name="connsiteY4" fmla="*/ 0 h 1106061"/>
              <a:gd name="connsiteX0" fmla="*/ 0 w 579499"/>
              <a:gd name="connsiteY0" fmla="*/ 0 h 1106061"/>
              <a:gd name="connsiteX1" fmla="*/ 579499 w 579499"/>
              <a:gd name="connsiteY1" fmla="*/ 142536 h 1106061"/>
              <a:gd name="connsiteX2" fmla="*/ 564309 w 579499"/>
              <a:gd name="connsiteY2" fmla="*/ 1103685 h 1106061"/>
              <a:gd name="connsiteX3" fmla="*/ 19735 w 579499"/>
              <a:gd name="connsiteY3" fmla="*/ 1106061 h 1106061"/>
              <a:gd name="connsiteX4" fmla="*/ 0 w 579499"/>
              <a:gd name="connsiteY4" fmla="*/ 0 h 1106061"/>
              <a:gd name="connsiteX0" fmla="*/ 0 w 582537"/>
              <a:gd name="connsiteY0" fmla="*/ 135043 h 963525"/>
              <a:gd name="connsiteX1" fmla="*/ 582537 w 582537"/>
              <a:gd name="connsiteY1" fmla="*/ 0 h 963525"/>
              <a:gd name="connsiteX2" fmla="*/ 567347 w 582537"/>
              <a:gd name="connsiteY2" fmla="*/ 961149 h 963525"/>
              <a:gd name="connsiteX3" fmla="*/ 22773 w 582537"/>
              <a:gd name="connsiteY3" fmla="*/ 963525 h 963525"/>
              <a:gd name="connsiteX4" fmla="*/ 0 w 582537"/>
              <a:gd name="connsiteY4" fmla="*/ 135043 h 963525"/>
              <a:gd name="connsiteX0" fmla="*/ 0 w 576461"/>
              <a:gd name="connsiteY0" fmla="*/ 61400 h 889882"/>
              <a:gd name="connsiteX1" fmla="*/ 576461 w 576461"/>
              <a:gd name="connsiteY1" fmla="*/ 0 h 889882"/>
              <a:gd name="connsiteX2" fmla="*/ 567347 w 576461"/>
              <a:gd name="connsiteY2" fmla="*/ 887506 h 889882"/>
              <a:gd name="connsiteX3" fmla="*/ 22773 w 576461"/>
              <a:gd name="connsiteY3" fmla="*/ 889882 h 889882"/>
              <a:gd name="connsiteX4" fmla="*/ 0 w 576461"/>
              <a:gd name="connsiteY4" fmla="*/ 61400 h 889882"/>
              <a:gd name="connsiteX0" fmla="*/ 0 w 567347"/>
              <a:gd name="connsiteY0" fmla="*/ 55737 h 884219"/>
              <a:gd name="connsiteX1" fmla="*/ 567347 w 567347"/>
              <a:gd name="connsiteY1" fmla="*/ 0 h 884219"/>
              <a:gd name="connsiteX2" fmla="*/ 567347 w 567347"/>
              <a:gd name="connsiteY2" fmla="*/ 881843 h 884219"/>
              <a:gd name="connsiteX3" fmla="*/ 22773 w 567347"/>
              <a:gd name="connsiteY3" fmla="*/ 884219 h 884219"/>
              <a:gd name="connsiteX4" fmla="*/ 0 w 567347"/>
              <a:gd name="connsiteY4" fmla="*/ 55737 h 884219"/>
              <a:gd name="connsiteX0" fmla="*/ 0 w 570385"/>
              <a:gd name="connsiteY0" fmla="*/ 21748 h 850230"/>
              <a:gd name="connsiteX1" fmla="*/ 570385 w 570385"/>
              <a:gd name="connsiteY1" fmla="*/ 0 h 850230"/>
              <a:gd name="connsiteX2" fmla="*/ 567347 w 570385"/>
              <a:gd name="connsiteY2" fmla="*/ 847854 h 850230"/>
              <a:gd name="connsiteX3" fmla="*/ 22773 w 570385"/>
              <a:gd name="connsiteY3" fmla="*/ 850230 h 850230"/>
              <a:gd name="connsiteX4" fmla="*/ 0 w 570385"/>
              <a:gd name="connsiteY4" fmla="*/ 21748 h 850230"/>
              <a:gd name="connsiteX0" fmla="*/ 0 w 570385"/>
              <a:gd name="connsiteY0" fmla="*/ 33077 h 850230"/>
              <a:gd name="connsiteX1" fmla="*/ 570385 w 570385"/>
              <a:gd name="connsiteY1" fmla="*/ 0 h 850230"/>
              <a:gd name="connsiteX2" fmla="*/ 567347 w 570385"/>
              <a:gd name="connsiteY2" fmla="*/ 847854 h 850230"/>
              <a:gd name="connsiteX3" fmla="*/ 22773 w 570385"/>
              <a:gd name="connsiteY3" fmla="*/ 850230 h 850230"/>
              <a:gd name="connsiteX4" fmla="*/ 0 w 570385"/>
              <a:gd name="connsiteY4" fmla="*/ 33077 h 85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0385" h="850230">
                <a:moveTo>
                  <a:pt x="0" y="33077"/>
                </a:moveTo>
                <a:lnTo>
                  <a:pt x="570385" y="0"/>
                </a:lnTo>
                <a:cubicBezTo>
                  <a:pt x="569372" y="282618"/>
                  <a:pt x="568360" y="565236"/>
                  <a:pt x="567347" y="847854"/>
                </a:cubicBezTo>
                <a:lnTo>
                  <a:pt x="22773" y="850230"/>
                </a:lnTo>
                <a:lnTo>
                  <a:pt x="0" y="33077"/>
                </a:ln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144640" y="-22801"/>
            <a:ext cx="13488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1910</a:t>
            </a:r>
            <a:endParaRPr lang="en-US" sz="4400" b="1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9515365" y="-11976"/>
            <a:ext cx="1486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2013</a:t>
            </a:r>
            <a:endParaRPr lang="en-US" sz="4400" b="1" u="sng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983552" y="721904"/>
            <a:ext cx="261093" cy="6156622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/>
          <a:srcRect l="21470" t="7678" r="46727" b="9321"/>
          <a:stretch/>
        </p:blipFill>
        <p:spPr>
          <a:xfrm>
            <a:off x="8153825" y="697461"/>
            <a:ext cx="4190987" cy="6152466"/>
          </a:xfrm>
          <a:prstGeom prst="rect">
            <a:avLst/>
          </a:prstGeom>
        </p:spPr>
      </p:pic>
      <p:sp>
        <p:nvSpPr>
          <p:cNvPr id="36" name="Rectangle 11"/>
          <p:cNvSpPr/>
          <p:nvPr/>
        </p:nvSpPr>
        <p:spPr>
          <a:xfrm>
            <a:off x="8737678" y="3336818"/>
            <a:ext cx="433867" cy="1117911"/>
          </a:xfrm>
          <a:custGeom>
            <a:avLst/>
            <a:gdLst>
              <a:gd name="connsiteX0" fmla="*/ 0 w 363376"/>
              <a:gd name="connsiteY0" fmla="*/ 0 h 1440127"/>
              <a:gd name="connsiteX1" fmla="*/ 363376 w 363376"/>
              <a:gd name="connsiteY1" fmla="*/ 0 h 1440127"/>
              <a:gd name="connsiteX2" fmla="*/ 363376 w 363376"/>
              <a:gd name="connsiteY2" fmla="*/ 1440127 h 1440127"/>
              <a:gd name="connsiteX3" fmla="*/ 0 w 363376"/>
              <a:gd name="connsiteY3" fmla="*/ 1440127 h 1440127"/>
              <a:gd name="connsiteX4" fmla="*/ 0 w 363376"/>
              <a:gd name="connsiteY4" fmla="*/ 0 h 1440127"/>
              <a:gd name="connsiteX0" fmla="*/ 0 w 390182"/>
              <a:gd name="connsiteY0" fmla="*/ 0 h 1440127"/>
              <a:gd name="connsiteX1" fmla="*/ 363376 w 390182"/>
              <a:gd name="connsiteY1" fmla="*/ 0 h 1440127"/>
              <a:gd name="connsiteX2" fmla="*/ 390182 w 390182"/>
              <a:gd name="connsiteY2" fmla="*/ 1440127 h 1440127"/>
              <a:gd name="connsiteX3" fmla="*/ 0 w 390182"/>
              <a:gd name="connsiteY3" fmla="*/ 1440127 h 1440127"/>
              <a:gd name="connsiteX4" fmla="*/ 0 w 390182"/>
              <a:gd name="connsiteY4" fmla="*/ 0 h 1440127"/>
              <a:gd name="connsiteX0" fmla="*/ 0 w 390182"/>
              <a:gd name="connsiteY0" fmla="*/ 0 h 1440127"/>
              <a:gd name="connsiteX1" fmla="*/ 381247 w 390182"/>
              <a:gd name="connsiteY1" fmla="*/ 2978 h 1440127"/>
              <a:gd name="connsiteX2" fmla="*/ 390182 w 390182"/>
              <a:gd name="connsiteY2" fmla="*/ 1440127 h 1440127"/>
              <a:gd name="connsiteX3" fmla="*/ 0 w 390182"/>
              <a:gd name="connsiteY3" fmla="*/ 1440127 h 1440127"/>
              <a:gd name="connsiteX4" fmla="*/ 0 w 390182"/>
              <a:gd name="connsiteY4" fmla="*/ 0 h 1440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182" h="1440127">
                <a:moveTo>
                  <a:pt x="0" y="0"/>
                </a:moveTo>
                <a:lnTo>
                  <a:pt x="381247" y="2978"/>
                </a:lnTo>
                <a:cubicBezTo>
                  <a:pt x="384225" y="482028"/>
                  <a:pt x="387204" y="961077"/>
                  <a:pt x="390182" y="1440127"/>
                </a:cubicBezTo>
                <a:lnTo>
                  <a:pt x="0" y="1440127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11154965" y="697461"/>
            <a:ext cx="102761" cy="6126281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Freeform 28"/>
          <p:cNvSpPr/>
          <p:nvPr/>
        </p:nvSpPr>
        <p:spPr>
          <a:xfrm>
            <a:off x="7130368" y="1659755"/>
            <a:ext cx="796517" cy="1755923"/>
          </a:xfrm>
          <a:custGeom>
            <a:avLst/>
            <a:gdLst>
              <a:gd name="connsiteX0" fmla="*/ 472440 w 495300"/>
              <a:gd name="connsiteY0" fmla="*/ 1028700 h 1059180"/>
              <a:gd name="connsiteX1" fmla="*/ 495300 w 495300"/>
              <a:gd name="connsiteY1" fmla="*/ 0 h 1059180"/>
              <a:gd name="connsiteX2" fmla="*/ 0 w 495300"/>
              <a:gd name="connsiteY2" fmla="*/ 7620 h 1059180"/>
              <a:gd name="connsiteX3" fmla="*/ 60960 w 495300"/>
              <a:gd name="connsiteY3" fmla="*/ 1059180 h 1059180"/>
              <a:gd name="connsiteX4" fmla="*/ 472440 w 495300"/>
              <a:gd name="connsiteY4" fmla="*/ 1028700 h 1059180"/>
              <a:gd name="connsiteX0" fmla="*/ 472440 w 495300"/>
              <a:gd name="connsiteY0" fmla="*/ 1028700 h 1059180"/>
              <a:gd name="connsiteX1" fmla="*/ 495300 w 495300"/>
              <a:gd name="connsiteY1" fmla="*/ 0 h 1059180"/>
              <a:gd name="connsiteX2" fmla="*/ 0 w 495300"/>
              <a:gd name="connsiteY2" fmla="*/ 7620 h 1059180"/>
              <a:gd name="connsiteX3" fmla="*/ 53340 w 495300"/>
              <a:gd name="connsiteY3" fmla="*/ 1059180 h 1059180"/>
              <a:gd name="connsiteX4" fmla="*/ 472440 w 495300"/>
              <a:gd name="connsiteY4" fmla="*/ 1028700 h 1059180"/>
              <a:gd name="connsiteX0" fmla="*/ 510540 w 510540"/>
              <a:gd name="connsiteY0" fmla="*/ 1051560 h 1059180"/>
              <a:gd name="connsiteX1" fmla="*/ 495300 w 510540"/>
              <a:gd name="connsiteY1" fmla="*/ 0 h 1059180"/>
              <a:gd name="connsiteX2" fmla="*/ 0 w 510540"/>
              <a:gd name="connsiteY2" fmla="*/ 7620 h 1059180"/>
              <a:gd name="connsiteX3" fmla="*/ 53340 w 510540"/>
              <a:gd name="connsiteY3" fmla="*/ 1059180 h 1059180"/>
              <a:gd name="connsiteX4" fmla="*/ 510540 w 510540"/>
              <a:gd name="connsiteY4" fmla="*/ 1051560 h 1059180"/>
              <a:gd name="connsiteX0" fmla="*/ 518160 w 518160"/>
              <a:gd name="connsiteY0" fmla="*/ 1051560 h 1059180"/>
              <a:gd name="connsiteX1" fmla="*/ 495300 w 518160"/>
              <a:gd name="connsiteY1" fmla="*/ 0 h 1059180"/>
              <a:gd name="connsiteX2" fmla="*/ 0 w 518160"/>
              <a:gd name="connsiteY2" fmla="*/ 7620 h 1059180"/>
              <a:gd name="connsiteX3" fmla="*/ 53340 w 518160"/>
              <a:gd name="connsiteY3" fmla="*/ 1059180 h 1059180"/>
              <a:gd name="connsiteX4" fmla="*/ 518160 w 518160"/>
              <a:gd name="connsiteY4" fmla="*/ 1051560 h 1059180"/>
              <a:gd name="connsiteX0" fmla="*/ 518160 w 518160"/>
              <a:gd name="connsiteY0" fmla="*/ 1051560 h 1051560"/>
              <a:gd name="connsiteX1" fmla="*/ 495300 w 518160"/>
              <a:gd name="connsiteY1" fmla="*/ 0 h 1051560"/>
              <a:gd name="connsiteX2" fmla="*/ 0 w 518160"/>
              <a:gd name="connsiteY2" fmla="*/ 7620 h 1051560"/>
              <a:gd name="connsiteX3" fmla="*/ 30480 w 518160"/>
              <a:gd name="connsiteY3" fmla="*/ 1051560 h 1051560"/>
              <a:gd name="connsiteX4" fmla="*/ 518160 w 518160"/>
              <a:gd name="connsiteY4" fmla="*/ 1051560 h 1051560"/>
              <a:gd name="connsiteX0" fmla="*/ 552847 w 552847"/>
              <a:gd name="connsiteY0" fmla="*/ 1051560 h 1051560"/>
              <a:gd name="connsiteX1" fmla="*/ 529987 w 552847"/>
              <a:gd name="connsiteY1" fmla="*/ 0 h 1051560"/>
              <a:gd name="connsiteX2" fmla="*/ 0 w 552847"/>
              <a:gd name="connsiteY2" fmla="*/ 5180 h 1051560"/>
              <a:gd name="connsiteX3" fmla="*/ 65167 w 552847"/>
              <a:gd name="connsiteY3" fmla="*/ 1051560 h 1051560"/>
              <a:gd name="connsiteX4" fmla="*/ 552847 w 552847"/>
              <a:gd name="connsiteY4" fmla="*/ 1051560 h 1051560"/>
              <a:gd name="connsiteX0" fmla="*/ 535503 w 535503"/>
              <a:gd name="connsiteY0" fmla="*/ 1053999 h 1053999"/>
              <a:gd name="connsiteX1" fmla="*/ 529987 w 535503"/>
              <a:gd name="connsiteY1" fmla="*/ 0 h 1053999"/>
              <a:gd name="connsiteX2" fmla="*/ 0 w 535503"/>
              <a:gd name="connsiteY2" fmla="*/ 5180 h 1053999"/>
              <a:gd name="connsiteX3" fmla="*/ 65167 w 535503"/>
              <a:gd name="connsiteY3" fmla="*/ 1051560 h 1053999"/>
              <a:gd name="connsiteX4" fmla="*/ 535503 w 535503"/>
              <a:gd name="connsiteY4" fmla="*/ 1053999 h 1053999"/>
              <a:gd name="connsiteX0" fmla="*/ 514691 w 514691"/>
              <a:gd name="connsiteY0" fmla="*/ 1053999 h 1053999"/>
              <a:gd name="connsiteX1" fmla="*/ 509175 w 514691"/>
              <a:gd name="connsiteY1" fmla="*/ 0 h 1053999"/>
              <a:gd name="connsiteX2" fmla="*/ 0 w 514691"/>
              <a:gd name="connsiteY2" fmla="*/ 7619 h 1053999"/>
              <a:gd name="connsiteX3" fmla="*/ 44355 w 514691"/>
              <a:gd name="connsiteY3" fmla="*/ 1051560 h 1053999"/>
              <a:gd name="connsiteX4" fmla="*/ 514691 w 514691"/>
              <a:gd name="connsiteY4" fmla="*/ 1053999 h 1053999"/>
              <a:gd name="connsiteX0" fmla="*/ 569154 w 569154"/>
              <a:gd name="connsiteY0" fmla="*/ 1059882 h 1059882"/>
              <a:gd name="connsiteX1" fmla="*/ 509175 w 569154"/>
              <a:gd name="connsiteY1" fmla="*/ 0 h 1059882"/>
              <a:gd name="connsiteX2" fmla="*/ 0 w 569154"/>
              <a:gd name="connsiteY2" fmla="*/ 7619 h 1059882"/>
              <a:gd name="connsiteX3" fmla="*/ 44355 w 569154"/>
              <a:gd name="connsiteY3" fmla="*/ 1051560 h 1059882"/>
              <a:gd name="connsiteX4" fmla="*/ 569154 w 569154"/>
              <a:gd name="connsiteY4" fmla="*/ 1059882 h 1059882"/>
              <a:gd name="connsiteX0" fmla="*/ 569154 w 569154"/>
              <a:gd name="connsiteY0" fmla="*/ 1052263 h 1052263"/>
              <a:gd name="connsiteX1" fmla="*/ 563637 w 569154"/>
              <a:gd name="connsiteY1" fmla="*/ 4145 h 1052263"/>
              <a:gd name="connsiteX2" fmla="*/ 0 w 569154"/>
              <a:gd name="connsiteY2" fmla="*/ 0 h 1052263"/>
              <a:gd name="connsiteX3" fmla="*/ 44355 w 569154"/>
              <a:gd name="connsiteY3" fmla="*/ 1043941 h 1052263"/>
              <a:gd name="connsiteX4" fmla="*/ 569154 w 569154"/>
              <a:gd name="connsiteY4" fmla="*/ 1052263 h 1052263"/>
              <a:gd name="connsiteX0" fmla="*/ 569154 w 573532"/>
              <a:gd name="connsiteY0" fmla="*/ 1052263 h 1052263"/>
              <a:gd name="connsiteX1" fmla="*/ 573249 w 573532"/>
              <a:gd name="connsiteY1" fmla="*/ 7085 h 1052263"/>
              <a:gd name="connsiteX2" fmla="*/ 0 w 573532"/>
              <a:gd name="connsiteY2" fmla="*/ 0 h 1052263"/>
              <a:gd name="connsiteX3" fmla="*/ 44355 w 573532"/>
              <a:gd name="connsiteY3" fmla="*/ 1043941 h 1052263"/>
              <a:gd name="connsiteX4" fmla="*/ 569154 w 573532"/>
              <a:gd name="connsiteY4" fmla="*/ 1052263 h 1052263"/>
              <a:gd name="connsiteX0" fmla="*/ 559543 w 563921"/>
              <a:gd name="connsiteY0" fmla="*/ 1055204 h 1055204"/>
              <a:gd name="connsiteX1" fmla="*/ 563638 w 563921"/>
              <a:gd name="connsiteY1" fmla="*/ 10026 h 1055204"/>
              <a:gd name="connsiteX2" fmla="*/ 0 w 563921"/>
              <a:gd name="connsiteY2" fmla="*/ 0 h 1055204"/>
              <a:gd name="connsiteX3" fmla="*/ 34744 w 563921"/>
              <a:gd name="connsiteY3" fmla="*/ 1046882 h 1055204"/>
              <a:gd name="connsiteX4" fmla="*/ 559543 w 563921"/>
              <a:gd name="connsiteY4" fmla="*/ 1055204 h 105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921" h="1055204">
                <a:moveTo>
                  <a:pt x="559543" y="1055204"/>
                </a:moveTo>
                <a:cubicBezTo>
                  <a:pt x="557704" y="703871"/>
                  <a:pt x="565477" y="361359"/>
                  <a:pt x="563638" y="10026"/>
                </a:cubicBezTo>
                <a:lnTo>
                  <a:pt x="0" y="0"/>
                </a:lnTo>
                <a:lnTo>
                  <a:pt x="34744" y="1046882"/>
                </a:lnTo>
                <a:lnTo>
                  <a:pt x="559543" y="1055204"/>
                </a:lnTo>
                <a:close/>
              </a:path>
            </a:pathLst>
          </a:custGeom>
          <a:noFill/>
          <a:ln w="5715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16200000">
            <a:off x="10572507" y="1798841"/>
            <a:ext cx="2078862" cy="630749"/>
          </a:xfrm>
          <a:custGeom>
            <a:avLst/>
            <a:gdLst>
              <a:gd name="connsiteX0" fmla="*/ 0 w 480060"/>
              <a:gd name="connsiteY0" fmla="*/ 0 h 1055370"/>
              <a:gd name="connsiteX1" fmla="*/ 480060 w 480060"/>
              <a:gd name="connsiteY1" fmla="*/ 0 h 1055370"/>
              <a:gd name="connsiteX2" fmla="*/ 480060 w 480060"/>
              <a:gd name="connsiteY2" fmla="*/ 1055370 h 1055370"/>
              <a:gd name="connsiteX3" fmla="*/ 0 w 480060"/>
              <a:gd name="connsiteY3" fmla="*/ 1055370 h 1055370"/>
              <a:gd name="connsiteX4" fmla="*/ 0 w 480060"/>
              <a:gd name="connsiteY4" fmla="*/ 0 h 1055370"/>
              <a:gd name="connsiteX0" fmla="*/ 0 w 480060"/>
              <a:gd name="connsiteY0" fmla="*/ 0 h 1061446"/>
              <a:gd name="connsiteX1" fmla="*/ 480060 w 480060"/>
              <a:gd name="connsiteY1" fmla="*/ 0 h 1061446"/>
              <a:gd name="connsiteX2" fmla="*/ 480060 w 480060"/>
              <a:gd name="connsiteY2" fmla="*/ 1061446 h 1061446"/>
              <a:gd name="connsiteX3" fmla="*/ 0 w 480060"/>
              <a:gd name="connsiteY3" fmla="*/ 1055370 h 1061446"/>
              <a:gd name="connsiteX4" fmla="*/ 0 w 480060"/>
              <a:gd name="connsiteY4" fmla="*/ 0 h 1061446"/>
              <a:gd name="connsiteX0" fmla="*/ 0 w 480060"/>
              <a:gd name="connsiteY0" fmla="*/ 0 h 1082711"/>
              <a:gd name="connsiteX1" fmla="*/ 480060 w 480060"/>
              <a:gd name="connsiteY1" fmla="*/ 0 h 1082711"/>
              <a:gd name="connsiteX2" fmla="*/ 480060 w 480060"/>
              <a:gd name="connsiteY2" fmla="*/ 1061446 h 1082711"/>
              <a:gd name="connsiteX3" fmla="*/ 0 w 480060"/>
              <a:gd name="connsiteY3" fmla="*/ 1082711 h 1082711"/>
              <a:gd name="connsiteX4" fmla="*/ 0 w 480060"/>
              <a:gd name="connsiteY4" fmla="*/ 0 h 1082711"/>
              <a:gd name="connsiteX0" fmla="*/ 0 w 486136"/>
              <a:gd name="connsiteY0" fmla="*/ 18230 h 1082711"/>
              <a:gd name="connsiteX1" fmla="*/ 486136 w 486136"/>
              <a:gd name="connsiteY1" fmla="*/ 0 h 1082711"/>
              <a:gd name="connsiteX2" fmla="*/ 486136 w 486136"/>
              <a:gd name="connsiteY2" fmla="*/ 1061446 h 1082711"/>
              <a:gd name="connsiteX3" fmla="*/ 6076 w 486136"/>
              <a:gd name="connsiteY3" fmla="*/ 1082711 h 1082711"/>
              <a:gd name="connsiteX4" fmla="*/ 0 w 486136"/>
              <a:gd name="connsiteY4" fmla="*/ 18230 h 1082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6" h="1082711">
                <a:moveTo>
                  <a:pt x="0" y="18230"/>
                </a:moveTo>
                <a:lnTo>
                  <a:pt x="486136" y="0"/>
                </a:lnTo>
                <a:lnTo>
                  <a:pt x="486136" y="1061446"/>
                </a:lnTo>
                <a:lnTo>
                  <a:pt x="6076" y="1082711"/>
                </a:lnTo>
                <a:cubicBezTo>
                  <a:pt x="4051" y="727884"/>
                  <a:pt x="2025" y="373057"/>
                  <a:pt x="0" y="18230"/>
                </a:cubicBezTo>
                <a:close/>
              </a:path>
            </a:pathLst>
          </a:custGeom>
          <a:solidFill>
            <a:srgbClr val="92D05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5"/>
          <p:cNvSpPr/>
          <p:nvPr/>
        </p:nvSpPr>
        <p:spPr>
          <a:xfrm rot="5400000">
            <a:off x="6460344" y="3467716"/>
            <a:ext cx="512951" cy="643846"/>
          </a:xfrm>
          <a:custGeom>
            <a:avLst/>
            <a:gdLst>
              <a:gd name="connsiteX0" fmla="*/ 0 w 480060"/>
              <a:gd name="connsiteY0" fmla="*/ 0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0 w 480060"/>
              <a:gd name="connsiteY4" fmla="*/ 0 h 1140781"/>
              <a:gd name="connsiteX0" fmla="*/ 3 w 480060"/>
              <a:gd name="connsiteY0" fmla="*/ 18227 h 1140781"/>
              <a:gd name="connsiteX1" fmla="*/ 480060 w 480060"/>
              <a:gd name="connsiteY1" fmla="*/ 0 h 1140781"/>
              <a:gd name="connsiteX2" fmla="*/ 480060 w 480060"/>
              <a:gd name="connsiteY2" fmla="*/ 1140781 h 1140781"/>
              <a:gd name="connsiteX3" fmla="*/ 0 w 480060"/>
              <a:gd name="connsiteY3" fmla="*/ 1140781 h 1140781"/>
              <a:gd name="connsiteX4" fmla="*/ 3 w 480060"/>
              <a:gd name="connsiteY4" fmla="*/ 18227 h 1140781"/>
              <a:gd name="connsiteX0" fmla="*/ 3 w 480063"/>
              <a:gd name="connsiteY0" fmla="*/ 12151 h 1134705"/>
              <a:gd name="connsiteX1" fmla="*/ 480063 w 480063"/>
              <a:gd name="connsiteY1" fmla="*/ 0 h 1134705"/>
              <a:gd name="connsiteX2" fmla="*/ 480060 w 480063"/>
              <a:gd name="connsiteY2" fmla="*/ 1134705 h 1134705"/>
              <a:gd name="connsiteX3" fmla="*/ 0 w 480063"/>
              <a:gd name="connsiteY3" fmla="*/ 1134705 h 1134705"/>
              <a:gd name="connsiteX4" fmla="*/ 3 w 480063"/>
              <a:gd name="connsiteY4" fmla="*/ 12151 h 1134705"/>
              <a:gd name="connsiteX0" fmla="*/ 0 w 499956"/>
              <a:gd name="connsiteY0" fmla="*/ 21264 h 1134705"/>
              <a:gd name="connsiteX1" fmla="*/ 499956 w 499956"/>
              <a:gd name="connsiteY1" fmla="*/ 0 h 1134705"/>
              <a:gd name="connsiteX2" fmla="*/ 499953 w 499956"/>
              <a:gd name="connsiteY2" fmla="*/ 1134705 h 1134705"/>
              <a:gd name="connsiteX3" fmla="*/ 19893 w 499956"/>
              <a:gd name="connsiteY3" fmla="*/ 1134705 h 1134705"/>
              <a:gd name="connsiteX4" fmla="*/ 0 w 499956"/>
              <a:gd name="connsiteY4" fmla="*/ 21264 h 1134705"/>
              <a:gd name="connsiteX0" fmla="*/ 0 w 505925"/>
              <a:gd name="connsiteY0" fmla="*/ 54681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54681 h 1134705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5862 w 505925"/>
              <a:gd name="connsiteY3" fmla="*/ 1134705 h 1134705"/>
              <a:gd name="connsiteX4" fmla="*/ 0 w 505925"/>
              <a:gd name="connsiteY4" fmla="*/ 45568 h 1134705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7743"/>
              <a:gd name="connsiteX1" fmla="*/ 505925 w 505925"/>
              <a:gd name="connsiteY1" fmla="*/ 0 h 1137743"/>
              <a:gd name="connsiteX2" fmla="*/ 505922 w 505925"/>
              <a:gd name="connsiteY2" fmla="*/ 1134705 h 1137743"/>
              <a:gd name="connsiteX3" fmla="*/ 37799 w 505925"/>
              <a:gd name="connsiteY3" fmla="*/ 1137743 h 1137743"/>
              <a:gd name="connsiteX4" fmla="*/ 0 w 505925"/>
              <a:gd name="connsiteY4" fmla="*/ 45568 h 1137743"/>
              <a:gd name="connsiteX0" fmla="*/ 0 w 505925"/>
              <a:gd name="connsiteY0" fmla="*/ 45568 h 1134705"/>
              <a:gd name="connsiteX1" fmla="*/ 505925 w 505925"/>
              <a:gd name="connsiteY1" fmla="*/ 0 h 1134705"/>
              <a:gd name="connsiteX2" fmla="*/ 505922 w 505925"/>
              <a:gd name="connsiteY2" fmla="*/ 1134705 h 1134705"/>
              <a:gd name="connsiteX3" fmla="*/ 24867 w 505925"/>
              <a:gd name="connsiteY3" fmla="*/ 1134705 h 1134705"/>
              <a:gd name="connsiteX4" fmla="*/ 0 w 505925"/>
              <a:gd name="connsiteY4" fmla="*/ 45568 h 1134705"/>
              <a:gd name="connsiteX0" fmla="*/ 0 w 505922"/>
              <a:gd name="connsiteY0" fmla="*/ 34484 h 1123621"/>
              <a:gd name="connsiteX1" fmla="*/ 328987 w 505922"/>
              <a:gd name="connsiteY1" fmla="*/ 0 h 1123621"/>
              <a:gd name="connsiteX2" fmla="*/ 505922 w 505922"/>
              <a:gd name="connsiteY2" fmla="*/ 1123621 h 1123621"/>
              <a:gd name="connsiteX3" fmla="*/ 24867 w 505922"/>
              <a:gd name="connsiteY3" fmla="*/ 1123621 h 1123621"/>
              <a:gd name="connsiteX4" fmla="*/ 0 w 505922"/>
              <a:gd name="connsiteY4" fmla="*/ 34484 h 1123621"/>
              <a:gd name="connsiteX0" fmla="*/ 0 w 329892"/>
              <a:gd name="connsiteY0" fmla="*/ 34484 h 1126392"/>
              <a:gd name="connsiteX1" fmla="*/ 328987 w 329892"/>
              <a:gd name="connsiteY1" fmla="*/ 0 h 1126392"/>
              <a:gd name="connsiteX2" fmla="*/ 329892 w 329892"/>
              <a:gd name="connsiteY2" fmla="*/ 1126392 h 1126392"/>
              <a:gd name="connsiteX3" fmla="*/ 24867 w 329892"/>
              <a:gd name="connsiteY3" fmla="*/ 1123621 h 1126392"/>
              <a:gd name="connsiteX4" fmla="*/ 0 w 329892"/>
              <a:gd name="connsiteY4" fmla="*/ 34484 h 1126392"/>
              <a:gd name="connsiteX0" fmla="*/ 0 w 329027"/>
              <a:gd name="connsiteY0" fmla="*/ 34484 h 1123621"/>
              <a:gd name="connsiteX1" fmla="*/ 328987 w 329027"/>
              <a:gd name="connsiteY1" fmla="*/ 0 h 1123621"/>
              <a:gd name="connsiteX2" fmla="*/ 328078 w 329027"/>
              <a:gd name="connsiteY2" fmla="*/ 1048807 h 1123621"/>
              <a:gd name="connsiteX3" fmla="*/ 24867 w 329027"/>
              <a:gd name="connsiteY3" fmla="*/ 1123621 h 1123621"/>
              <a:gd name="connsiteX4" fmla="*/ 0 w 329027"/>
              <a:gd name="connsiteY4" fmla="*/ 34484 h 112362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21237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  <a:gd name="connsiteX0" fmla="*/ 0 w 329027"/>
              <a:gd name="connsiteY0" fmla="*/ 34484 h 1062661"/>
              <a:gd name="connsiteX1" fmla="*/ 328987 w 329027"/>
              <a:gd name="connsiteY1" fmla="*/ 0 h 1062661"/>
              <a:gd name="connsiteX2" fmla="*/ 328078 w 329027"/>
              <a:gd name="connsiteY2" fmla="*/ 1048807 h 1062661"/>
              <a:gd name="connsiteX3" fmla="*/ 18515 w 329027"/>
              <a:gd name="connsiteY3" fmla="*/ 1062661 h 1062661"/>
              <a:gd name="connsiteX4" fmla="*/ 0 w 329027"/>
              <a:gd name="connsiteY4" fmla="*/ 34484 h 106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027" h="1062661">
                <a:moveTo>
                  <a:pt x="0" y="34484"/>
                </a:moveTo>
                <a:lnTo>
                  <a:pt x="328987" y="0"/>
                </a:lnTo>
                <a:cubicBezTo>
                  <a:pt x="329289" y="375464"/>
                  <a:pt x="327776" y="673343"/>
                  <a:pt x="328078" y="1048807"/>
                </a:cubicBezTo>
                <a:lnTo>
                  <a:pt x="18515" y="1062661"/>
                </a:lnTo>
                <a:cubicBezTo>
                  <a:pt x="9301" y="667745"/>
                  <a:pt x="7957" y="405631"/>
                  <a:pt x="0" y="34484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/>
          <p:cNvGrpSpPr/>
          <p:nvPr/>
        </p:nvGrpSpPr>
        <p:grpSpPr>
          <a:xfrm>
            <a:off x="4099310" y="4434761"/>
            <a:ext cx="4607093" cy="1593884"/>
            <a:chOff x="4099310" y="-2430376"/>
            <a:chExt cx="4607093" cy="1593884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9" cstate="print"/>
            <a:srcRect l="12204" t="40753" r="17798" b="16509"/>
            <a:stretch/>
          </p:blipFill>
          <p:spPr>
            <a:xfrm>
              <a:off x="4141367" y="-2430376"/>
              <a:ext cx="4565036" cy="1567796"/>
            </a:xfrm>
            <a:prstGeom prst="rect">
              <a:avLst/>
            </a:prstGeom>
          </p:spPr>
        </p:pic>
        <p:sp>
          <p:nvSpPr>
            <p:cNvPr id="48" name="Rectangle 11"/>
            <p:cNvSpPr/>
            <p:nvPr/>
          </p:nvSpPr>
          <p:spPr>
            <a:xfrm>
              <a:off x="4099310" y="-2389326"/>
              <a:ext cx="4590239" cy="1552834"/>
            </a:xfrm>
            <a:custGeom>
              <a:avLst/>
              <a:gdLst>
                <a:gd name="connsiteX0" fmla="*/ 0 w 363376"/>
                <a:gd name="connsiteY0" fmla="*/ 0 h 1440127"/>
                <a:gd name="connsiteX1" fmla="*/ 363376 w 363376"/>
                <a:gd name="connsiteY1" fmla="*/ 0 h 1440127"/>
                <a:gd name="connsiteX2" fmla="*/ 363376 w 363376"/>
                <a:gd name="connsiteY2" fmla="*/ 1440127 h 1440127"/>
                <a:gd name="connsiteX3" fmla="*/ 0 w 363376"/>
                <a:gd name="connsiteY3" fmla="*/ 1440127 h 1440127"/>
                <a:gd name="connsiteX4" fmla="*/ 0 w 363376"/>
                <a:gd name="connsiteY4" fmla="*/ 0 h 1440127"/>
                <a:gd name="connsiteX0" fmla="*/ 0 w 390182"/>
                <a:gd name="connsiteY0" fmla="*/ 0 h 1440127"/>
                <a:gd name="connsiteX1" fmla="*/ 363376 w 390182"/>
                <a:gd name="connsiteY1" fmla="*/ 0 h 1440127"/>
                <a:gd name="connsiteX2" fmla="*/ 390182 w 390182"/>
                <a:gd name="connsiteY2" fmla="*/ 1440127 h 1440127"/>
                <a:gd name="connsiteX3" fmla="*/ 0 w 390182"/>
                <a:gd name="connsiteY3" fmla="*/ 1440127 h 1440127"/>
                <a:gd name="connsiteX4" fmla="*/ 0 w 390182"/>
                <a:gd name="connsiteY4" fmla="*/ 0 h 1440127"/>
                <a:gd name="connsiteX0" fmla="*/ 0 w 390182"/>
                <a:gd name="connsiteY0" fmla="*/ 0 h 1440127"/>
                <a:gd name="connsiteX1" fmla="*/ 381247 w 390182"/>
                <a:gd name="connsiteY1" fmla="*/ 2978 h 1440127"/>
                <a:gd name="connsiteX2" fmla="*/ 390182 w 390182"/>
                <a:gd name="connsiteY2" fmla="*/ 1440127 h 1440127"/>
                <a:gd name="connsiteX3" fmla="*/ 0 w 390182"/>
                <a:gd name="connsiteY3" fmla="*/ 1440127 h 1440127"/>
                <a:gd name="connsiteX4" fmla="*/ 0 w 390182"/>
                <a:gd name="connsiteY4" fmla="*/ 0 h 1440127"/>
                <a:gd name="connsiteX0" fmla="*/ 0 w 390555"/>
                <a:gd name="connsiteY0" fmla="*/ 0 h 1440127"/>
                <a:gd name="connsiteX1" fmla="*/ 389626 w 390555"/>
                <a:gd name="connsiteY1" fmla="*/ 2978 h 1440127"/>
                <a:gd name="connsiteX2" fmla="*/ 390182 w 390555"/>
                <a:gd name="connsiteY2" fmla="*/ 1440127 h 1440127"/>
                <a:gd name="connsiteX3" fmla="*/ 0 w 390555"/>
                <a:gd name="connsiteY3" fmla="*/ 1440127 h 1440127"/>
                <a:gd name="connsiteX4" fmla="*/ 0 w 390555"/>
                <a:gd name="connsiteY4" fmla="*/ 0 h 144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0555" h="1440127">
                  <a:moveTo>
                    <a:pt x="0" y="0"/>
                  </a:moveTo>
                  <a:lnTo>
                    <a:pt x="389626" y="2978"/>
                  </a:lnTo>
                  <a:cubicBezTo>
                    <a:pt x="392604" y="482028"/>
                    <a:pt x="387204" y="961077"/>
                    <a:pt x="390182" y="1440127"/>
                  </a:cubicBezTo>
                  <a:lnTo>
                    <a:pt x="0" y="1440127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8738319" y="2242698"/>
            <a:ext cx="2416645" cy="1479123"/>
          </a:xfrm>
          <a:custGeom>
            <a:avLst/>
            <a:gdLst>
              <a:gd name="connsiteX0" fmla="*/ 0 w 363376"/>
              <a:gd name="connsiteY0" fmla="*/ 0 h 1440127"/>
              <a:gd name="connsiteX1" fmla="*/ 363376 w 363376"/>
              <a:gd name="connsiteY1" fmla="*/ 0 h 1440127"/>
              <a:gd name="connsiteX2" fmla="*/ 363376 w 363376"/>
              <a:gd name="connsiteY2" fmla="*/ 1440127 h 1440127"/>
              <a:gd name="connsiteX3" fmla="*/ 0 w 363376"/>
              <a:gd name="connsiteY3" fmla="*/ 1440127 h 1440127"/>
              <a:gd name="connsiteX4" fmla="*/ 0 w 363376"/>
              <a:gd name="connsiteY4" fmla="*/ 0 h 1440127"/>
              <a:gd name="connsiteX0" fmla="*/ 0 w 390182"/>
              <a:gd name="connsiteY0" fmla="*/ 0 h 1440127"/>
              <a:gd name="connsiteX1" fmla="*/ 363376 w 390182"/>
              <a:gd name="connsiteY1" fmla="*/ 0 h 1440127"/>
              <a:gd name="connsiteX2" fmla="*/ 390182 w 390182"/>
              <a:gd name="connsiteY2" fmla="*/ 1440127 h 1440127"/>
              <a:gd name="connsiteX3" fmla="*/ 0 w 390182"/>
              <a:gd name="connsiteY3" fmla="*/ 1440127 h 1440127"/>
              <a:gd name="connsiteX4" fmla="*/ 0 w 390182"/>
              <a:gd name="connsiteY4" fmla="*/ 0 h 1440127"/>
              <a:gd name="connsiteX0" fmla="*/ 0 w 390182"/>
              <a:gd name="connsiteY0" fmla="*/ 0 h 1440127"/>
              <a:gd name="connsiteX1" fmla="*/ 381247 w 390182"/>
              <a:gd name="connsiteY1" fmla="*/ 2978 h 1440127"/>
              <a:gd name="connsiteX2" fmla="*/ 390182 w 390182"/>
              <a:gd name="connsiteY2" fmla="*/ 1440127 h 1440127"/>
              <a:gd name="connsiteX3" fmla="*/ 0 w 390182"/>
              <a:gd name="connsiteY3" fmla="*/ 1440127 h 1440127"/>
              <a:gd name="connsiteX4" fmla="*/ 0 w 390182"/>
              <a:gd name="connsiteY4" fmla="*/ 0 h 1440127"/>
              <a:gd name="connsiteX0" fmla="*/ 0 w 390182"/>
              <a:gd name="connsiteY0" fmla="*/ 923625 h 1437150"/>
              <a:gd name="connsiteX1" fmla="*/ 381247 w 390182"/>
              <a:gd name="connsiteY1" fmla="*/ 1 h 1437150"/>
              <a:gd name="connsiteX2" fmla="*/ 390182 w 390182"/>
              <a:gd name="connsiteY2" fmla="*/ 1437150 h 1437150"/>
              <a:gd name="connsiteX3" fmla="*/ 0 w 390182"/>
              <a:gd name="connsiteY3" fmla="*/ 1437150 h 1437150"/>
              <a:gd name="connsiteX4" fmla="*/ 0 w 390182"/>
              <a:gd name="connsiteY4" fmla="*/ 923625 h 1437150"/>
              <a:gd name="connsiteX0" fmla="*/ 0 w 390182"/>
              <a:gd name="connsiteY0" fmla="*/ 955496 h 1469021"/>
              <a:gd name="connsiteX1" fmla="*/ 185879 w 390182"/>
              <a:gd name="connsiteY1" fmla="*/ 510728 h 1469021"/>
              <a:gd name="connsiteX2" fmla="*/ 381247 w 390182"/>
              <a:gd name="connsiteY2" fmla="*/ 31872 h 1469021"/>
              <a:gd name="connsiteX3" fmla="*/ 390182 w 390182"/>
              <a:gd name="connsiteY3" fmla="*/ 1469021 h 1469021"/>
              <a:gd name="connsiteX4" fmla="*/ 0 w 390182"/>
              <a:gd name="connsiteY4" fmla="*/ 1469021 h 1469021"/>
              <a:gd name="connsiteX5" fmla="*/ 0 w 390182"/>
              <a:gd name="connsiteY5" fmla="*/ 955496 h 1469021"/>
              <a:gd name="connsiteX0" fmla="*/ 0 w 390182"/>
              <a:gd name="connsiteY0" fmla="*/ 952180 h 1465705"/>
              <a:gd name="connsiteX1" fmla="*/ 185879 w 390182"/>
              <a:gd name="connsiteY1" fmla="*/ 507412 h 1465705"/>
              <a:gd name="connsiteX2" fmla="*/ 185879 w 390182"/>
              <a:gd name="connsiteY2" fmla="*/ 507412 h 1465705"/>
              <a:gd name="connsiteX3" fmla="*/ 381247 w 390182"/>
              <a:gd name="connsiteY3" fmla="*/ 28556 h 1465705"/>
              <a:gd name="connsiteX4" fmla="*/ 390182 w 390182"/>
              <a:gd name="connsiteY4" fmla="*/ 1465705 h 1465705"/>
              <a:gd name="connsiteX5" fmla="*/ 0 w 390182"/>
              <a:gd name="connsiteY5" fmla="*/ 1465705 h 1465705"/>
              <a:gd name="connsiteX6" fmla="*/ 0 w 390182"/>
              <a:gd name="connsiteY6" fmla="*/ 952180 h 1465705"/>
              <a:gd name="connsiteX0" fmla="*/ 0 w 390182"/>
              <a:gd name="connsiteY0" fmla="*/ 942489 h 1456014"/>
              <a:gd name="connsiteX1" fmla="*/ 185879 w 390182"/>
              <a:gd name="connsiteY1" fmla="*/ 497721 h 1456014"/>
              <a:gd name="connsiteX2" fmla="*/ 201778 w 390182"/>
              <a:gd name="connsiteY2" fmla="*/ 843653 h 1456014"/>
              <a:gd name="connsiteX3" fmla="*/ 381247 w 390182"/>
              <a:gd name="connsiteY3" fmla="*/ 18865 h 1456014"/>
              <a:gd name="connsiteX4" fmla="*/ 390182 w 390182"/>
              <a:gd name="connsiteY4" fmla="*/ 1456014 h 1456014"/>
              <a:gd name="connsiteX5" fmla="*/ 0 w 390182"/>
              <a:gd name="connsiteY5" fmla="*/ 1456014 h 1456014"/>
              <a:gd name="connsiteX6" fmla="*/ 0 w 390182"/>
              <a:gd name="connsiteY6" fmla="*/ 942489 h 1456014"/>
              <a:gd name="connsiteX0" fmla="*/ 0 w 390182"/>
              <a:gd name="connsiteY0" fmla="*/ 942489 h 1456014"/>
              <a:gd name="connsiteX1" fmla="*/ 156352 w 390182"/>
              <a:gd name="connsiteY1" fmla="*/ 843653 h 1456014"/>
              <a:gd name="connsiteX2" fmla="*/ 201778 w 390182"/>
              <a:gd name="connsiteY2" fmla="*/ 843653 h 1456014"/>
              <a:gd name="connsiteX3" fmla="*/ 381247 w 390182"/>
              <a:gd name="connsiteY3" fmla="*/ 18865 h 1456014"/>
              <a:gd name="connsiteX4" fmla="*/ 390182 w 390182"/>
              <a:gd name="connsiteY4" fmla="*/ 1456014 h 1456014"/>
              <a:gd name="connsiteX5" fmla="*/ 0 w 390182"/>
              <a:gd name="connsiteY5" fmla="*/ 1456014 h 1456014"/>
              <a:gd name="connsiteX6" fmla="*/ 0 w 390182"/>
              <a:gd name="connsiteY6" fmla="*/ 942489 h 1456014"/>
              <a:gd name="connsiteX0" fmla="*/ 0 w 390182"/>
              <a:gd name="connsiteY0" fmla="*/ 983684 h 1497209"/>
              <a:gd name="connsiteX1" fmla="*/ 156352 w 390182"/>
              <a:gd name="connsiteY1" fmla="*/ 884848 h 1497209"/>
              <a:gd name="connsiteX2" fmla="*/ 238119 w 390182"/>
              <a:gd name="connsiteY2" fmla="*/ 180630 h 1497209"/>
              <a:gd name="connsiteX3" fmla="*/ 381247 w 390182"/>
              <a:gd name="connsiteY3" fmla="*/ 60060 h 1497209"/>
              <a:gd name="connsiteX4" fmla="*/ 390182 w 390182"/>
              <a:gd name="connsiteY4" fmla="*/ 1497209 h 1497209"/>
              <a:gd name="connsiteX5" fmla="*/ 0 w 390182"/>
              <a:gd name="connsiteY5" fmla="*/ 1497209 h 1497209"/>
              <a:gd name="connsiteX6" fmla="*/ 0 w 390182"/>
              <a:gd name="connsiteY6" fmla="*/ 983684 h 1497209"/>
              <a:gd name="connsiteX0" fmla="*/ 0 w 390182"/>
              <a:gd name="connsiteY0" fmla="*/ 983684 h 1497209"/>
              <a:gd name="connsiteX1" fmla="*/ 204050 w 390182"/>
              <a:gd name="connsiteY1" fmla="*/ 884848 h 1497209"/>
              <a:gd name="connsiteX2" fmla="*/ 238119 w 390182"/>
              <a:gd name="connsiteY2" fmla="*/ 180630 h 1497209"/>
              <a:gd name="connsiteX3" fmla="*/ 381247 w 390182"/>
              <a:gd name="connsiteY3" fmla="*/ 60060 h 1497209"/>
              <a:gd name="connsiteX4" fmla="*/ 390182 w 390182"/>
              <a:gd name="connsiteY4" fmla="*/ 1497209 h 1497209"/>
              <a:gd name="connsiteX5" fmla="*/ 0 w 390182"/>
              <a:gd name="connsiteY5" fmla="*/ 1497209 h 1497209"/>
              <a:gd name="connsiteX6" fmla="*/ 0 w 390182"/>
              <a:gd name="connsiteY6" fmla="*/ 983684 h 1497209"/>
              <a:gd name="connsiteX0" fmla="*/ 0 w 390182"/>
              <a:gd name="connsiteY0" fmla="*/ 983684 h 1497209"/>
              <a:gd name="connsiteX1" fmla="*/ 204050 w 390182"/>
              <a:gd name="connsiteY1" fmla="*/ 884848 h 1497209"/>
              <a:gd name="connsiteX2" fmla="*/ 199507 w 390182"/>
              <a:gd name="connsiteY2" fmla="*/ 180630 h 1497209"/>
              <a:gd name="connsiteX3" fmla="*/ 381247 w 390182"/>
              <a:gd name="connsiteY3" fmla="*/ 60060 h 1497209"/>
              <a:gd name="connsiteX4" fmla="*/ 390182 w 390182"/>
              <a:gd name="connsiteY4" fmla="*/ 1497209 h 1497209"/>
              <a:gd name="connsiteX5" fmla="*/ 0 w 390182"/>
              <a:gd name="connsiteY5" fmla="*/ 1497209 h 1497209"/>
              <a:gd name="connsiteX6" fmla="*/ 0 w 390182"/>
              <a:gd name="connsiteY6" fmla="*/ 983684 h 1497209"/>
              <a:gd name="connsiteX0" fmla="*/ 0 w 390182"/>
              <a:gd name="connsiteY0" fmla="*/ 879266 h 1392791"/>
              <a:gd name="connsiteX1" fmla="*/ 204050 w 390182"/>
              <a:gd name="connsiteY1" fmla="*/ 780430 h 1392791"/>
              <a:gd name="connsiteX2" fmla="*/ 199507 w 390182"/>
              <a:gd name="connsiteY2" fmla="*/ 76212 h 1392791"/>
              <a:gd name="connsiteX3" fmla="*/ 385790 w 390182"/>
              <a:gd name="connsiteY3" fmla="*/ 103898 h 1392791"/>
              <a:gd name="connsiteX4" fmla="*/ 390182 w 390182"/>
              <a:gd name="connsiteY4" fmla="*/ 1392791 h 1392791"/>
              <a:gd name="connsiteX5" fmla="*/ 0 w 390182"/>
              <a:gd name="connsiteY5" fmla="*/ 1392791 h 1392791"/>
              <a:gd name="connsiteX6" fmla="*/ 0 w 390182"/>
              <a:gd name="connsiteY6" fmla="*/ 879266 h 1392791"/>
              <a:gd name="connsiteX0" fmla="*/ 0 w 390182"/>
              <a:gd name="connsiteY0" fmla="*/ 832396 h 1345921"/>
              <a:gd name="connsiteX1" fmla="*/ 204050 w 390182"/>
              <a:gd name="connsiteY1" fmla="*/ 733560 h 1345921"/>
              <a:gd name="connsiteX2" fmla="*/ 199507 w 390182"/>
              <a:gd name="connsiteY2" fmla="*/ 29342 h 1345921"/>
              <a:gd name="connsiteX3" fmla="*/ 385790 w 390182"/>
              <a:gd name="connsiteY3" fmla="*/ 57028 h 1345921"/>
              <a:gd name="connsiteX4" fmla="*/ 390182 w 390182"/>
              <a:gd name="connsiteY4" fmla="*/ 1345921 h 1345921"/>
              <a:gd name="connsiteX5" fmla="*/ 0 w 390182"/>
              <a:gd name="connsiteY5" fmla="*/ 1345921 h 1345921"/>
              <a:gd name="connsiteX6" fmla="*/ 0 w 390182"/>
              <a:gd name="connsiteY6" fmla="*/ 832396 h 1345921"/>
              <a:gd name="connsiteX0" fmla="*/ 0 w 390182"/>
              <a:gd name="connsiteY0" fmla="*/ 775368 h 1288893"/>
              <a:gd name="connsiteX1" fmla="*/ 204050 w 390182"/>
              <a:gd name="connsiteY1" fmla="*/ 676532 h 1288893"/>
              <a:gd name="connsiteX2" fmla="*/ 185879 w 390182"/>
              <a:gd name="connsiteY2" fmla="*/ 71152 h 1288893"/>
              <a:gd name="connsiteX3" fmla="*/ 385790 w 390182"/>
              <a:gd name="connsiteY3" fmla="*/ 0 h 1288893"/>
              <a:gd name="connsiteX4" fmla="*/ 390182 w 390182"/>
              <a:gd name="connsiteY4" fmla="*/ 1288893 h 1288893"/>
              <a:gd name="connsiteX5" fmla="*/ 0 w 390182"/>
              <a:gd name="connsiteY5" fmla="*/ 1288893 h 1288893"/>
              <a:gd name="connsiteX6" fmla="*/ 0 w 390182"/>
              <a:gd name="connsiteY6" fmla="*/ 775368 h 1288893"/>
              <a:gd name="connsiteX0" fmla="*/ 0 w 390182"/>
              <a:gd name="connsiteY0" fmla="*/ 777470 h 1290995"/>
              <a:gd name="connsiteX1" fmla="*/ 204050 w 390182"/>
              <a:gd name="connsiteY1" fmla="*/ 678634 h 1290995"/>
              <a:gd name="connsiteX2" fmla="*/ 206321 w 390182"/>
              <a:gd name="connsiteY2" fmla="*/ 60899 h 1290995"/>
              <a:gd name="connsiteX3" fmla="*/ 385790 w 390182"/>
              <a:gd name="connsiteY3" fmla="*/ 2102 h 1290995"/>
              <a:gd name="connsiteX4" fmla="*/ 390182 w 390182"/>
              <a:gd name="connsiteY4" fmla="*/ 1290995 h 1290995"/>
              <a:gd name="connsiteX5" fmla="*/ 0 w 390182"/>
              <a:gd name="connsiteY5" fmla="*/ 1290995 h 1290995"/>
              <a:gd name="connsiteX6" fmla="*/ 0 w 390182"/>
              <a:gd name="connsiteY6" fmla="*/ 777470 h 1290995"/>
              <a:gd name="connsiteX0" fmla="*/ 0 w 390182"/>
              <a:gd name="connsiteY0" fmla="*/ 775368 h 1288893"/>
              <a:gd name="connsiteX1" fmla="*/ 204050 w 390182"/>
              <a:gd name="connsiteY1" fmla="*/ 676532 h 1288893"/>
              <a:gd name="connsiteX2" fmla="*/ 206321 w 390182"/>
              <a:gd name="connsiteY2" fmla="*/ 58797 h 1288893"/>
              <a:gd name="connsiteX3" fmla="*/ 385790 w 390182"/>
              <a:gd name="connsiteY3" fmla="*/ 0 h 1288893"/>
              <a:gd name="connsiteX4" fmla="*/ 390182 w 390182"/>
              <a:gd name="connsiteY4" fmla="*/ 1288893 h 1288893"/>
              <a:gd name="connsiteX5" fmla="*/ 0 w 390182"/>
              <a:gd name="connsiteY5" fmla="*/ 1288893 h 1288893"/>
              <a:gd name="connsiteX6" fmla="*/ 0 w 390182"/>
              <a:gd name="connsiteY6" fmla="*/ 775368 h 1288893"/>
              <a:gd name="connsiteX0" fmla="*/ 0 w 390182"/>
              <a:gd name="connsiteY0" fmla="*/ 795952 h 1309477"/>
              <a:gd name="connsiteX1" fmla="*/ 204050 w 390182"/>
              <a:gd name="connsiteY1" fmla="*/ 697116 h 1309477"/>
              <a:gd name="connsiteX2" fmla="*/ 199507 w 390182"/>
              <a:gd name="connsiteY2" fmla="*/ 5253 h 1309477"/>
              <a:gd name="connsiteX3" fmla="*/ 385790 w 390182"/>
              <a:gd name="connsiteY3" fmla="*/ 20584 h 1309477"/>
              <a:gd name="connsiteX4" fmla="*/ 390182 w 390182"/>
              <a:gd name="connsiteY4" fmla="*/ 1309477 h 1309477"/>
              <a:gd name="connsiteX5" fmla="*/ 0 w 390182"/>
              <a:gd name="connsiteY5" fmla="*/ 1309477 h 1309477"/>
              <a:gd name="connsiteX6" fmla="*/ 0 w 390182"/>
              <a:gd name="connsiteY6" fmla="*/ 795952 h 1309477"/>
              <a:gd name="connsiteX0" fmla="*/ 0 w 390182"/>
              <a:gd name="connsiteY0" fmla="*/ 785489 h 1299014"/>
              <a:gd name="connsiteX1" fmla="*/ 204050 w 390182"/>
              <a:gd name="connsiteY1" fmla="*/ 686653 h 1299014"/>
              <a:gd name="connsiteX2" fmla="*/ 206321 w 390182"/>
              <a:gd name="connsiteY2" fmla="*/ 7145 h 1299014"/>
              <a:gd name="connsiteX3" fmla="*/ 385790 w 390182"/>
              <a:gd name="connsiteY3" fmla="*/ 10121 h 1299014"/>
              <a:gd name="connsiteX4" fmla="*/ 390182 w 390182"/>
              <a:gd name="connsiteY4" fmla="*/ 1299014 h 1299014"/>
              <a:gd name="connsiteX5" fmla="*/ 0 w 390182"/>
              <a:gd name="connsiteY5" fmla="*/ 1299014 h 1299014"/>
              <a:gd name="connsiteX6" fmla="*/ 0 w 390182"/>
              <a:gd name="connsiteY6" fmla="*/ 785489 h 1299014"/>
              <a:gd name="connsiteX0" fmla="*/ 0 w 390182"/>
              <a:gd name="connsiteY0" fmla="*/ 785489 h 1299014"/>
              <a:gd name="connsiteX1" fmla="*/ 197236 w 390182"/>
              <a:gd name="connsiteY1" fmla="*/ 686653 h 1299014"/>
              <a:gd name="connsiteX2" fmla="*/ 206321 w 390182"/>
              <a:gd name="connsiteY2" fmla="*/ 7145 h 1299014"/>
              <a:gd name="connsiteX3" fmla="*/ 385790 w 390182"/>
              <a:gd name="connsiteY3" fmla="*/ 10121 h 1299014"/>
              <a:gd name="connsiteX4" fmla="*/ 390182 w 390182"/>
              <a:gd name="connsiteY4" fmla="*/ 1299014 h 1299014"/>
              <a:gd name="connsiteX5" fmla="*/ 0 w 390182"/>
              <a:gd name="connsiteY5" fmla="*/ 1299014 h 1299014"/>
              <a:gd name="connsiteX6" fmla="*/ 0 w 390182"/>
              <a:gd name="connsiteY6" fmla="*/ 785489 h 1299014"/>
              <a:gd name="connsiteX0" fmla="*/ 0 w 390182"/>
              <a:gd name="connsiteY0" fmla="*/ 785489 h 1299014"/>
              <a:gd name="connsiteX1" fmla="*/ 197236 w 390182"/>
              <a:gd name="connsiteY1" fmla="*/ 686653 h 1299014"/>
              <a:gd name="connsiteX2" fmla="*/ 206321 w 390182"/>
              <a:gd name="connsiteY2" fmla="*/ 7145 h 1299014"/>
              <a:gd name="connsiteX3" fmla="*/ 385790 w 390182"/>
              <a:gd name="connsiteY3" fmla="*/ 10121 h 1299014"/>
              <a:gd name="connsiteX4" fmla="*/ 390182 w 390182"/>
              <a:gd name="connsiteY4" fmla="*/ 1299014 h 1299014"/>
              <a:gd name="connsiteX5" fmla="*/ 0 w 390182"/>
              <a:gd name="connsiteY5" fmla="*/ 1299014 h 1299014"/>
              <a:gd name="connsiteX6" fmla="*/ 0 w 390182"/>
              <a:gd name="connsiteY6" fmla="*/ 785489 h 1299014"/>
              <a:gd name="connsiteX0" fmla="*/ 0 w 390182"/>
              <a:gd name="connsiteY0" fmla="*/ 785489 h 1299014"/>
              <a:gd name="connsiteX1" fmla="*/ 201779 w 390182"/>
              <a:gd name="connsiteY1" fmla="*/ 723717 h 1299014"/>
              <a:gd name="connsiteX2" fmla="*/ 206321 w 390182"/>
              <a:gd name="connsiteY2" fmla="*/ 7145 h 1299014"/>
              <a:gd name="connsiteX3" fmla="*/ 385790 w 390182"/>
              <a:gd name="connsiteY3" fmla="*/ 10121 h 1299014"/>
              <a:gd name="connsiteX4" fmla="*/ 390182 w 390182"/>
              <a:gd name="connsiteY4" fmla="*/ 1299014 h 1299014"/>
              <a:gd name="connsiteX5" fmla="*/ 0 w 390182"/>
              <a:gd name="connsiteY5" fmla="*/ 1299014 h 1299014"/>
              <a:gd name="connsiteX6" fmla="*/ 0 w 390182"/>
              <a:gd name="connsiteY6" fmla="*/ 785489 h 1299014"/>
              <a:gd name="connsiteX0" fmla="*/ 0 w 390182"/>
              <a:gd name="connsiteY0" fmla="*/ 773134 h 1299014"/>
              <a:gd name="connsiteX1" fmla="*/ 201779 w 390182"/>
              <a:gd name="connsiteY1" fmla="*/ 723717 h 1299014"/>
              <a:gd name="connsiteX2" fmla="*/ 206321 w 390182"/>
              <a:gd name="connsiteY2" fmla="*/ 7145 h 1299014"/>
              <a:gd name="connsiteX3" fmla="*/ 385790 w 390182"/>
              <a:gd name="connsiteY3" fmla="*/ 10121 h 1299014"/>
              <a:gd name="connsiteX4" fmla="*/ 390182 w 390182"/>
              <a:gd name="connsiteY4" fmla="*/ 1299014 h 1299014"/>
              <a:gd name="connsiteX5" fmla="*/ 0 w 390182"/>
              <a:gd name="connsiteY5" fmla="*/ 1299014 h 1299014"/>
              <a:gd name="connsiteX6" fmla="*/ 0 w 390182"/>
              <a:gd name="connsiteY6" fmla="*/ 773134 h 1299014"/>
              <a:gd name="connsiteX0" fmla="*/ 0 w 390182"/>
              <a:gd name="connsiteY0" fmla="*/ 773134 h 1299014"/>
              <a:gd name="connsiteX1" fmla="*/ 201779 w 390182"/>
              <a:gd name="connsiteY1" fmla="*/ 723717 h 1299014"/>
              <a:gd name="connsiteX2" fmla="*/ 206321 w 390182"/>
              <a:gd name="connsiteY2" fmla="*/ 7145 h 1299014"/>
              <a:gd name="connsiteX3" fmla="*/ 385790 w 390182"/>
              <a:gd name="connsiteY3" fmla="*/ 10121 h 1299014"/>
              <a:gd name="connsiteX4" fmla="*/ 390182 w 390182"/>
              <a:gd name="connsiteY4" fmla="*/ 1299014 h 1299014"/>
              <a:gd name="connsiteX5" fmla="*/ 0 w 390182"/>
              <a:gd name="connsiteY5" fmla="*/ 1299014 h 1299014"/>
              <a:gd name="connsiteX6" fmla="*/ 0 w 390182"/>
              <a:gd name="connsiteY6" fmla="*/ 773134 h 1299014"/>
              <a:gd name="connsiteX0" fmla="*/ 0 w 390182"/>
              <a:gd name="connsiteY0" fmla="*/ 723715 h 1299014"/>
              <a:gd name="connsiteX1" fmla="*/ 201779 w 390182"/>
              <a:gd name="connsiteY1" fmla="*/ 723717 h 1299014"/>
              <a:gd name="connsiteX2" fmla="*/ 206321 w 390182"/>
              <a:gd name="connsiteY2" fmla="*/ 7145 h 1299014"/>
              <a:gd name="connsiteX3" fmla="*/ 385790 w 390182"/>
              <a:gd name="connsiteY3" fmla="*/ 10121 h 1299014"/>
              <a:gd name="connsiteX4" fmla="*/ 390182 w 390182"/>
              <a:gd name="connsiteY4" fmla="*/ 1299014 h 1299014"/>
              <a:gd name="connsiteX5" fmla="*/ 0 w 390182"/>
              <a:gd name="connsiteY5" fmla="*/ 1299014 h 1299014"/>
              <a:gd name="connsiteX6" fmla="*/ 0 w 390182"/>
              <a:gd name="connsiteY6" fmla="*/ 723715 h 1299014"/>
              <a:gd name="connsiteX0" fmla="*/ 0 w 390182"/>
              <a:gd name="connsiteY0" fmla="*/ 723715 h 1299014"/>
              <a:gd name="connsiteX1" fmla="*/ 201779 w 390182"/>
              <a:gd name="connsiteY1" fmla="*/ 723717 h 1299014"/>
              <a:gd name="connsiteX2" fmla="*/ 206321 w 390182"/>
              <a:gd name="connsiteY2" fmla="*/ 7145 h 1299014"/>
              <a:gd name="connsiteX3" fmla="*/ 385790 w 390182"/>
              <a:gd name="connsiteY3" fmla="*/ 10121 h 1299014"/>
              <a:gd name="connsiteX4" fmla="*/ 390182 w 390182"/>
              <a:gd name="connsiteY4" fmla="*/ 1299014 h 1299014"/>
              <a:gd name="connsiteX5" fmla="*/ 0 w 390182"/>
              <a:gd name="connsiteY5" fmla="*/ 1299014 h 1299014"/>
              <a:gd name="connsiteX6" fmla="*/ 0 w 390182"/>
              <a:gd name="connsiteY6" fmla="*/ 723715 h 129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0182" h="1299014">
                <a:moveTo>
                  <a:pt x="0" y="723715"/>
                </a:moveTo>
                <a:cubicBezTo>
                  <a:pt x="30980" y="724611"/>
                  <a:pt x="129153" y="729398"/>
                  <a:pt x="201779" y="723717"/>
                </a:cubicBezTo>
                <a:cubicBezTo>
                  <a:pt x="200265" y="488978"/>
                  <a:pt x="207835" y="241884"/>
                  <a:pt x="206321" y="7145"/>
                </a:cubicBezTo>
                <a:cubicBezTo>
                  <a:pt x="238882" y="-10890"/>
                  <a:pt x="331298" y="11016"/>
                  <a:pt x="385790" y="10121"/>
                </a:cubicBezTo>
                <a:cubicBezTo>
                  <a:pt x="388768" y="489171"/>
                  <a:pt x="387204" y="819964"/>
                  <a:pt x="390182" y="1299014"/>
                </a:cubicBezTo>
                <a:lnTo>
                  <a:pt x="0" y="1299014"/>
                </a:lnTo>
                <a:lnTo>
                  <a:pt x="0" y="723715"/>
                </a:ln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~PP1859.WAV">
            <a:hlinkClick r:id="" action="ppaction://media"/>
          </p:cNvPr>
          <p:cNvPicPr>
            <a:picLocks noRot="1" noChangeAspect="1"/>
          </p:cNvPicPr>
          <p:nvPr>
            <a:wavAudioFile r:embed="rId1" name="~PP1859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1191104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58124"/>
            <a:ext cx="5042263" cy="6920803"/>
            <a:chOff x="0" y="-58124"/>
            <a:chExt cx="5042263" cy="69208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/>
            <a:srcRect l="41177" t="12744" r="26334" b="8646"/>
            <a:stretch/>
          </p:blipFill>
          <p:spPr>
            <a:xfrm>
              <a:off x="0" y="0"/>
              <a:ext cx="5042263" cy="686267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57" name="Freeform 56"/>
            <p:cNvSpPr/>
            <p:nvPr/>
          </p:nvSpPr>
          <p:spPr>
            <a:xfrm rot="303277">
              <a:off x="3085921" y="-58124"/>
              <a:ext cx="1044291" cy="6691614"/>
            </a:xfrm>
            <a:custGeom>
              <a:avLst/>
              <a:gdLst>
                <a:gd name="connsiteX0" fmla="*/ 1397726 w 1397726"/>
                <a:gd name="connsiteY0" fmla="*/ 0 h 7458892"/>
                <a:gd name="connsiteX1" fmla="*/ 1201783 w 1397726"/>
                <a:gd name="connsiteY1" fmla="*/ 496389 h 7458892"/>
                <a:gd name="connsiteX2" fmla="*/ 1149532 w 1397726"/>
                <a:gd name="connsiteY2" fmla="*/ 692332 h 7458892"/>
                <a:gd name="connsiteX3" fmla="*/ 1097280 w 1397726"/>
                <a:gd name="connsiteY3" fmla="*/ 992777 h 7458892"/>
                <a:gd name="connsiteX4" fmla="*/ 1071155 w 1397726"/>
                <a:gd name="connsiteY4" fmla="*/ 1162594 h 7458892"/>
                <a:gd name="connsiteX5" fmla="*/ 966652 w 1397726"/>
                <a:gd name="connsiteY5" fmla="*/ 1371600 h 7458892"/>
                <a:gd name="connsiteX6" fmla="*/ 901338 w 1397726"/>
                <a:gd name="connsiteY6" fmla="*/ 1476103 h 7458892"/>
                <a:gd name="connsiteX7" fmla="*/ 940526 w 1397726"/>
                <a:gd name="connsiteY7" fmla="*/ 1606732 h 7458892"/>
                <a:gd name="connsiteX8" fmla="*/ 914400 w 1397726"/>
                <a:gd name="connsiteY8" fmla="*/ 1750423 h 7458892"/>
                <a:gd name="connsiteX9" fmla="*/ 836023 w 1397726"/>
                <a:gd name="connsiteY9" fmla="*/ 2090057 h 7458892"/>
                <a:gd name="connsiteX10" fmla="*/ 679269 w 1397726"/>
                <a:gd name="connsiteY10" fmla="*/ 2299063 h 7458892"/>
                <a:gd name="connsiteX11" fmla="*/ 627018 w 1397726"/>
                <a:gd name="connsiteY11" fmla="*/ 2560320 h 7458892"/>
                <a:gd name="connsiteX12" fmla="*/ 679269 w 1397726"/>
                <a:gd name="connsiteY12" fmla="*/ 2782389 h 7458892"/>
                <a:gd name="connsiteX13" fmla="*/ 587829 w 1397726"/>
                <a:gd name="connsiteY13" fmla="*/ 3122023 h 7458892"/>
                <a:gd name="connsiteX14" fmla="*/ 561703 w 1397726"/>
                <a:gd name="connsiteY14" fmla="*/ 3226526 h 7458892"/>
                <a:gd name="connsiteX15" fmla="*/ 496389 w 1397726"/>
                <a:gd name="connsiteY15" fmla="*/ 3500846 h 7458892"/>
                <a:gd name="connsiteX16" fmla="*/ 418012 w 1397726"/>
                <a:gd name="connsiteY16" fmla="*/ 3592286 h 7458892"/>
                <a:gd name="connsiteX17" fmla="*/ 522515 w 1397726"/>
                <a:gd name="connsiteY17" fmla="*/ 3840480 h 7458892"/>
                <a:gd name="connsiteX18" fmla="*/ 391886 w 1397726"/>
                <a:gd name="connsiteY18" fmla="*/ 4114800 h 7458892"/>
                <a:gd name="connsiteX19" fmla="*/ 444138 w 1397726"/>
                <a:gd name="connsiteY19" fmla="*/ 4362994 h 7458892"/>
                <a:gd name="connsiteX20" fmla="*/ 378823 w 1397726"/>
                <a:gd name="connsiteY20" fmla="*/ 4637314 h 7458892"/>
                <a:gd name="connsiteX21" fmla="*/ 431075 w 1397726"/>
                <a:gd name="connsiteY21" fmla="*/ 5016137 h 7458892"/>
                <a:gd name="connsiteX22" fmla="*/ 391886 w 1397726"/>
                <a:gd name="connsiteY22" fmla="*/ 5355772 h 7458892"/>
                <a:gd name="connsiteX23" fmla="*/ 326572 w 1397726"/>
                <a:gd name="connsiteY23" fmla="*/ 5577840 h 7458892"/>
                <a:gd name="connsiteX24" fmla="*/ 404949 w 1397726"/>
                <a:gd name="connsiteY24" fmla="*/ 5826034 h 7458892"/>
                <a:gd name="connsiteX25" fmla="*/ 378823 w 1397726"/>
                <a:gd name="connsiteY25" fmla="*/ 6244046 h 7458892"/>
                <a:gd name="connsiteX26" fmla="*/ 404949 w 1397726"/>
                <a:gd name="connsiteY26" fmla="*/ 6518366 h 7458892"/>
                <a:gd name="connsiteX27" fmla="*/ 339635 w 1397726"/>
                <a:gd name="connsiteY27" fmla="*/ 6818812 h 7458892"/>
                <a:gd name="connsiteX28" fmla="*/ 378823 w 1397726"/>
                <a:gd name="connsiteY28" fmla="*/ 7197634 h 7458892"/>
                <a:gd name="connsiteX29" fmla="*/ 365760 w 1397726"/>
                <a:gd name="connsiteY29" fmla="*/ 7302137 h 7458892"/>
                <a:gd name="connsiteX30" fmla="*/ 953589 w 1397726"/>
                <a:gd name="connsiteY30" fmla="*/ 7289074 h 7458892"/>
                <a:gd name="connsiteX31" fmla="*/ 940526 w 1397726"/>
                <a:gd name="connsiteY31" fmla="*/ 7380514 h 7458892"/>
                <a:gd name="connsiteX32" fmla="*/ 26126 w 1397726"/>
                <a:gd name="connsiteY32" fmla="*/ 7458892 h 7458892"/>
                <a:gd name="connsiteX33" fmla="*/ 0 w 1397726"/>
                <a:gd name="connsiteY33" fmla="*/ 7341326 h 7458892"/>
                <a:gd name="connsiteX0" fmla="*/ 1371600 w 1371600"/>
                <a:gd name="connsiteY0" fmla="*/ 0 h 7458892"/>
                <a:gd name="connsiteX1" fmla="*/ 1175657 w 1371600"/>
                <a:gd name="connsiteY1" fmla="*/ 496389 h 7458892"/>
                <a:gd name="connsiteX2" fmla="*/ 1123406 w 1371600"/>
                <a:gd name="connsiteY2" fmla="*/ 692332 h 7458892"/>
                <a:gd name="connsiteX3" fmla="*/ 1071154 w 1371600"/>
                <a:gd name="connsiteY3" fmla="*/ 992777 h 7458892"/>
                <a:gd name="connsiteX4" fmla="*/ 1045029 w 1371600"/>
                <a:gd name="connsiteY4" fmla="*/ 1162594 h 7458892"/>
                <a:gd name="connsiteX5" fmla="*/ 940526 w 1371600"/>
                <a:gd name="connsiteY5" fmla="*/ 1371600 h 7458892"/>
                <a:gd name="connsiteX6" fmla="*/ 875212 w 1371600"/>
                <a:gd name="connsiteY6" fmla="*/ 1476103 h 7458892"/>
                <a:gd name="connsiteX7" fmla="*/ 914400 w 1371600"/>
                <a:gd name="connsiteY7" fmla="*/ 1606732 h 7458892"/>
                <a:gd name="connsiteX8" fmla="*/ 888274 w 1371600"/>
                <a:gd name="connsiteY8" fmla="*/ 1750423 h 7458892"/>
                <a:gd name="connsiteX9" fmla="*/ 809897 w 1371600"/>
                <a:gd name="connsiteY9" fmla="*/ 2090057 h 7458892"/>
                <a:gd name="connsiteX10" fmla="*/ 653143 w 1371600"/>
                <a:gd name="connsiteY10" fmla="*/ 2299063 h 7458892"/>
                <a:gd name="connsiteX11" fmla="*/ 600892 w 1371600"/>
                <a:gd name="connsiteY11" fmla="*/ 2560320 h 7458892"/>
                <a:gd name="connsiteX12" fmla="*/ 653143 w 1371600"/>
                <a:gd name="connsiteY12" fmla="*/ 2782389 h 7458892"/>
                <a:gd name="connsiteX13" fmla="*/ 561703 w 1371600"/>
                <a:gd name="connsiteY13" fmla="*/ 3122023 h 7458892"/>
                <a:gd name="connsiteX14" fmla="*/ 535577 w 1371600"/>
                <a:gd name="connsiteY14" fmla="*/ 3226526 h 7458892"/>
                <a:gd name="connsiteX15" fmla="*/ 470263 w 1371600"/>
                <a:gd name="connsiteY15" fmla="*/ 3500846 h 7458892"/>
                <a:gd name="connsiteX16" fmla="*/ 391886 w 1371600"/>
                <a:gd name="connsiteY16" fmla="*/ 3592286 h 7458892"/>
                <a:gd name="connsiteX17" fmla="*/ 496389 w 1371600"/>
                <a:gd name="connsiteY17" fmla="*/ 3840480 h 7458892"/>
                <a:gd name="connsiteX18" fmla="*/ 365760 w 1371600"/>
                <a:gd name="connsiteY18" fmla="*/ 4114800 h 7458892"/>
                <a:gd name="connsiteX19" fmla="*/ 418012 w 1371600"/>
                <a:gd name="connsiteY19" fmla="*/ 4362994 h 7458892"/>
                <a:gd name="connsiteX20" fmla="*/ 352697 w 1371600"/>
                <a:gd name="connsiteY20" fmla="*/ 4637314 h 7458892"/>
                <a:gd name="connsiteX21" fmla="*/ 404949 w 1371600"/>
                <a:gd name="connsiteY21" fmla="*/ 5016137 h 7458892"/>
                <a:gd name="connsiteX22" fmla="*/ 365760 w 1371600"/>
                <a:gd name="connsiteY22" fmla="*/ 5355772 h 7458892"/>
                <a:gd name="connsiteX23" fmla="*/ 300446 w 1371600"/>
                <a:gd name="connsiteY23" fmla="*/ 5577840 h 7458892"/>
                <a:gd name="connsiteX24" fmla="*/ 378823 w 1371600"/>
                <a:gd name="connsiteY24" fmla="*/ 5826034 h 7458892"/>
                <a:gd name="connsiteX25" fmla="*/ 352697 w 1371600"/>
                <a:gd name="connsiteY25" fmla="*/ 6244046 h 7458892"/>
                <a:gd name="connsiteX26" fmla="*/ 378823 w 1371600"/>
                <a:gd name="connsiteY26" fmla="*/ 6518366 h 7458892"/>
                <a:gd name="connsiteX27" fmla="*/ 313509 w 1371600"/>
                <a:gd name="connsiteY27" fmla="*/ 6818812 h 7458892"/>
                <a:gd name="connsiteX28" fmla="*/ 352697 w 1371600"/>
                <a:gd name="connsiteY28" fmla="*/ 7197634 h 7458892"/>
                <a:gd name="connsiteX29" fmla="*/ 339634 w 1371600"/>
                <a:gd name="connsiteY29" fmla="*/ 7302137 h 7458892"/>
                <a:gd name="connsiteX30" fmla="*/ 927463 w 1371600"/>
                <a:gd name="connsiteY30" fmla="*/ 7289074 h 7458892"/>
                <a:gd name="connsiteX31" fmla="*/ 914400 w 1371600"/>
                <a:gd name="connsiteY31" fmla="*/ 7380514 h 7458892"/>
                <a:gd name="connsiteX32" fmla="*/ 0 w 1371600"/>
                <a:gd name="connsiteY32" fmla="*/ 7458892 h 7458892"/>
                <a:gd name="connsiteX0" fmla="*/ 1071154 w 1071154"/>
                <a:gd name="connsiteY0" fmla="*/ 0 h 7380514"/>
                <a:gd name="connsiteX1" fmla="*/ 875211 w 1071154"/>
                <a:gd name="connsiteY1" fmla="*/ 496389 h 7380514"/>
                <a:gd name="connsiteX2" fmla="*/ 822960 w 1071154"/>
                <a:gd name="connsiteY2" fmla="*/ 692332 h 7380514"/>
                <a:gd name="connsiteX3" fmla="*/ 770708 w 1071154"/>
                <a:gd name="connsiteY3" fmla="*/ 992777 h 7380514"/>
                <a:gd name="connsiteX4" fmla="*/ 744583 w 1071154"/>
                <a:gd name="connsiteY4" fmla="*/ 1162594 h 7380514"/>
                <a:gd name="connsiteX5" fmla="*/ 640080 w 1071154"/>
                <a:gd name="connsiteY5" fmla="*/ 1371600 h 7380514"/>
                <a:gd name="connsiteX6" fmla="*/ 574766 w 1071154"/>
                <a:gd name="connsiteY6" fmla="*/ 1476103 h 7380514"/>
                <a:gd name="connsiteX7" fmla="*/ 613954 w 1071154"/>
                <a:gd name="connsiteY7" fmla="*/ 1606732 h 7380514"/>
                <a:gd name="connsiteX8" fmla="*/ 587828 w 1071154"/>
                <a:gd name="connsiteY8" fmla="*/ 1750423 h 7380514"/>
                <a:gd name="connsiteX9" fmla="*/ 509451 w 1071154"/>
                <a:gd name="connsiteY9" fmla="*/ 2090057 h 7380514"/>
                <a:gd name="connsiteX10" fmla="*/ 352697 w 1071154"/>
                <a:gd name="connsiteY10" fmla="*/ 2299063 h 7380514"/>
                <a:gd name="connsiteX11" fmla="*/ 300446 w 1071154"/>
                <a:gd name="connsiteY11" fmla="*/ 2560320 h 7380514"/>
                <a:gd name="connsiteX12" fmla="*/ 352697 w 1071154"/>
                <a:gd name="connsiteY12" fmla="*/ 2782389 h 7380514"/>
                <a:gd name="connsiteX13" fmla="*/ 261257 w 1071154"/>
                <a:gd name="connsiteY13" fmla="*/ 3122023 h 7380514"/>
                <a:gd name="connsiteX14" fmla="*/ 235131 w 1071154"/>
                <a:gd name="connsiteY14" fmla="*/ 3226526 h 7380514"/>
                <a:gd name="connsiteX15" fmla="*/ 169817 w 1071154"/>
                <a:gd name="connsiteY15" fmla="*/ 3500846 h 7380514"/>
                <a:gd name="connsiteX16" fmla="*/ 91440 w 1071154"/>
                <a:gd name="connsiteY16" fmla="*/ 3592286 h 7380514"/>
                <a:gd name="connsiteX17" fmla="*/ 195943 w 1071154"/>
                <a:gd name="connsiteY17" fmla="*/ 3840480 h 7380514"/>
                <a:gd name="connsiteX18" fmla="*/ 65314 w 1071154"/>
                <a:gd name="connsiteY18" fmla="*/ 4114800 h 7380514"/>
                <a:gd name="connsiteX19" fmla="*/ 117566 w 1071154"/>
                <a:gd name="connsiteY19" fmla="*/ 4362994 h 7380514"/>
                <a:gd name="connsiteX20" fmla="*/ 52251 w 1071154"/>
                <a:gd name="connsiteY20" fmla="*/ 4637314 h 7380514"/>
                <a:gd name="connsiteX21" fmla="*/ 104503 w 1071154"/>
                <a:gd name="connsiteY21" fmla="*/ 5016137 h 7380514"/>
                <a:gd name="connsiteX22" fmla="*/ 65314 w 1071154"/>
                <a:gd name="connsiteY22" fmla="*/ 5355772 h 7380514"/>
                <a:gd name="connsiteX23" fmla="*/ 0 w 1071154"/>
                <a:gd name="connsiteY23" fmla="*/ 5577840 h 7380514"/>
                <a:gd name="connsiteX24" fmla="*/ 78377 w 1071154"/>
                <a:gd name="connsiteY24" fmla="*/ 5826034 h 7380514"/>
                <a:gd name="connsiteX25" fmla="*/ 52251 w 1071154"/>
                <a:gd name="connsiteY25" fmla="*/ 6244046 h 7380514"/>
                <a:gd name="connsiteX26" fmla="*/ 78377 w 1071154"/>
                <a:gd name="connsiteY26" fmla="*/ 6518366 h 7380514"/>
                <a:gd name="connsiteX27" fmla="*/ 13063 w 1071154"/>
                <a:gd name="connsiteY27" fmla="*/ 6818812 h 7380514"/>
                <a:gd name="connsiteX28" fmla="*/ 52251 w 1071154"/>
                <a:gd name="connsiteY28" fmla="*/ 7197634 h 7380514"/>
                <a:gd name="connsiteX29" fmla="*/ 39188 w 1071154"/>
                <a:gd name="connsiteY29" fmla="*/ 7302137 h 7380514"/>
                <a:gd name="connsiteX30" fmla="*/ 627017 w 1071154"/>
                <a:gd name="connsiteY30" fmla="*/ 7289074 h 7380514"/>
                <a:gd name="connsiteX31" fmla="*/ 613954 w 1071154"/>
                <a:gd name="connsiteY31" fmla="*/ 7380514 h 7380514"/>
                <a:gd name="connsiteX0" fmla="*/ 1071154 w 1071154"/>
                <a:gd name="connsiteY0" fmla="*/ 0 h 7302137"/>
                <a:gd name="connsiteX1" fmla="*/ 875211 w 1071154"/>
                <a:gd name="connsiteY1" fmla="*/ 496389 h 7302137"/>
                <a:gd name="connsiteX2" fmla="*/ 822960 w 1071154"/>
                <a:gd name="connsiteY2" fmla="*/ 692332 h 7302137"/>
                <a:gd name="connsiteX3" fmla="*/ 770708 w 1071154"/>
                <a:gd name="connsiteY3" fmla="*/ 992777 h 7302137"/>
                <a:gd name="connsiteX4" fmla="*/ 744583 w 1071154"/>
                <a:gd name="connsiteY4" fmla="*/ 1162594 h 7302137"/>
                <a:gd name="connsiteX5" fmla="*/ 640080 w 1071154"/>
                <a:gd name="connsiteY5" fmla="*/ 1371600 h 7302137"/>
                <a:gd name="connsiteX6" fmla="*/ 574766 w 1071154"/>
                <a:gd name="connsiteY6" fmla="*/ 1476103 h 7302137"/>
                <a:gd name="connsiteX7" fmla="*/ 613954 w 1071154"/>
                <a:gd name="connsiteY7" fmla="*/ 1606732 h 7302137"/>
                <a:gd name="connsiteX8" fmla="*/ 587828 w 1071154"/>
                <a:gd name="connsiteY8" fmla="*/ 1750423 h 7302137"/>
                <a:gd name="connsiteX9" fmla="*/ 509451 w 1071154"/>
                <a:gd name="connsiteY9" fmla="*/ 2090057 h 7302137"/>
                <a:gd name="connsiteX10" fmla="*/ 352697 w 1071154"/>
                <a:gd name="connsiteY10" fmla="*/ 2299063 h 7302137"/>
                <a:gd name="connsiteX11" fmla="*/ 300446 w 1071154"/>
                <a:gd name="connsiteY11" fmla="*/ 2560320 h 7302137"/>
                <a:gd name="connsiteX12" fmla="*/ 352697 w 1071154"/>
                <a:gd name="connsiteY12" fmla="*/ 2782389 h 7302137"/>
                <a:gd name="connsiteX13" fmla="*/ 261257 w 1071154"/>
                <a:gd name="connsiteY13" fmla="*/ 3122023 h 7302137"/>
                <a:gd name="connsiteX14" fmla="*/ 235131 w 1071154"/>
                <a:gd name="connsiteY14" fmla="*/ 3226526 h 7302137"/>
                <a:gd name="connsiteX15" fmla="*/ 169817 w 1071154"/>
                <a:gd name="connsiteY15" fmla="*/ 3500846 h 7302137"/>
                <a:gd name="connsiteX16" fmla="*/ 91440 w 1071154"/>
                <a:gd name="connsiteY16" fmla="*/ 3592286 h 7302137"/>
                <a:gd name="connsiteX17" fmla="*/ 195943 w 1071154"/>
                <a:gd name="connsiteY17" fmla="*/ 3840480 h 7302137"/>
                <a:gd name="connsiteX18" fmla="*/ 65314 w 1071154"/>
                <a:gd name="connsiteY18" fmla="*/ 4114800 h 7302137"/>
                <a:gd name="connsiteX19" fmla="*/ 117566 w 1071154"/>
                <a:gd name="connsiteY19" fmla="*/ 4362994 h 7302137"/>
                <a:gd name="connsiteX20" fmla="*/ 52251 w 1071154"/>
                <a:gd name="connsiteY20" fmla="*/ 4637314 h 7302137"/>
                <a:gd name="connsiteX21" fmla="*/ 104503 w 1071154"/>
                <a:gd name="connsiteY21" fmla="*/ 5016137 h 7302137"/>
                <a:gd name="connsiteX22" fmla="*/ 65314 w 1071154"/>
                <a:gd name="connsiteY22" fmla="*/ 5355772 h 7302137"/>
                <a:gd name="connsiteX23" fmla="*/ 0 w 1071154"/>
                <a:gd name="connsiteY23" fmla="*/ 5577840 h 7302137"/>
                <a:gd name="connsiteX24" fmla="*/ 78377 w 1071154"/>
                <a:gd name="connsiteY24" fmla="*/ 5826034 h 7302137"/>
                <a:gd name="connsiteX25" fmla="*/ 52251 w 1071154"/>
                <a:gd name="connsiteY25" fmla="*/ 6244046 h 7302137"/>
                <a:gd name="connsiteX26" fmla="*/ 78377 w 1071154"/>
                <a:gd name="connsiteY26" fmla="*/ 6518366 h 7302137"/>
                <a:gd name="connsiteX27" fmla="*/ 13063 w 1071154"/>
                <a:gd name="connsiteY27" fmla="*/ 6818812 h 7302137"/>
                <a:gd name="connsiteX28" fmla="*/ 52251 w 1071154"/>
                <a:gd name="connsiteY28" fmla="*/ 7197634 h 7302137"/>
                <a:gd name="connsiteX29" fmla="*/ 39188 w 1071154"/>
                <a:gd name="connsiteY29" fmla="*/ 7302137 h 7302137"/>
                <a:gd name="connsiteX30" fmla="*/ 627017 w 1071154"/>
                <a:gd name="connsiteY30" fmla="*/ 7289074 h 7302137"/>
                <a:gd name="connsiteX0" fmla="*/ 1071154 w 1071154"/>
                <a:gd name="connsiteY0" fmla="*/ 0 h 7302137"/>
                <a:gd name="connsiteX1" fmla="*/ 875211 w 1071154"/>
                <a:gd name="connsiteY1" fmla="*/ 496389 h 7302137"/>
                <a:gd name="connsiteX2" fmla="*/ 822960 w 1071154"/>
                <a:gd name="connsiteY2" fmla="*/ 692332 h 7302137"/>
                <a:gd name="connsiteX3" fmla="*/ 770708 w 1071154"/>
                <a:gd name="connsiteY3" fmla="*/ 992777 h 7302137"/>
                <a:gd name="connsiteX4" fmla="*/ 744583 w 1071154"/>
                <a:gd name="connsiteY4" fmla="*/ 1162594 h 7302137"/>
                <a:gd name="connsiteX5" fmla="*/ 640080 w 1071154"/>
                <a:gd name="connsiteY5" fmla="*/ 1371600 h 7302137"/>
                <a:gd name="connsiteX6" fmla="*/ 574766 w 1071154"/>
                <a:gd name="connsiteY6" fmla="*/ 1476103 h 7302137"/>
                <a:gd name="connsiteX7" fmla="*/ 613954 w 1071154"/>
                <a:gd name="connsiteY7" fmla="*/ 1606732 h 7302137"/>
                <a:gd name="connsiteX8" fmla="*/ 587828 w 1071154"/>
                <a:gd name="connsiteY8" fmla="*/ 1750423 h 7302137"/>
                <a:gd name="connsiteX9" fmla="*/ 509451 w 1071154"/>
                <a:gd name="connsiteY9" fmla="*/ 2090057 h 7302137"/>
                <a:gd name="connsiteX10" fmla="*/ 352697 w 1071154"/>
                <a:gd name="connsiteY10" fmla="*/ 2299063 h 7302137"/>
                <a:gd name="connsiteX11" fmla="*/ 300446 w 1071154"/>
                <a:gd name="connsiteY11" fmla="*/ 2560320 h 7302137"/>
                <a:gd name="connsiteX12" fmla="*/ 352697 w 1071154"/>
                <a:gd name="connsiteY12" fmla="*/ 2782389 h 7302137"/>
                <a:gd name="connsiteX13" fmla="*/ 261257 w 1071154"/>
                <a:gd name="connsiteY13" fmla="*/ 3122023 h 7302137"/>
                <a:gd name="connsiteX14" fmla="*/ 235131 w 1071154"/>
                <a:gd name="connsiteY14" fmla="*/ 3226526 h 7302137"/>
                <a:gd name="connsiteX15" fmla="*/ 169817 w 1071154"/>
                <a:gd name="connsiteY15" fmla="*/ 3500846 h 7302137"/>
                <a:gd name="connsiteX16" fmla="*/ 91440 w 1071154"/>
                <a:gd name="connsiteY16" fmla="*/ 3592286 h 7302137"/>
                <a:gd name="connsiteX17" fmla="*/ 195943 w 1071154"/>
                <a:gd name="connsiteY17" fmla="*/ 3840480 h 7302137"/>
                <a:gd name="connsiteX18" fmla="*/ 65314 w 1071154"/>
                <a:gd name="connsiteY18" fmla="*/ 4114800 h 7302137"/>
                <a:gd name="connsiteX19" fmla="*/ 117566 w 1071154"/>
                <a:gd name="connsiteY19" fmla="*/ 4362994 h 7302137"/>
                <a:gd name="connsiteX20" fmla="*/ 52251 w 1071154"/>
                <a:gd name="connsiteY20" fmla="*/ 4637314 h 7302137"/>
                <a:gd name="connsiteX21" fmla="*/ 104503 w 1071154"/>
                <a:gd name="connsiteY21" fmla="*/ 5016137 h 7302137"/>
                <a:gd name="connsiteX22" fmla="*/ 65314 w 1071154"/>
                <a:gd name="connsiteY22" fmla="*/ 5355772 h 7302137"/>
                <a:gd name="connsiteX23" fmla="*/ 0 w 1071154"/>
                <a:gd name="connsiteY23" fmla="*/ 5577840 h 7302137"/>
                <a:gd name="connsiteX24" fmla="*/ 78377 w 1071154"/>
                <a:gd name="connsiteY24" fmla="*/ 5826034 h 7302137"/>
                <a:gd name="connsiteX25" fmla="*/ 52251 w 1071154"/>
                <a:gd name="connsiteY25" fmla="*/ 6244046 h 7302137"/>
                <a:gd name="connsiteX26" fmla="*/ 78377 w 1071154"/>
                <a:gd name="connsiteY26" fmla="*/ 6518366 h 7302137"/>
                <a:gd name="connsiteX27" fmla="*/ 13063 w 1071154"/>
                <a:gd name="connsiteY27" fmla="*/ 6818812 h 7302137"/>
                <a:gd name="connsiteX28" fmla="*/ 52251 w 1071154"/>
                <a:gd name="connsiteY28" fmla="*/ 7197634 h 7302137"/>
                <a:gd name="connsiteX29" fmla="*/ 39188 w 1071154"/>
                <a:gd name="connsiteY29" fmla="*/ 7302137 h 7302137"/>
                <a:gd name="connsiteX0" fmla="*/ 1071154 w 1071154"/>
                <a:gd name="connsiteY0" fmla="*/ 0 h 7401437"/>
                <a:gd name="connsiteX1" fmla="*/ 875211 w 1071154"/>
                <a:gd name="connsiteY1" fmla="*/ 496389 h 7401437"/>
                <a:gd name="connsiteX2" fmla="*/ 822960 w 1071154"/>
                <a:gd name="connsiteY2" fmla="*/ 692332 h 7401437"/>
                <a:gd name="connsiteX3" fmla="*/ 770708 w 1071154"/>
                <a:gd name="connsiteY3" fmla="*/ 992777 h 7401437"/>
                <a:gd name="connsiteX4" fmla="*/ 744583 w 1071154"/>
                <a:gd name="connsiteY4" fmla="*/ 1162594 h 7401437"/>
                <a:gd name="connsiteX5" fmla="*/ 640080 w 1071154"/>
                <a:gd name="connsiteY5" fmla="*/ 1371600 h 7401437"/>
                <a:gd name="connsiteX6" fmla="*/ 574766 w 1071154"/>
                <a:gd name="connsiteY6" fmla="*/ 1476103 h 7401437"/>
                <a:gd name="connsiteX7" fmla="*/ 613954 w 1071154"/>
                <a:gd name="connsiteY7" fmla="*/ 1606732 h 7401437"/>
                <a:gd name="connsiteX8" fmla="*/ 587828 w 1071154"/>
                <a:gd name="connsiteY8" fmla="*/ 1750423 h 7401437"/>
                <a:gd name="connsiteX9" fmla="*/ 509451 w 1071154"/>
                <a:gd name="connsiteY9" fmla="*/ 2090057 h 7401437"/>
                <a:gd name="connsiteX10" fmla="*/ 352697 w 1071154"/>
                <a:gd name="connsiteY10" fmla="*/ 2299063 h 7401437"/>
                <a:gd name="connsiteX11" fmla="*/ 300446 w 1071154"/>
                <a:gd name="connsiteY11" fmla="*/ 2560320 h 7401437"/>
                <a:gd name="connsiteX12" fmla="*/ 352697 w 1071154"/>
                <a:gd name="connsiteY12" fmla="*/ 2782389 h 7401437"/>
                <a:gd name="connsiteX13" fmla="*/ 261257 w 1071154"/>
                <a:gd name="connsiteY13" fmla="*/ 3122023 h 7401437"/>
                <a:gd name="connsiteX14" fmla="*/ 235131 w 1071154"/>
                <a:gd name="connsiteY14" fmla="*/ 3226526 h 7401437"/>
                <a:gd name="connsiteX15" fmla="*/ 169817 w 1071154"/>
                <a:gd name="connsiteY15" fmla="*/ 3500846 h 7401437"/>
                <a:gd name="connsiteX16" fmla="*/ 91440 w 1071154"/>
                <a:gd name="connsiteY16" fmla="*/ 3592286 h 7401437"/>
                <a:gd name="connsiteX17" fmla="*/ 195943 w 1071154"/>
                <a:gd name="connsiteY17" fmla="*/ 3840480 h 7401437"/>
                <a:gd name="connsiteX18" fmla="*/ 65314 w 1071154"/>
                <a:gd name="connsiteY18" fmla="*/ 4114800 h 7401437"/>
                <a:gd name="connsiteX19" fmla="*/ 117566 w 1071154"/>
                <a:gd name="connsiteY19" fmla="*/ 4362994 h 7401437"/>
                <a:gd name="connsiteX20" fmla="*/ 52251 w 1071154"/>
                <a:gd name="connsiteY20" fmla="*/ 4637314 h 7401437"/>
                <a:gd name="connsiteX21" fmla="*/ 104503 w 1071154"/>
                <a:gd name="connsiteY21" fmla="*/ 5016137 h 7401437"/>
                <a:gd name="connsiteX22" fmla="*/ 65314 w 1071154"/>
                <a:gd name="connsiteY22" fmla="*/ 5355772 h 7401437"/>
                <a:gd name="connsiteX23" fmla="*/ 0 w 1071154"/>
                <a:gd name="connsiteY23" fmla="*/ 5577840 h 7401437"/>
                <a:gd name="connsiteX24" fmla="*/ 78377 w 1071154"/>
                <a:gd name="connsiteY24" fmla="*/ 5826034 h 7401437"/>
                <a:gd name="connsiteX25" fmla="*/ 52251 w 1071154"/>
                <a:gd name="connsiteY25" fmla="*/ 6244046 h 7401437"/>
                <a:gd name="connsiteX26" fmla="*/ 78377 w 1071154"/>
                <a:gd name="connsiteY26" fmla="*/ 6518366 h 7401437"/>
                <a:gd name="connsiteX27" fmla="*/ 13063 w 1071154"/>
                <a:gd name="connsiteY27" fmla="*/ 6818812 h 7401437"/>
                <a:gd name="connsiteX28" fmla="*/ 52251 w 1071154"/>
                <a:gd name="connsiteY28" fmla="*/ 7197634 h 7401437"/>
                <a:gd name="connsiteX29" fmla="*/ 34027 w 1071154"/>
                <a:gd name="connsiteY29" fmla="*/ 7401437 h 7401437"/>
                <a:gd name="connsiteX0" fmla="*/ 998509 w 998509"/>
                <a:gd name="connsiteY0" fmla="*/ 0 h 7254258"/>
                <a:gd name="connsiteX1" fmla="*/ 875211 w 998509"/>
                <a:gd name="connsiteY1" fmla="*/ 349210 h 7254258"/>
                <a:gd name="connsiteX2" fmla="*/ 822960 w 998509"/>
                <a:gd name="connsiteY2" fmla="*/ 545153 h 7254258"/>
                <a:gd name="connsiteX3" fmla="*/ 770708 w 998509"/>
                <a:gd name="connsiteY3" fmla="*/ 845598 h 7254258"/>
                <a:gd name="connsiteX4" fmla="*/ 744583 w 998509"/>
                <a:gd name="connsiteY4" fmla="*/ 1015415 h 7254258"/>
                <a:gd name="connsiteX5" fmla="*/ 640080 w 998509"/>
                <a:gd name="connsiteY5" fmla="*/ 1224421 h 7254258"/>
                <a:gd name="connsiteX6" fmla="*/ 574766 w 998509"/>
                <a:gd name="connsiteY6" fmla="*/ 1328924 h 7254258"/>
                <a:gd name="connsiteX7" fmla="*/ 613954 w 998509"/>
                <a:gd name="connsiteY7" fmla="*/ 1459553 h 7254258"/>
                <a:gd name="connsiteX8" fmla="*/ 587828 w 998509"/>
                <a:gd name="connsiteY8" fmla="*/ 1603244 h 7254258"/>
                <a:gd name="connsiteX9" fmla="*/ 509451 w 998509"/>
                <a:gd name="connsiteY9" fmla="*/ 1942878 h 7254258"/>
                <a:gd name="connsiteX10" fmla="*/ 352697 w 998509"/>
                <a:gd name="connsiteY10" fmla="*/ 2151884 h 7254258"/>
                <a:gd name="connsiteX11" fmla="*/ 300446 w 998509"/>
                <a:gd name="connsiteY11" fmla="*/ 2413141 h 7254258"/>
                <a:gd name="connsiteX12" fmla="*/ 352697 w 998509"/>
                <a:gd name="connsiteY12" fmla="*/ 2635210 h 7254258"/>
                <a:gd name="connsiteX13" fmla="*/ 261257 w 998509"/>
                <a:gd name="connsiteY13" fmla="*/ 2974844 h 7254258"/>
                <a:gd name="connsiteX14" fmla="*/ 235131 w 998509"/>
                <a:gd name="connsiteY14" fmla="*/ 3079347 h 7254258"/>
                <a:gd name="connsiteX15" fmla="*/ 169817 w 998509"/>
                <a:gd name="connsiteY15" fmla="*/ 3353667 h 7254258"/>
                <a:gd name="connsiteX16" fmla="*/ 91440 w 998509"/>
                <a:gd name="connsiteY16" fmla="*/ 3445107 h 7254258"/>
                <a:gd name="connsiteX17" fmla="*/ 195943 w 998509"/>
                <a:gd name="connsiteY17" fmla="*/ 3693301 h 7254258"/>
                <a:gd name="connsiteX18" fmla="*/ 65314 w 998509"/>
                <a:gd name="connsiteY18" fmla="*/ 3967621 h 7254258"/>
                <a:gd name="connsiteX19" fmla="*/ 117566 w 998509"/>
                <a:gd name="connsiteY19" fmla="*/ 4215815 h 7254258"/>
                <a:gd name="connsiteX20" fmla="*/ 52251 w 998509"/>
                <a:gd name="connsiteY20" fmla="*/ 4490135 h 7254258"/>
                <a:gd name="connsiteX21" fmla="*/ 104503 w 998509"/>
                <a:gd name="connsiteY21" fmla="*/ 4868958 h 7254258"/>
                <a:gd name="connsiteX22" fmla="*/ 65314 w 998509"/>
                <a:gd name="connsiteY22" fmla="*/ 5208593 h 7254258"/>
                <a:gd name="connsiteX23" fmla="*/ 0 w 998509"/>
                <a:gd name="connsiteY23" fmla="*/ 5430661 h 7254258"/>
                <a:gd name="connsiteX24" fmla="*/ 78377 w 998509"/>
                <a:gd name="connsiteY24" fmla="*/ 5678855 h 7254258"/>
                <a:gd name="connsiteX25" fmla="*/ 52251 w 998509"/>
                <a:gd name="connsiteY25" fmla="*/ 6096867 h 7254258"/>
                <a:gd name="connsiteX26" fmla="*/ 78377 w 998509"/>
                <a:gd name="connsiteY26" fmla="*/ 6371187 h 7254258"/>
                <a:gd name="connsiteX27" fmla="*/ 13063 w 998509"/>
                <a:gd name="connsiteY27" fmla="*/ 6671633 h 7254258"/>
                <a:gd name="connsiteX28" fmla="*/ 52251 w 998509"/>
                <a:gd name="connsiteY28" fmla="*/ 7050455 h 7254258"/>
                <a:gd name="connsiteX29" fmla="*/ 34027 w 998509"/>
                <a:gd name="connsiteY29" fmla="*/ 7254258 h 725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98509" h="7254258">
                  <a:moveTo>
                    <a:pt x="998509" y="0"/>
                  </a:moveTo>
                  <a:lnTo>
                    <a:pt x="875211" y="349210"/>
                  </a:lnTo>
                  <a:lnTo>
                    <a:pt x="822960" y="545153"/>
                  </a:lnTo>
                  <a:lnTo>
                    <a:pt x="770708" y="845598"/>
                  </a:lnTo>
                  <a:lnTo>
                    <a:pt x="744583" y="1015415"/>
                  </a:lnTo>
                  <a:lnTo>
                    <a:pt x="640080" y="1224421"/>
                  </a:lnTo>
                  <a:lnTo>
                    <a:pt x="574766" y="1328924"/>
                  </a:lnTo>
                  <a:lnTo>
                    <a:pt x="613954" y="1459553"/>
                  </a:lnTo>
                  <a:lnTo>
                    <a:pt x="587828" y="1603244"/>
                  </a:lnTo>
                  <a:lnTo>
                    <a:pt x="509451" y="1942878"/>
                  </a:lnTo>
                  <a:lnTo>
                    <a:pt x="352697" y="2151884"/>
                  </a:lnTo>
                  <a:lnTo>
                    <a:pt x="300446" y="2413141"/>
                  </a:lnTo>
                  <a:lnTo>
                    <a:pt x="352697" y="2635210"/>
                  </a:lnTo>
                  <a:lnTo>
                    <a:pt x="261257" y="2974844"/>
                  </a:lnTo>
                  <a:lnTo>
                    <a:pt x="235131" y="3079347"/>
                  </a:lnTo>
                  <a:lnTo>
                    <a:pt x="169817" y="3353667"/>
                  </a:lnTo>
                  <a:lnTo>
                    <a:pt x="91440" y="3445107"/>
                  </a:lnTo>
                  <a:lnTo>
                    <a:pt x="195943" y="3693301"/>
                  </a:lnTo>
                  <a:lnTo>
                    <a:pt x="65314" y="3967621"/>
                  </a:lnTo>
                  <a:lnTo>
                    <a:pt x="117566" y="4215815"/>
                  </a:lnTo>
                  <a:lnTo>
                    <a:pt x="52251" y="4490135"/>
                  </a:lnTo>
                  <a:lnTo>
                    <a:pt x="104503" y="4868958"/>
                  </a:lnTo>
                  <a:lnTo>
                    <a:pt x="65314" y="5208593"/>
                  </a:lnTo>
                  <a:lnTo>
                    <a:pt x="0" y="5430661"/>
                  </a:lnTo>
                  <a:lnTo>
                    <a:pt x="78377" y="5678855"/>
                  </a:lnTo>
                  <a:lnTo>
                    <a:pt x="52251" y="6096867"/>
                  </a:lnTo>
                  <a:lnTo>
                    <a:pt x="78377" y="6371187"/>
                  </a:lnTo>
                  <a:lnTo>
                    <a:pt x="13063" y="6671633"/>
                  </a:lnTo>
                  <a:lnTo>
                    <a:pt x="52251" y="7050455"/>
                  </a:lnTo>
                  <a:lnTo>
                    <a:pt x="34027" y="7254258"/>
                  </a:ln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5"/>
          <p:cNvSpPr/>
          <p:nvPr/>
        </p:nvSpPr>
        <p:spPr>
          <a:xfrm>
            <a:off x="2743200" y="-51955"/>
            <a:ext cx="2348345" cy="6920346"/>
          </a:xfrm>
          <a:custGeom>
            <a:avLst/>
            <a:gdLst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820882 w 2348345"/>
              <a:gd name="connsiteY8" fmla="*/ 2389910 h 6920346"/>
              <a:gd name="connsiteX9" fmla="*/ 602673 w 2348345"/>
              <a:gd name="connsiteY9" fmla="*/ 3075710 h 6920346"/>
              <a:gd name="connsiteX10" fmla="*/ 446809 w 2348345"/>
              <a:gd name="connsiteY10" fmla="*/ 3158837 h 6920346"/>
              <a:gd name="connsiteX11" fmla="*/ 571500 w 2348345"/>
              <a:gd name="connsiteY11" fmla="*/ 3387437 h 6920346"/>
              <a:gd name="connsiteX12" fmla="*/ 394855 w 2348345"/>
              <a:gd name="connsiteY12" fmla="*/ 3647210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820882 w 2348345"/>
              <a:gd name="connsiteY8" fmla="*/ 2389910 h 6920346"/>
              <a:gd name="connsiteX9" fmla="*/ 561109 w 2348345"/>
              <a:gd name="connsiteY9" fmla="*/ 3013364 h 6920346"/>
              <a:gd name="connsiteX10" fmla="*/ 446809 w 2348345"/>
              <a:gd name="connsiteY10" fmla="*/ 3158837 h 6920346"/>
              <a:gd name="connsiteX11" fmla="*/ 571500 w 2348345"/>
              <a:gd name="connsiteY11" fmla="*/ 3387437 h 6920346"/>
              <a:gd name="connsiteX12" fmla="*/ 394855 w 2348345"/>
              <a:gd name="connsiteY12" fmla="*/ 3647210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46809 w 2348345"/>
              <a:gd name="connsiteY10" fmla="*/ 3158837 h 6920346"/>
              <a:gd name="connsiteX11" fmla="*/ 571500 w 2348345"/>
              <a:gd name="connsiteY11" fmla="*/ 3387437 h 6920346"/>
              <a:gd name="connsiteX12" fmla="*/ 394855 w 2348345"/>
              <a:gd name="connsiteY12" fmla="*/ 3647210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71500 w 2348345"/>
              <a:gd name="connsiteY11" fmla="*/ 3387437 h 6920346"/>
              <a:gd name="connsiteX12" fmla="*/ 394855 w 2348345"/>
              <a:gd name="connsiteY12" fmla="*/ 3647210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94855 w 2348345"/>
              <a:gd name="connsiteY12" fmla="*/ 3647210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195796 w 2348345"/>
              <a:gd name="connsiteY20" fmla="*/ 5823569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195796 w 2348345"/>
              <a:gd name="connsiteY20" fmla="*/ 5823569 h 6920346"/>
              <a:gd name="connsiteX21" fmla="*/ 124691 w 2348345"/>
              <a:gd name="connsiteY21" fmla="*/ 6120246 h 6920346"/>
              <a:gd name="connsiteX22" fmla="*/ 133171 w 2348345"/>
              <a:gd name="connsiteY22" fmla="*/ 6382209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195796 w 2348345"/>
              <a:gd name="connsiteY20" fmla="*/ 5823569 h 6920346"/>
              <a:gd name="connsiteX21" fmla="*/ 100088 w 2348345"/>
              <a:gd name="connsiteY21" fmla="*/ 6091543 h 6920346"/>
              <a:gd name="connsiteX22" fmla="*/ 133171 w 2348345"/>
              <a:gd name="connsiteY22" fmla="*/ 6382209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374070 w 2348345"/>
              <a:gd name="connsiteY2" fmla="*/ 904569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195796 w 2348345"/>
              <a:gd name="connsiteY20" fmla="*/ 5823569 h 6920346"/>
              <a:gd name="connsiteX21" fmla="*/ 100088 w 2348345"/>
              <a:gd name="connsiteY21" fmla="*/ 6091543 h 6920346"/>
              <a:gd name="connsiteX22" fmla="*/ 133171 w 2348345"/>
              <a:gd name="connsiteY22" fmla="*/ 6382209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374070 w 2348345"/>
              <a:gd name="connsiteY2" fmla="*/ 904569 h 6920346"/>
              <a:gd name="connsiteX3" fmla="*/ 1120588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195796 w 2348345"/>
              <a:gd name="connsiteY20" fmla="*/ 5823569 h 6920346"/>
              <a:gd name="connsiteX21" fmla="*/ 100088 w 2348345"/>
              <a:gd name="connsiteY21" fmla="*/ 6091543 h 6920346"/>
              <a:gd name="connsiteX22" fmla="*/ 133171 w 2348345"/>
              <a:gd name="connsiteY22" fmla="*/ 6382209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8345" h="6920346">
                <a:moveTo>
                  <a:pt x="1714500" y="0"/>
                </a:moveTo>
                <a:lnTo>
                  <a:pt x="1454727" y="581891"/>
                </a:lnTo>
                <a:lnTo>
                  <a:pt x="1374070" y="904569"/>
                </a:lnTo>
                <a:lnTo>
                  <a:pt x="1120588" y="1236519"/>
                </a:lnTo>
                <a:lnTo>
                  <a:pt x="1174173" y="1340428"/>
                </a:lnTo>
                <a:lnTo>
                  <a:pt x="1028700" y="1797628"/>
                </a:lnTo>
                <a:lnTo>
                  <a:pt x="841664" y="1911928"/>
                </a:lnTo>
                <a:lnTo>
                  <a:pt x="758536" y="2223655"/>
                </a:lnTo>
                <a:lnTo>
                  <a:pt x="783978" y="2398111"/>
                </a:lnTo>
                <a:lnTo>
                  <a:pt x="561109" y="3013364"/>
                </a:lnTo>
                <a:lnTo>
                  <a:pt x="438609" y="3142435"/>
                </a:lnTo>
                <a:lnTo>
                  <a:pt x="542797" y="3387437"/>
                </a:lnTo>
                <a:lnTo>
                  <a:pt x="378453" y="3614406"/>
                </a:lnTo>
                <a:lnTo>
                  <a:pt x="422486" y="3834246"/>
                </a:lnTo>
                <a:lnTo>
                  <a:pt x="322118" y="4094019"/>
                </a:lnTo>
                <a:lnTo>
                  <a:pt x="374632" y="4405746"/>
                </a:lnTo>
                <a:lnTo>
                  <a:pt x="293135" y="4703541"/>
                </a:lnTo>
                <a:lnTo>
                  <a:pt x="187036" y="4943325"/>
                </a:lnTo>
                <a:lnTo>
                  <a:pt x="249382" y="5226628"/>
                </a:lnTo>
                <a:lnTo>
                  <a:pt x="203997" y="5585930"/>
                </a:lnTo>
                <a:lnTo>
                  <a:pt x="195796" y="5823569"/>
                </a:lnTo>
                <a:lnTo>
                  <a:pt x="100088" y="6091543"/>
                </a:lnTo>
                <a:lnTo>
                  <a:pt x="133171" y="6382209"/>
                </a:lnTo>
                <a:lnTo>
                  <a:pt x="0" y="6899564"/>
                </a:lnTo>
                <a:lnTo>
                  <a:pt x="2348345" y="6920346"/>
                </a:lnTo>
                <a:lnTo>
                  <a:pt x="2327564" y="41564"/>
                </a:lnTo>
                <a:lnTo>
                  <a:pt x="1662545" y="20782"/>
                </a:lnTo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-59635" y="1003852"/>
            <a:ext cx="3675529" cy="179723"/>
          </a:xfrm>
          <a:custGeom>
            <a:avLst/>
            <a:gdLst>
              <a:gd name="connsiteX0" fmla="*/ 0 w 3677478"/>
              <a:gd name="connsiteY0" fmla="*/ 0 h 208722"/>
              <a:gd name="connsiteX1" fmla="*/ 377687 w 3677478"/>
              <a:gd name="connsiteY1" fmla="*/ 59635 h 208722"/>
              <a:gd name="connsiteX2" fmla="*/ 715618 w 3677478"/>
              <a:gd name="connsiteY2" fmla="*/ 149087 h 208722"/>
              <a:gd name="connsiteX3" fmla="*/ 3677478 w 3677478"/>
              <a:gd name="connsiteY3" fmla="*/ 208722 h 208722"/>
              <a:gd name="connsiteX0" fmla="*/ 0 w 3677478"/>
              <a:gd name="connsiteY0" fmla="*/ 0 h 245680"/>
              <a:gd name="connsiteX1" fmla="*/ 345238 w 3677478"/>
              <a:gd name="connsiteY1" fmla="*/ 245680 h 245680"/>
              <a:gd name="connsiteX2" fmla="*/ 715618 w 3677478"/>
              <a:gd name="connsiteY2" fmla="*/ 149087 h 245680"/>
              <a:gd name="connsiteX3" fmla="*/ 3677478 w 3677478"/>
              <a:gd name="connsiteY3" fmla="*/ 208722 h 245680"/>
              <a:gd name="connsiteX0" fmla="*/ 0 w 3677478"/>
              <a:gd name="connsiteY0" fmla="*/ 0 h 352850"/>
              <a:gd name="connsiteX1" fmla="*/ 345238 w 3677478"/>
              <a:gd name="connsiteY1" fmla="*/ 245680 h 352850"/>
              <a:gd name="connsiteX2" fmla="*/ 683170 w 3677478"/>
              <a:gd name="connsiteY2" fmla="*/ 352850 h 352850"/>
              <a:gd name="connsiteX3" fmla="*/ 3677478 w 3677478"/>
              <a:gd name="connsiteY3" fmla="*/ 208722 h 352850"/>
              <a:gd name="connsiteX0" fmla="*/ 0 w 3677478"/>
              <a:gd name="connsiteY0" fmla="*/ 0 h 245680"/>
              <a:gd name="connsiteX1" fmla="*/ 345238 w 3677478"/>
              <a:gd name="connsiteY1" fmla="*/ 245680 h 245680"/>
              <a:gd name="connsiteX2" fmla="*/ 647117 w 3677478"/>
              <a:gd name="connsiteY2" fmla="*/ 171235 h 245680"/>
              <a:gd name="connsiteX3" fmla="*/ 3677478 w 3677478"/>
              <a:gd name="connsiteY3" fmla="*/ 208722 h 245680"/>
              <a:gd name="connsiteX0" fmla="*/ 0 w 3677478"/>
              <a:gd name="connsiteY0" fmla="*/ 0 h 208722"/>
              <a:gd name="connsiteX1" fmla="*/ 388503 w 3677478"/>
              <a:gd name="connsiteY1" fmla="*/ 50777 h 208722"/>
              <a:gd name="connsiteX2" fmla="*/ 647117 w 3677478"/>
              <a:gd name="connsiteY2" fmla="*/ 171235 h 208722"/>
              <a:gd name="connsiteX3" fmla="*/ 3677478 w 3677478"/>
              <a:gd name="connsiteY3" fmla="*/ 208722 h 208722"/>
              <a:gd name="connsiteX0" fmla="*/ 0 w 3695504"/>
              <a:gd name="connsiteY0" fmla="*/ 0 h 222011"/>
              <a:gd name="connsiteX1" fmla="*/ 388503 w 3695504"/>
              <a:gd name="connsiteY1" fmla="*/ 50777 h 222011"/>
              <a:gd name="connsiteX2" fmla="*/ 647117 w 3695504"/>
              <a:gd name="connsiteY2" fmla="*/ 171235 h 222011"/>
              <a:gd name="connsiteX3" fmla="*/ 3695504 w 3695504"/>
              <a:gd name="connsiteY3" fmla="*/ 222011 h 22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504" h="222011">
                <a:moveTo>
                  <a:pt x="0" y="0"/>
                </a:moveTo>
                <a:lnTo>
                  <a:pt x="388503" y="50777"/>
                </a:lnTo>
                <a:lnTo>
                  <a:pt x="647117" y="171235"/>
                </a:lnTo>
                <a:lnTo>
                  <a:pt x="3695504" y="222011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12650" y="-96829"/>
            <a:ext cx="12464286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FF0000"/>
                </a:solidFill>
              </a:rPr>
              <a:t>Milwaukee Lakefront Land Use Over Time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1545" y="734168"/>
            <a:ext cx="71101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Homes; commerce; piers; fishing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65135" y="2058404"/>
            <a:ext cx="6726865" cy="4799595"/>
          </a:xfrm>
          <a:prstGeom prst="rect">
            <a:avLst/>
          </a:prstGeom>
        </p:spPr>
      </p:pic>
      <p:pic>
        <p:nvPicPr>
          <p:cNvPr id="10" name="~PP1012.WAV">
            <a:hlinkClick r:id="" action="ppaction://media"/>
          </p:cNvPr>
          <p:cNvPicPr>
            <a:picLocks noRot="1" noChangeAspect="1"/>
          </p:cNvPicPr>
          <p:nvPr>
            <a:wavAudioFile r:embed="rId1" name="~PP101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6757495"/>
      </p:ext>
    </p:extLst>
  </p:cSld>
  <p:clrMapOvr>
    <a:masterClrMapping/>
  </p:clrMapOvr>
  <p:transition advTm="1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ear Development's $59 million propos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~PP3321.WAV">
            <a:hlinkClick r:id="" action="ppaction://media"/>
          </p:cNvPr>
          <p:cNvPicPr>
            <a:picLocks noRot="1" noChangeAspect="1"/>
          </p:cNvPicPr>
          <p:nvPr>
            <a:wavAudioFile r:embed="rId1" name="~PP332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2001535"/>
      </p:ext>
    </p:extLst>
  </p:cSld>
  <p:clrMapOvr>
    <a:masterClrMapping/>
  </p:clrMapOvr>
  <p:transition advTm="2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</a:t>
            </a:r>
            <a:r>
              <a:rPr lang="en-US" sz="8800" b="1" dirty="0" smtClean="0"/>
              <a:t>history 30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/>
          <a:srcRect l="2347" t="13787" r="10459" b="25276"/>
          <a:stretch/>
        </p:blipFill>
        <p:spPr>
          <a:xfrm>
            <a:off x="2785068" y="202119"/>
            <a:ext cx="6621864" cy="2603124"/>
          </a:xfrm>
          <a:prstGeom prst="rect">
            <a:avLst/>
          </a:prstGeom>
        </p:spPr>
      </p:pic>
      <p:pic>
        <p:nvPicPr>
          <p:cNvPr id="5" name="~PP1156.WAV">
            <a:hlinkClick r:id="" action="ppaction://media"/>
          </p:cNvPr>
          <p:cNvPicPr>
            <a:picLocks noRot="1" noChangeAspect="1"/>
          </p:cNvPicPr>
          <p:nvPr>
            <a:wavAudioFile r:embed="rId1" name="~PP1156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23810714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58124"/>
            <a:ext cx="5042263" cy="6920803"/>
            <a:chOff x="0" y="-58124"/>
            <a:chExt cx="5042263" cy="69208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/>
            <a:srcRect l="41177" t="12744" r="26334" b="8646"/>
            <a:stretch/>
          </p:blipFill>
          <p:spPr>
            <a:xfrm>
              <a:off x="0" y="0"/>
              <a:ext cx="5042263" cy="686267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57" name="Freeform 56"/>
            <p:cNvSpPr/>
            <p:nvPr/>
          </p:nvSpPr>
          <p:spPr>
            <a:xfrm rot="303277">
              <a:off x="3085921" y="-58124"/>
              <a:ext cx="1044291" cy="6691614"/>
            </a:xfrm>
            <a:custGeom>
              <a:avLst/>
              <a:gdLst>
                <a:gd name="connsiteX0" fmla="*/ 1397726 w 1397726"/>
                <a:gd name="connsiteY0" fmla="*/ 0 h 7458892"/>
                <a:gd name="connsiteX1" fmla="*/ 1201783 w 1397726"/>
                <a:gd name="connsiteY1" fmla="*/ 496389 h 7458892"/>
                <a:gd name="connsiteX2" fmla="*/ 1149532 w 1397726"/>
                <a:gd name="connsiteY2" fmla="*/ 692332 h 7458892"/>
                <a:gd name="connsiteX3" fmla="*/ 1097280 w 1397726"/>
                <a:gd name="connsiteY3" fmla="*/ 992777 h 7458892"/>
                <a:gd name="connsiteX4" fmla="*/ 1071155 w 1397726"/>
                <a:gd name="connsiteY4" fmla="*/ 1162594 h 7458892"/>
                <a:gd name="connsiteX5" fmla="*/ 966652 w 1397726"/>
                <a:gd name="connsiteY5" fmla="*/ 1371600 h 7458892"/>
                <a:gd name="connsiteX6" fmla="*/ 901338 w 1397726"/>
                <a:gd name="connsiteY6" fmla="*/ 1476103 h 7458892"/>
                <a:gd name="connsiteX7" fmla="*/ 940526 w 1397726"/>
                <a:gd name="connsiteY7" fmla="*/ 1606732 h 7458892"/>
                <a:gd name="connsiteX8" fmla="*/ 914400 w 1397726"/>
                <a:gd name="connsiteY8" fmla="*/ 1750423 h 7458892"/>
                <a:gd name="connsiteX9" fmla="*/ 836023 w 1397726"/>
                <a:gd name="connsiteY9" fmla="*/ 2090057 h 7458892"/>
                <a:gd name="connsiteX10" fmla="*/ 679269 w 1397726"/>
                <a:gd name="connsiteY10" fmla="*/ 2299063 h 7458892"/>
                <a:gd name="connsiteX11" fmla="*/ 627018 w 1397726"/>
                <a:gd name="connsiteY11" fmla="*/ 2560320 h 7458892"/>
                <a:gd name="connsiteX12" fmla="*/ 679269 w 1397726"/>
                <a:gd name="connsiteY12" fmla="*/ 2782389 h 7458892"/>
                <a:gd name="connsiteX13" fmla="*/ 587829 w 1397726"/>
                <a:gd name="connsiteY13" fmla="*/ 3122023 h 7458892"/>
                <a:gd name="connsiteX14" fmla="*/ 561703 w 1397726"/>
                <a:gd name="connsiteY14" fmla="*/ 3226526 h 7458892"/>
                <a:gd name="connsiteX15" fmla="*/ 496389 w 1397726"/>
                <a:gd name="connsiteY15" fmla="*/ 3500846 h 7458892"/>
                <a:gd name="connsiteX16" fmla="*/ 418012 w 1397726"/>
                <a:gd name="connsiteY16" fmla="*/ 3592286 h 7458892"/>
                <a:gd name="connsiteX17" fmla="*/ 522515 w 1397726"/>
                <a:gd name="connsiteY17" fmla="*/ 3840480 h 7458892"/>
                <a:gd name="connsiteX18" fmla="*/ 391886 w 1397726"/>
                <a:gd name="connsiteY18" fmla="*/ 4114800 h 7458892"/>
                <a:gd name="connsiteX19" fmla="*/ 444138 w 1397726"/>
                <a:gd name="connsiteY19" fmla="*/ 4362994 h 7458892"/>
                <a:gd name="connsiteX20" fmla="*/ 378823 w 1397726"/>
                <a:gd name="connsiteY20" fmla="*/ 4637314 h 7458892"/>
                <a:gd name="connsiteX21" fmla="*/ 431075 w 1397726"/>
                <a:gd name="connsiteY21" fmla="*/ 5016137 h 7458892"/>
                <a:gd name="connsiteX22" fmla="*/ 391886 w 1397726"/>
                <a:gd name="connsiteY22" fmla="*/ 5355772 h 7458892"/>
                <a:gd name="connsiteX23" fmla="*/ 326572 w 1397726"/>
                <a:gd name="connsiteY23" fmla="*/ 5577840 h 7458892"/>
                <a:gd name="connsiteX24" fmla="*/ 404949 w 1397726"/>
                <a:gd name="connsiteY24" fmla="*/ 5826034 h 7458892"/>
                <a:gd name="connsiteX25" fmla="*/ 378823 w 1397726"/>
                <a:gd name="connsiteY25" fmla="*/ 6244046 h 7458892"/>
                <a:gd name="connsiteX26" fmla="*/ 404949 w 1397726"/>
                <a:gd name="connsiteY26" fmla="*/ 6518366 h 7458892"/>
                <a:gd name="connsiteX27" fmla="*/ 339635 w 1397726"/>
                <a:gd name="connsiteY27" fmla="*/ 6818812 h 7458892"/>
                <a:gd name="connsiteX28" fmla="*/ 378823 w 1397726"/>
                <a:gd name="connsiteY28" fmla="*/ 7197634 h 7458892"/>
                <a:gd name="connsiteX29" fmla="*/ 365760 w 1397726"/>
                <a:gd name="connsiteY29" fmla="*/ 7302137 h 7458892"/>
                <a:gd name="connsiteX30" fmla="*/ 953589 w 1397726"/>
                <a:gd name="connsiteY30" fmla="*/ 7289074 h 7458892"/>
                <a:gd name="connsiteX31" fmla="*/ 940526 w 1397726"/>
                <a:gd name="connsiteY31" fmla="*/ 7380514 h 7458892"/>
                <a:gd name="connsiteX32" fmla="*/ 26126 w 1397726"/>
                <a:gd name="connsiteY32" fmla="*/ 7458892 h 7458892"/>
                <a:gd name="connsiteX33" fmla="*/ 0 w 1397726"/>
                <a:gd name="connsiteY33" fmla="*/ 7341326 h 7458892"/>
                <a:gd name="connsiteX0" fmla="*/ 1371600 w 1371600"/>
                <a:gd name="connsiteY0" fmla="*/ 0 h 7458892"/>
                <a:gd name="connsiteX1" fmla="*/ 1175657 w 1371600"/>
                <a:gd name="connsiteY1" fmla="*/ 496389 h 7458892"/>
                <a:gd name="connsiteX2" fmla="*/ 1123406 w 1371600"/>
                <a:gd name="connsiteY2" fmla="*/ 692332 h 7458892"/>
                <a:gd name="connsiteX3" fmla="*/ 1071154 w 1371600"/>
                <a:gd name="connsiteY3" fmla="*/ 992777 h 7458892"/>
                <a:gd name="connsiteX4" fmla="*/ 1045029 w 1371600"/>
                <a:gd name="connsiteY4" fmla="*/ 1162594 h 7458892"/>
                <a:gd name="connsiteX5" fmla="*/ 940526 w 1371600"/>
                <a:gd name="connsiteY5" fmla="*/ 1371600 h 7458892"/>
                <a:gd name="connsiteX6" fmla="*/ 875212 w 1371600"/>
                <a:gd name="connsiteY6" fmla="*/ 1476103 h 7458892"/>
                <a:gd name="connsiteX7" fmla="*/ 914400 w 1371600"/>
                <a:gd name="connsiteY7" fmla="*/ 1606732 h 7458892"/>
                <a:gd name="connsiteX8" fmla="*/ 888274 w 1371600"/>
                <a:gd name="connsiteY8" fmla="*/ 1750423 h 7458892"/>
                <a:gd name="connsiteX9" fmla="*/ 809897 w 1371600"/>
                <a:gd name="connsiteY9" fmla="*/ 2090057 h 7458892"/>
                <a:gd name="connsiteX10" fmla="*/ 653143 w 1371600"/>
                <a:gd name="connsiteY10" fmla="*/ 2299063 h 7458892"/>
                <a:gd name="connsiteX11" fmla="*/ 600892 w 1371600"/>
                <a:gd name="connsiteY11" fmla="*/ 2560320 h 7458892"/>
                <a:gd name="connsiteX12" fmla="*/ 653143 w 1371600"/>
                <a:gd name="connsiteY12" fmla="*/ 2782389 h 7458892"/>
                <a:gd name="connsiteX13" fmla="*/ 561703 w 1371600"/>
                <a:gd name="connsiteY13" fmla="*/ 3122023 h 7458892"/>
                <a:gd name="connsiteX14" fmla="*/ 535577 w 1371600"/>
                <a:gd name="connsiteY14" fmla="*/ 3226526 h 7458892"/>
                <a:gd name="connsiteX15" fmla="*/ 470263 w 1371600"/>
                <a:gd name="connsiteY15" fmla="*/ 3500846 h 7458892"/>
                <a:gd name="connsiteX16" fmla="*/ 391886 w 1371600"/>
                <a:gd name="connsiteY16" fmla="*/ 3592286 h 7458892"/>
                <a:gd name="connsiteX17" fmla="*/ 496389 w 1371600"/>
                <a:gd name="connsiteY17" fmla="*/ 3840480 h 7458892"/>
                <a:gd name="connsiteX18" fmla="*/ 365760 w 1371600"/>
                <a:gd name="connsiteY18" fmla="*/ 4114800 h 7458892"/>
                <a:gd name="connsiteX19" fmla="*/ 418012 w 1371600"/>
                <a:gd name="connsiteY19" fmla="*/ 4362994 h 7458892"/>
                <a:gd name="connsiteX20" fmla="*/ 352697 w 1371600"/>
                <a:gd name="connsiteY20" fmla="*/ 4637314 h 7458892"/>
                <a:gd name="connsiteX21" fmla="*/ 404949 w 1371600"/>
                <a:gd name="connsiteY21" fmla="*/ 5016137 h 7458892"/>
                <a:gd name="connsiteX22" fmla="*/ 365760 w 1371600"/>
                <a:gd name="connsiteY22" fmla="*/ 5355772 h 7458892"/>
                <a:gd name="connsiteX23" fmla="*/ 300446 w 1371600"/>
                <a:gd name="connsiteY23" fmla="*/ 5577840 h 7458892"/>
                <a:gd name="connsiteX24" fmla="*/ 378823 w 1371600"/>
                <a:gd name="connsiteY24" fmla="*/ 5826034 h 7458892"/>
                <a:gd name="connsiteX25" fmla="*/ 352697 w 1371600"/>
                <a:gd name="connsiteY25" fmla="*/ 6244046 h 7458892"/>
                <a:gd name="connsiteX26" fmla="*/ 378823 w 1371600"/>
                <a:gd name="connsiteY26" fmla="*/ 6518366 h 7458892"/>
                <a:gd name="connsiteX27" fmla="*/ 313509 w 1371600"/>
                <a:gd name="connsiteY27" fmla="*/ 6818812 h 7458892"/>
                <a:gd name="connsiteX28" fmla="*/ 352697 w 1371600"/>
                <a:gd name="connsiteY28" fmla="*/ 7197634 h 7458892"/>
                <a:gd name="connsiteX29" fmla="*/ 339634 w 1371600"/>
                <a:gd name="connsiteY29" fmla="*/ 7302137 h 7458892"/>
                <a:gd name="connsiteX30" fmla="*/ 927463 w 1371600"/>
                <a:gd name="connsiteY30" fmla="*/ 7289074 h 7458892"/>
                <a:gd name="connsiteX31" fmla="*/ 914400 w 1371600"/>
                <a:gd name="connsiteY31" fmla="*/ 7380514 h 7458892"/>
                <a:gd name="connsiteX32" fmla="*/ 0 w 1371600"/>
                <a:gd name="connsiteY32" fmla="*/ 7458892 h 7458892"/>
                <a:gd name="connsiteX0" fmla="*/ 1071154 w 1071154"/>
                <a:gd name="connsiteY0" fmla="*/ 0 h 7380514"/>
                <a:gd name="connsiteX1" fmla="*/ 875211 w 1071154"/>
                <a:gd name="connsiteY1" fmla="*/ 496389 h 7380514"/>
                <a:gd name="connsiteX2" fmla="*/ 822960 w 1071154"/>
                <a:gd name="connsiteY2" fmla="*/ 692332 h 7380514"/>
                <a:gd name="connsiteX3" fmla="*/ 770708 w 1071154"/>
                <a:gd name="connsiteY3" fmla="*/ 992777 h 7380514"/>
                <a:gd name="connsiteX4" fmla="*/ 744583 w 1071154"/>
                <a:gd name="connsiteY4" fmla="*/ 1162594 h 7380514"/>
                <a:gd name="connsiteX5" fmla="*/ 640080 w 1071154"/>
                <a:gd name="connsiteY5" fmla="*/ 1371600 h 7380514"/>
                <a:gd name="connsiteX6" fmla="*/ 574766 w 1071154"/>
                <a:gd name="connsiteY6" fmla="*/ 1476103 h 7380514"/>
                <a:gd name="connsiteX7" fmla="*/ 613954 w 1071154"/>
                <a:gd name="connsiteY7" fmla="*/ 1606732 h 7380514"/>
                <a:gd name="connsiteX8" fmla="*/ 587828 w 1071154"/>
                <a:gd name="connsiteY8" fmla="*/ 1750423 h 7380514"/>
                <a:gd name="connsiteX9" fmla="*/ 509451 w 1071154"/>
                <a:gd name="connsiteY9" fmla="*/ 2090057 h 7380514"/>
                <a:gd name="connsiteX10" fmla="*/ 352697 w 1071154"/>
                <a:gd name="connsiteY10" fmla="*/ 2299063 h 7380514"/>
                <a:gd name="connsiteX11" fmla="*/ 300446 w 1071154"/>
                <a:gd name="connsiteY11" fmla="*/ 2560320 h 7380514"/>
                <a:gd name="connsiteX12" fmla="*/ 352697 w 1071154"/>
                <a:gd name="connsiteY12" fmla="*/ 2782389 h 7380514"/>
                <a:gd name="connsiteX13" fmla="*/ 261257 w 1071154"/>
                <a:gd name="connsiteY13" fmla="*/ 3122023 h 7380514"/>
                <a:gd name="connsiteX14" fmla="*/ 235131 w 1071154"/>
                <a:gd name="connsiteY14" fmla="*/ 3226526 h 7380514"/>
                <a:gd name="connsiteX15" fmla="*/ 169817 w 1071154"/>
                <a:gd name="connsiteY15" fmla="*/ 3500846 h 7380514"/>
                <a:gd name="connsiteX16" fmla="*/ 91440 w 1071154"/>
                <a:gd name="connsiteY16" fmla="*/ 3592286 h 7380514"/>
                <a:gd name="connsiteX17" fmla="*/ 195943 w 1071154"/>
                <a:gd name="connsiteY17" fmla="*/ 3840480 h 7380514"/>
                <a:gd name="connsiteX18" fmla="*/ 65314 w 1071154"/>
                <a:gd name="connsiteY18" fmla="*/ 4114800 h 7380514"/>
                <a:gd name="connsiteX19" fmla="*/ 117566 w 1071154"/>
                <a:gd name="connsiteY19" fmla="*/ 4362994 h 7380514"/>
                <a:gd name="connsiteX20" fmla="*/ 52251 w 1071154"/>
                <a:gd name="connsiteY20" fmla="*/ 4637314 h 7380514"/>
                <a:gd name="connsiteX21" fmla="*/ 104503 w 1071154"/>
                <a:gd name="connsiteY21" fmla="*/ 5016137 h 7380514"/>
                <a:gd name="connsiteX22" fmla="*/ 65314 w 1071154"/>
                <a:gd name="connsiteY22" fmla="*/ 5355772 h 7380514"/>
                <a:gd name="connsiteX23" fmla="*/ 0 w 1071154"/>
                <a:gd name="connsiteY23" fmla="*/ 5577840 h 7380514"/>
                <a:gd name="connsiteX24" fmla="*/ 78377 w 1071154"/>
                <a:gd name="connsiteY24" fmla="*/ 5826034 h 7380514"/>
                <a:gd name="connsiteX25" fmla="*/ 52251 w 1071154"/>
                <a:gd name="connsiteY25" fmla="*/ 6244046 h 7380514"/>
                <a:gd name="connsiteX26" fmla="*/ 78377 w 1071154"/>
                <a:gd name="connsiteY26" fmla="*/ 6518366 h 7380514"/>
                <a:gd name="connsiteX27" fmla="*/ 13063 w 1071154"/>
                <a:gd name="connsiteY27" fmla="*/ 6818812 h 7380514"/>
                <a:gd name="connsiteX28" fmla="*/ 52251 w 1071154"/>
                <a:gd name="connsiteY28" fmla="*/ 7197634 h 7380514"/>
                <a:gd name="connsiteX29" fmla="*/ 39188 w 1071154"/>
                <a:gd name="connsiteY29" fmla="*/ 7302137 h 7380514"/>
                <a:gd name="connsiteX30" fmla="*/ 627017 w 1071154"/>
                <a:gd name="connsiteY30" fmla="*/ 7289074 h 7380514"/>
                <a:gd name="connsiteX31" fmla="*/ 613954 w 1071154"/>
                <a:gd name="connsiteY31" fmla="*/ 7380514 h 7380514"/>
                <a:gd name="connsiteX0" fmla="*/ 1071154 w 1071154"/>
                <a:gd name="connsiteY0" fmla="*/ 0 h 7302137"/>
                <a:gd name="connsiteX1" fmla="*/ 875211 w 1071154"/>
                <a:gd name="connsiteY1" fmla="*/ 496389 h 7302137"/>
                <a:gd name="connsiteX2" fmla="*/ 822960 w 1071154"/>
                <a:gd name="connsiteY2" fmla="*/ 692332 h 7302137"/>
                <a:gd name="connsiteX3" fmla="*/ 770708 w 1071154"/>
                <a:gd name="connsiteY3" fmla="*/ 992777 h 7302137"/>
                <a:gd name="connsiteX4" fmla="*/ 744583 w 1071154"/>
                <a:gd name="connsiteY4" fmla="*/ 1162594 h 7302137"/>
                <a:gd name="connsiteX5" fmla="*/ 640080 w 1071154"/>
                <a:gd name="connsiteY5" fmla="*/ 1371600 h 7302137"/>
                <a:gd name="connsiteX6" fmla="*/ 574766 w 1071154"/>
                <a:gd name="connsiteY6" fmla="*/ 1476103 h 7302137"/>
                <a:gd name="connsiteX7" fmla="*/ 613954 w 1071154"/>
                <a:gd name="connsiteY7" fmla="*/ 1606732 h 7302137"/>
                <a:gd name="connsiteX8" fmla="*/ 587828 w 1071154"/>
                <a:gd name="connsiteY8" fmla="*/ 1750423 h 7302137"/>
                <a:gd name="connsiteX9" fmla="*/ 509451 w 1071154"/>
                <a:gd name="connsiteY9" fmla="*/ 2090057 h 7302137"/>
                <a:gd name="connsiteX10" fmla="*/ 352697 w 1071154"/>
                <a:gd name="connsiteY10" fmla="*/ 2299063 h 7302137"/>
                <a:gd name="connsiteX11" fmla="*/ 300446 w 1071154"/>
                <a:gd name="connsiteY11" fmla="*/ 2560320 h 7302137"/>
                <a:gd name="connsiteX12" fmla="*/ 352697 w 1071154"/>
                <a:gd name="connsiteY12" fmla="*/ 2782389 h 7302137"/>
                <a:gd name="connsiteX13" fmla="*/ 261257 w 1071154"/>
                <a:gd name="connsiteY13" fmla="*/ 3122023 h 7302137"/>
                <a:gd name="connsiteX14" fmla="*/ 235131 w 1071154"/>
                <a:gd name="connsiteY14" fmla="*/ 3226526 h 7302137"/>
                <a:gd name="connsiteX15" fmla="*/ 169817 w 1071154"/>
                <a:gd name="connsiteY15" fmla="*/ 3500846 h 7302137"/>
                <a:gd name="connsiteX16" fmla="*/ 91440 w 1071154"/>
                <a:gd name="connsiteY16" fmla="*/ 3592286 h 7302137"/>
                <a:gd name="connsiteX17" fmla="*/ 195943 w 1071154"/>
                <a:gd name="connsiteY17" fmla="*/ 3840480 h 7302137"/>
                <a:gd name="connsiteX18" fmla="*/ 65314 w 1071154"/>
                <a:gd name="connsiteY18" fmla="*/ 4114800 h 7302137"/>
                <a:gd name="connsiteX19" fmla="*/ 117566 w 1071154"/>
                <a:gd name="connsiteY19" fmla="*/ 4362994 h 7302137"/>
                <a:gd name="connsiteX20" fmla="*/ 52251 w 1071154"/>
                <a:gd name="connsiteY20" fmla="*/ 4637314 h 7302137"/>
                <a:gd name="connsiteX21" fmla="*/ 104503 w 1071154"/>
                <a:gd name="connsiteY21" fmla="*/ 5016137 h 7302137"/>
                <a:gd name="connsiteX22" fmla="*/ 65314 w 1071154"/>
                <a:gd name="connsiteY22" fmla="*/ 5355772 h 7302137"/>
                <a:gd name="connsiteX23" fmla="*/ 0 w 1071154"/>
                <a:gd name="connsiteY23" fmla="*/ 5577840 h 7302137"/>
                <a:gd name="connsiteX24" fmla="*/ 78377 w 1071154"/>
                <a:gd name="connsiteY24" fmla="*/ 5826034 h 7302137"/>
                <a:gd name="connsiteX25" fmla="*/ 52251 w 1071154"/>
                <a:gd name="connsiteY25" fmla="*/ 6244046 h 7302137"/>
                <a:gd name="connsiteX26" fmla="*/ 78377 w 1071154"/>
                <a:gd name="connsiteY26" fmla="*/ 6518366 h 7302137"/>
                <a:gd name="connsiteX27" fmla="*/ 13063 w 1071154"/>
                <a:gd name="connsiteY27" fmla="*/ 6818812 h 7302137"/>
                <a:gd name="connsiteX28" fmla="*/ 52251 w 1071154"/>
                <a:gd name="connsiteY28" fmla="*/ 7197634 h 7302137"/>
                <a:gd name="connsiteX29" fmla="*/ 39188 w 1071154"/>
                <a:gd name="connsiteY29" fmla="*/ 7302137 h 7302137"/>
                <a:gd name="connsiteX30" fmla="*/ 627017 w 1071154"/>
                <a:gd name="connsiteY30" fmla="*/ 7289074 h 7302137"/>
                <a:gd name="connsiteX0" fmla="*/ 1071154 w 1071154"/>
                <a:gd name="connsiteY0" fmla="*/ 0 h 7302137"/>
                <a:gd name="connsiteX1" fmla="*/ 875211 w 1071154"/>
                <a:gd name="connsiteY1" fmla="*/ 496389 h 7302137"/>
                <a:gd name="connsiteX2" fmla="*/ 822960 w 1071154"/>
                <a:gd name="connsiteY2" fmla="*/ 692332 h 7302137"/>
                <a:gd name="connsiteX3" fmla="*/ 770708 w 1071154"/>
                <a:gd name="connsiteY3" fmla="*/ 992777 h 7302137"/>
                <a:gd name="connsiteX4" fmla="*/ 744583 w 1071154"/>
                <a:gd name="connsiteY4" fmla="*/ 1162594 h 7302137"/>
                <a:gd name="connsiteX5" fmla="*/ 640080 w 1071154"/>
                <a:gd name="connsiteY5" fmla="*/ 1371600 h 7302137"/>
                <a:gd name="connsiteX6" fmla="*/ 574766 w 1071154"/>
                <a:gd name="connsiteY6" fmla="*/ 1476103 h 7302137"/>
                <a:gd name="connsiteX7" fmla="*/ 613954 w 1071154"/>
                <a:gd name="connsiteY7" fmla="*/ 1606732 h 7302137"/>
                <a:gd name="connsiteX8" fmla="*/ 587828 w 1071154"/>
                <a:gd name="connsiteY8" fmla="*/ 1750423 h 7302137"/>
                <a:gd name="connsiteX9" fmla="*/ 509451 w 1071154"/>
                <a:gd name="connsiteY9" fmla="*/ 2090057 h 7302137"/>
                <a:gd name="connsiteX10" fmla="*/ 352697 w 1071154"/>
                <a:gd name="connsiteY10" fmla="*/ 2299063 h 7302137"/>
                <a:gd name="connsiteX11" fmla="*/ 300446 w 1071154"/>
                <a:gd name="connsiteY11" fmla="*/ 2560320 h 7302137"/>
                <a:gd name="connsiteX12" fmla="*/ 352697 w 1071154"/>
                <a:gd name="connsiteY12" fmla="*/ 2782389 h 7302137"/>
                <a:gd name="connsiteX13" fmla="*/ 261257 w 1071154"/>
                <a:gd name="connsiteY13" fmla="*/ 3122023 h 7302137"/>
                <a:gd name="connsiteX14" fmla="*/ 235131 w 1071154"/>
                <a:gd name="connsiteY14" fmla="*/ 3226526 h 7302137"/>
                <a:gd name="connsiteX15" fmla="*/ 169817 w 1071154"/>
                <a:gd name="connsiteY15" fmla="*/ 3500846 h 7302137"/>
                <a:gd name="connsiteX16" fmla="*/ 91440 w 1071154"/>
                <a:gd name="connsiteY16" fmla="*/ 3592286 h 7302137"/>
                <a:gd name="connsiteX17" fmla="*/ 195943 w 1071154"/>
                <a:gd name="connsiteY17" fmla="*/ 3840480 h 7302137"/>
                <a:gd name="connsiteX18" fmla="*/ 65314 w 1071154"/>
                <a:gd name="connsiteY18" fmla="*/ 4114800 h 7302137"/>
                <a:gd name="connsiteX19" fmla="*/ 117566 w 1071154"/>
                <a:gd name="connsiteY19" fmla="*/ 4362994 h 7302137"/>
                <a:gd name="connsiteX20" fmla="*/ 52251 w 1071154"/>
                <a:gd name="connsiteY20" fmla="*/ 4637314 h 7302137"/>
                <a:gd name="connsiteX21" fmla="*/ 104503 w 1071154"/>
                <a:gd name="connsiteY21" fmla="*/ 5016137 h 7302137"/>
                <a:gd name="connsiteX22" fmla="*/ 65314 w 1071154"/>
                <a:gd name="connsiteY22" fmla="*/ 5355772 h 7302137"/>
                <a:gd name="connsiteX23" fmla="*/ 0 w 1071154"/>
                <a:gd name="connsiteY23" fmla="*/ 5577840 h 7302137"/>
                <a:gd name="connsiteX24" fmla="*/ 78377 w 1071154"/>
                <a:gd name="connsiteY24" fmla="*/ 5826034 h 7302137"/>
                <a:gd name="connsiteX25" fmla="*/ 52251 w 1071154"/>
                <a:gd name="connsiteY25" fmla="*/ 6244046 h 7302137"/>
                <a:gd name="connsiteX26" fmla="*/ 78377 w 1071154"/>
                <a:gd name="connsiteY26" fmla="*/ 6518366 h 7302137"/>
                <a:gd name="connsiteX27" fmla="*/ 13063 w 1071154"/>
                <a:gd name="connsiteY27" fmla="*/ 6818812 h 7302137"/>
                <a:gd name="connsiteX28" fmla="*/ 52251 w 1071154"/>
                <a:gd name="connsiteY28" fmla="*/ 7197634 h 7302137"/>
                <a:gd name="connsiteX29" fmla="*/ 39188 w 1071154"/>
                <a:gd name="connsiteY29" fmla="*/ 7302137 h 7302137"/>
                <a:gd name="connsiteX0" fmla="*/ 1071154 w 1071154"/>
                <a:gd name="connsiteY0" fmla="*/ 0 h 7401437"/>
                <a:gd name="connsiteX1" fmla="*/ 875211 w 1071154"/>
                <a:gd name="connsiteY1" fmla="*/ 496389 h 7401437"/>
                <a:gd name="connsiteX2" fmla="*/ 822960 w 1071154"/>
                <a:gd name="connsiteY2" fmla="*/ 692332 h 7401437"/>
                <a:gd name="connsiteX3" fmla="*/ 770708 w 1071154"/>
                <a:gd name="connsiteY3" fmla="*/ 992777 h 7401437"/>
                <a:gd name="connsiteX4" fmla="*/ 744583 w 1071154"/>
                <a:gd name="connsiteY4" fmla="*/ 1162594 h 7401437"/>
                <a:gd name="connsiteX5" fmla="*/ 640080 w 1071154"/>
                <a:gd name="connsiteY5" fmla="*/ 1371600 h 7401437"/>
                <a:gd name="connsiteX6" fmla="*/ 574766 w 1071154"/>
                <a:gd name="connsiteY6" fmla="*/ 1476103 h 7401437"/>
                <a:gd name="connsiteX7" fmla="*/ 613954 w 1071154"/>
                <a:gd name="connsiteY7" fmla="*/ 1606732 h 7401437"/>
                <a:gd name="connsiteX8" fmla="*/ 587828 w 1071154"/>
                <a:gd name="connsiteY8" fmla="*/ 1750423 h 7401437"/>
                <a:gd name="connsiteX9" fmla="*/ 509451 w 1071154"/>
                <a:gd name="connsiteY9" fmla="*/ 2090057 h 7401437"/>
                <a:gd name="connsiteX10" fmla="*/ 352697 w 1071154"/>
                <a:gd name="connsiteY10" fmla="*/ 2299063 h 7401437"/>
                <a:gd name="connsiteX11" fmla="*/ 300446 w 1071154"/>
                <a:gd name="connsiteY11" fmla="*/ 2560320 h 7401437"/>
                <a:gd name="connsiteX12" fmla="*/ 352697 w 1071154"/>
                <a:gd name="connsiteY12" fmla="*/ 2782389 h 7401437"/>
                <a:gd name="connsiteX13" fmla="*/ 261257 w 1071154"/>
                <a:gd name="connsiteY13" fmla="*/ 3122023 h 7401437"/>
                <a:gd name="connsiteX14" fmla="*/ 235131 w 1071154"/>
                <a:gd name="connsiteY14" fmla="*/ 3226526 h 7401437"/>
                <a:gd name="connsiteX15" fmla="*/ 169817 w 1071154"/>
                <a:gd name="connsiteY15" fmla="*/ 3500846 h 7401437"/>
                <a:gd name="connsiteX16" fmla="*/ 91440 w 1071154"/>
                <a:gd name="connsiteY16" fmla="*/ 3592286 h 7401437"/>
                <a:gd name="connsiteX17" fmla="*/ 195943 w 1071154"/>
                <a:gd name="connsiteY17" fmla="*/ 3840480 h 7401437"/>
                <a:gd name="connsiteX18" fmla="*/ 65314 w 1071154"/>
                <a:gd name="connsiteY18" fmla="*/ 4114800 h 7401437"/>
                <a:gd name="connsiteX19" fmla="*/ 117566 w 1071154"/>
                <a:gd name="connsiteY19" fmla="*/ 4362994 h 7401437"/>
                <a:gd name="connsiteX20" fmla="*/ 52251 w 1071154"/>
                <a:gd name="connsiteY20" fmla="*/ 4637314 h 7401437"/>
                <a:gd name="connsiteX21" fmla="*/ 104503 w 1071154"/>
                <a:gd name="connsiteY21" fmla="*/ 5016137 h 7401437"/>
                <a:gd name="connsiteX22" fmla="*/ 65314 w 1071154"/>
                <a:gd name="connsiteY22" fmla="*/ 5355772 h 7401437"/>
                <a:gd name="connsiteX23" fmla="*/ 0 w 1071154"/>
                <a:gd name="connsiteY23" fmla="*/ 5577840 h 7401437"/>
                <a:gd name="connsiteX24" fmla="*/ 78377 w 1071154"/>
                <a:gd name="connsiteY24" fmla="*/ 5826034 h 7401437"/>
                <a:gd name="connsiteX25" fmla="*/ 52251 w 1071154"/>
                <a:gd name="connsiteY25" fmla="*/ 6244046 h 7401437"/>
                <a:gd name="connsiteX26" fmla="*/ 78377 w 1071154"/>
                <a:gd name="connsiteY26" fmla="*/ 6518366 h 7401437"/>
                <a:gd name="connsiteX27" fmla="*/ 13063 w 1071154"/>
                <a:gd name="connsiteY27" fmla="*/ 6818812 h 7401437"/>
                <a:gd name="connsiteX28" fmla="*/ 52251 w 1071154"/>
                <a:gd name="connsiteY28" fmla="*/ 7197634 h 7401437"/>
                <a:gd name="connsiteX29" fmla="*/ 34027 w 1071154"/>
                <a:gd name="connsiteY29" fmla="*/ 7401437 h 7401437"/>
                <a:gd name="connsiteX0" fmla="*/ 998509 w 998509"/>
                <a:gd name="connsiteY0" fmla="*/ 0 h 7254258"/>
                <a:gd name="connsiteX1" fmla="*/ 875211 w 998509"/>
                <a:gd name="connsiteY1" fmla="*/ 349210 h 7254258"/>
                <a:gd name="connsiteX2" fmla="*/ 822960 w 998509"/>
                <a:gd name="connsiteY2" fmla="*/ 545153 h 7254258"/>
                <a:gd name="connsiteX3" fmla="*/ 770708 w 998509"/>
                <a:gd name="connsiteY3" fmla="*/ 845598 h 7254258"/>
                <a:gd name="connsiteX4" fmla="*/ 744583 w 998509"/>
                <a:gd name="connsiteY4" fmla="*/ 1015415 h 7254258"/>
                <a:gd name="connsiteX5" fmla="*/ 640080 w 998509"/>
                <a:gd name="connsiteY5" fmla="*/ 1224421 h 7254258"/>
                <a:gd name="connsiteX6" fmla="*/ 574766 w 998509"/>
                <a:gd name="connsiteY6" fmla="*/ 1328924 h 7254258"/>
                <a:gd name="connsiteX7" fmla="*/ 613954 w 998509"/>
                <a:gd name="connsiteY7" fmla="*/ 1459553 h 7254258"/>
                <a:gd name="connsiteX8" fmla="*/ 587828 w 998509"/>
                <a:gd name="connsiteY8" fmla="*/ 1603244 h 7254258"/>
                <a:gd name="connsiteX9" fmla="*/ 509451 w 998509"/>
                <a:gd name="connsiteY9" fmla="*/ 1942878 h 7254258"/>
                <a:gd name="connsiteX10" fmla="*/ 352697 w 998509"/>
                <a:gd name="connsiteY10" fmla="*/ 2151884 h 7254258"/>
                <a:gd name="connsiteX11" fmla="*/ 300446 w 998509"/>
                <a:gd name="connsiteY11" fmla="*/ 2413141 h 7254258"/>
                <a:gd name="connsiteX12" fmla="*/ 352697 w 998509"/>
                <a:gd name="connsiteY12" fmla="*/ 2635210 h 7254258"/>
                <a:gd name="connsiteX13" fmla="*/ 261257 w 998509"/>
                <a:gd name="connsiteY13" fmla="*/ 2974844 h 7254258"/>
                <a:gd name="connsiteX14" fmla="*/ 235131 w 998509"/>
                <a:gd name="connsiteY14" fmla="*/ 3079347 h 7254258"/>
                <a:gd name="connsiteX15" fmla="*/ 169817 w 998509"/>
                <a:gd name="connsiteY15" fmla="*/ 3353667 h 7254258"/>
                <a:gd name="connsiteX16" fmla="*/ 91440 w 998509"/>
                <a:gd name="connsiteY16" fmla="*/ 3445107 h 7254258"/>
                <a:gd name="connsiteX17" fmla="*/ 195943 w 998509"/>
                <a:gd name="connsiteY17" fmla="*/ 3693301 h 7254258"/>
                <a:gd name="connsiteX18" fmla="*/ 65314 w 998509"/>
                <a:gd name="connsiteY18" fmla="*/ 3967621 h 7254258"/>
                <a:gd name="connsiteX19" fmla="*/ 117566 w 998509"/>
                <a:gd name="connsiteY19" fmla="*/ 4215815 h 7254258"/>
                <a:gd name="connsiteX20" fmla="*/ 52251 w 998509"/>
                <a:gd name="connsiteY20" fmla="*/ 4490135 h 7254258"/>
                <a:gd name="connsiteX21" fmla="*/ 104503 w 998509"/>
                <a:gd name="connsiteY21" fmla="*/ 4868958 h 7254258"/>
                <a:gd name="connsiteX22" fmla="*/ 65314 w 998509"/>
                <a:gd name="connsiteY22" fmla="*/ 5208593 h 7254258"/>
                <a:gd name="connsiteX23" fmla="*/ 0 w 998509"/>
                <a:gd name="connsiteY23" fmla="*/ 5430661 h 7254258"/>
                <a:gd name="connsiteX24" fmla="*/ 78377 w 998509"/>
                <a:gd name="connsiteY24" fmla="*/ 5678855 h 7254258"/>
                <a:gd name="connsiteX25" fmla="*/ 52251 w 998509"/>
                <a:gd name="connsiteY25" fmla="*/ 6096867 h 7254258"/>
                <a:gd name="connsiteX26" fmla="*/ 78377 w 998509"/>
                <a:gd name="connsiteY26" fmla="*/ 6371187 h 7254258"/>
                <a:gd name="connsiteX27" fmla="*/ 13063 w 998509"/>
                <a:gd name="connsiteY27" fmla="*/ 6671633 h 7254258"/>
                <a:gd name="connsiteX28" fmla="*/ 52251 w 998509"/>
                <a:gd name="connsiteY28" fmla="*/ 7050455 h 7254258"/>
                <a:gd name="connsiteX29" fmla="*/ 34027 w 998509"/>
                <a:gd name="connsiteY29" fmla="*/ 7254258 h 725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98509" h="7254258">
                  <a:moveTo>
                    <a:pt x="998509" y="0"/>
                  </a:moveTo>
                  <a:lnTo>
                    <a:pt x="875211" y="349210"/>
                  </a:lnTo>
                  <a:lnTo>
                    <a:pt x="822960" y="545153"/>
                  </a:lnTo>
                  <a:lnTo>
                    <a:pt x="770708" y="845598"/>
                  </a:lnTo>
                  <a:lnTo>
                    <a:pt x="744583" y="1015415"/>
                  </a:lnTo>
                  <a:lnTo>
                    <a:pt x="640080" y="1224421"/>
                  </a:lnTo>
                  <a:lnTo>
                    <a:pt x="574766" y="1328924"/>
                  </a:lnTo>
                  <a:lnTo>
                    <a:pt x="613954" y="1459553"/>
                  </a:lnTo>
                  <a:lnTo>
                    <a:pt x="587828" y="1603244"/>
                  </a:lnTo>
                  <a:lnTo>
                    <a:pt x="509451" y="1942878"/>
                  </a:lnTo>
                  <a:lnTo>
                    <a:pt x="352697" y="2151884"/>
                  </a:lnTo>
                  <a:lnTo>
                    <a:pt x="300446" y="2413141"/>
                  </a:lnTo>
                  <a:lnTo>
                    <a:pt x="352697" y="2635210"/>
                  </a:lnTo>
                  <a:lnTo>
                    <a:pt x="261257" y="2974844"/>
                  </a:lnTo>
                  <a:lnTo>
                    <a:pt x="235131" y="3079347"/>
                  </a:lnTo>
                  <a:lnTo>
                    <a:pt x="169817" y="3353667"/>
                  </a:lnTo>
                  <a:lnTo>
                    <a:pt x="91440" y="3445107"/>
                  </a:lnTo>
                  <a:lnTo>
                    <a:pt x="195943" y="3693301"/>
                  </a:lnTo>
                  <a:lnTo>
                    <a:pt x="65314" y="3967621"/>
                  </a:lnTo>
                  <a:lnTo>
                    <a:pt x="117566" y="4215815"/>
                  </a:lnTo>
                  <a:lnTo>
                    <a:pt x="52251" y="4490135"/>
                  </a:lnTo>
                  <a:lnTo>
                    <a:pt x="104503" y="4868958"/>
                  </a:lnTo>
                  <a:lnTo>
                    <a:pt x="65314" y="5208593"/>
                  </a:lnTo>
                  <a:lnTo>
                    <a:pt x="0" y="5430661"/>
                  </a:lnTo>
                  <a:lnTo>
                    <a:pt x="78377" y="5678855"/>
                  </a:lnTo>
                  <a:lnTo>
                    <a:pt x="52251" y="6096867"/>
                  </a:lnTo>
                  <a:lnTo>
                    <a:pt x="78377" y="6371187"/>
                  </a:lnTo>
                  <a:lnTo>
                    <a:pt x="13063" y="6671633"/>
                  </a:lnTo>
                  <a:lnTo>
                    <a:pt x="52251" y="7050455"/>
                  </a:lnTo>
                  <a:lnTo>
                    <a:pt x="34027" y="7254258"/>
                  </a:ln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5"/>
          <p:cNvSpPr/>
          <p:nvPr/>
        </p:nvSpPr>
        <p:spPr>
          <a:xfrm>
            <a:off x="2743200" y="-51955"/>
            <a:ext cx="2348345" cy="6920346"/>
          </a:xfrm>
          <a:custGeom>
            <a:avLst/>
            <a:gdLst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820882 w 2348345"/>
              <a:gd name="connsiteY8" fmla="*/ 2389910 h 6920346"/>
              <a:gd name="connsiteX9" fmla="*/ 602673 w 2348345"/>
              <a:gd name="connsiteY9" fmla="*/ 3075710 h 6920346"/>
              <a:gd name="connsiteX10" fmla="*/ 446809 w 2348345"/>
              <a:gd name="connsiteY10" fmla="*/ 3158837 h 6920346"/>
              <a:gd name="connsiteX11" fmla="*/ 571500 w 2348345"/>
              <a:gd name="connsiteY11" fmla="*/ 3387437 h 6920346"/>
              <a:gd name="connsiteX12" fmla="*/ 394855 w 2348345"/>
              <a:gd name="connsiteY12" fmla="*/ 3647210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820882 w 2348345"/>
              <a:gd name="connsiteY8" fmla="*/ 2389910 h 6920346"/>
              <a:gd name="connsiteX9" fmla="*/ 561109 w 2348345"/>
              <a:gd name="connsiteY9" fmla="*/ 3013364 h 6920346"/>
              <a:gd name="connsiteX10" fmla="*/ 446809 w 2348345"/>
              <a:gd name="connsiteY10" fmla="*/ 3158837 h 6920346"/>
              <a:gd name="connsiteX11" fmla="*/ 571500 w 2348345"/>
              <a:gd name="connsiteY11" fmla="*/ 3387437 h 6920346"/>
              <a:gd name="connsiteX12" fmla="*/ 394855 w 2348345"/>
              <a:gd name="connsiteY12" fmla="*/ 3647210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46809 w 2348345"/>
              <a:gd name="connsiteY10" fmla="*/ 3158837 h 6920346"/>
              <a:gd name="connsiteX11" fmla="*/ 571500 w 2348345"/>
              <a:gd name="connsiteY11" fmla="*/ 3387437 h 6920346"/>
              <a:gd name="connsiteX12" fmla="*/ 394855 w 2348345"/>
              <a:gd name="connsiteY12" fmla="*/ 3647210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71500 w 2348345"/>
              <a:gd name="connsiteY11" fmla="*/ 3387437 h 6920346"/>
              <a:gd name="connsiteX12" fmla="*/ 394855 w 2348345"/>
              <a:gd name="connsiteY12" fmla="*/ 3647210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94855 w 2348345"/>
              <a:gd name="connsiteY12" fmla="*/ 3647210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67591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415636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301336 w 2348345"/>
              <a:gd name="connsiteY16" fmla="*/ 4748646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894119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28600 w 2348345"/>
              <a:gd name="connsiteY19" fmla="*/ 5569528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228600 w 2348345"/>
              <a:gd name="connsiteY20" fmla="*/ 5860473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195796 w 2348345"/>
              <a:gd name="connsiteY20" fmla="*/ 5823569 h 6920346"/>
              <a:gd name="connsiteX21" fmla="*/ 124691 w 2348345"/>
              <a:gd name="connsiteY21" fmla="*/ 6120246 h 6920346"/>
              <a:gd name="connsiteX22" fmla="*/ 145473 w 2348345"/>
              <a:gd name="connsiteY22" fmla="*/ 6390410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195796 w 2348345"/>
              <a:gd name="connsiteY20" fmla="*/ 5823569 h 6920346"/>
              <a:gd name="connsiteX21" fmla="*/ 124691 w 2348345"/>
              <a:gd name="connsiteY21" fmla="*/ 6120246 h 6920346"/>
              <a:gd name="connsiteX22" fmla="*/ 133171 w 2348345"/>
              <a:gd name="connsiteY22" fmla="*/ 6382209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402773 w 2348345"/>
              <a:gd name="connsiteY2" fmla="*/ 945573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195796 w 2348345"/>
              <a:gd name="connsiteY20" fmla="*/ 5823569 h 6920346"/>
              <a:gd name="connsiteX21" fmla="*/ 100088 w 2348345"/>
              <a:gd name="connsiteY21" fmla="*/ 6091543 h 6920346"/>
              <a:gd name="connsiteX22" fmla="*/ 133171 w 2348345"/>
              <a:gd name="connsiteY22" fmla="*/ 6382209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374070 w 2348345"/>
              <a:gd name="connsiteY2" fmla="*/ 904569 h 6920346"/>
              <a:gd name="connsiteX3" fmla="*/ 1153391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195796 w 2348345"/>
              <a:gd name="connsiteY20" fmla="*/ 5823569 h 6920346"/>
              <a:gd name="connsiteX21" fmla="*/ 100088 w 2348345"/>
              <a:gd name="connsiteY21" fmla="*/ 6091543 h 6920346"/>
              <a:gd name="connsiteX22" fmla="*/ 133171 w 2348345"/>
              <a:gd name="connsiteY22" fmla="*/ 6382209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  <a:gd name="connsiteX0" fmla="*/ 1714500 w 2348345"/>
              <a:gd name="connsiteY0" fmla="*/ 0 h 6920346"/>
              <a:gd name="connsiteX1" fmla="*/ 1454727 w 2348345"/>
              <a:gd name="connsiteY1" fmla="*/ 581891 h 6920346"/>
              <a:gd name="connsiteX2" fmla="*/ 1374070 w 2348345"/>
              <a:gd name="connsiteY2" fmla="*/ 904569 h 6920346"/>
              <a:gd name="connsiteX3" fmla="*/ 1120588 w 2348345"/>
              <a:gd name="connsiteY3" fmla="*/ 1236519 h 6920346"/>
              <a:gd name="connsiteX4" fmla="*/ 1174173 w 2348345"/>
              <a:gd name="connsiteY4" fmla="*/ 1340428 h 6920346"/>
              <a:gd name="connsiteX5" fmla="*/ 1028700 w 2348345"/>
              <a:gd name="connsiteY5" fmla="*/ 1797628 h 6920346"/>
              <a:gd name="connsiteX6" fmla="*/ 841664 w 2348345"/>
              <a:gd name="connsiteY6" fmla="*/ 1911928 h 6920346"/>
              <a:gd name="connsiteX7" fmla="*/ 758536 w 2348345"/>
              <a:gd name="connsiteY7" fmla="*/ 2223655 h 6920346"/>
              <a:gd name="connsiteX8" fmla="*/ 783978 w 2348345"/>
              <a:gd name="connsiteY8" fmla="*/ 2398111 h 6920346"/>
              <a:gd name="connsiteX9" fmla="*/ 561109 w 2348345"/>
              <a:gd name="connsiteY9" fmla="*/ 3013364 h 6920346"/>
              <a:gd name="connsiteX10" fmla="*/ 438609 w 2348345"/>
              <a:gd name="connsiteY10" fmla="*/ 3142435 h 6920346"/>
              <a:gd name="connsiteX11" fmla="*/ 542797 w 2348345"/>
              <a:gd name="connsiteY11" fmla="*/ 3387437 h 6920346"/>
              <a:gd name="connsiteX12" fmla="*/ 378453 w 2348345"/>
              <a:gd name="connsiteY12" fmla="*/ 3614406 h 6920346"/>
              <a:gd name="connsiteX13" fmla="*/ 422486 w 2348345"/>
              <a:gd name="connsiteY13" fmla="*/ 3834246 h 6920346"/>
              <a:gd name="connsiteX14" fmla="*/ 322118 w 2348345"/>
              <a:gd name="connsiteY14" fmla="*/ 4094019 h 6920346"/>
              <a:gd name="connsiteX15" fmla="*/ 374632 w 2348345"/>
              <a:gd name="connsiteY15" fmla="*/ 4405746 h 6920346"/>
              <a:gd name="connsiteX16" fmla="*/ 293135 w 2348345"/>
              <a:gd name="connsiteY16" fmla="*/ 4703541 h 6920346"/>
              <a:gd name="connsiteX17" fmla="*/ 187036 w 2348345"/>
              <a:gd name="connsiteY17" fmla="*/ 4943325 h 6920346"/>
              <a:gd name="connsiteX18" fmla="*/ 249382 w 2348345"/>
              <a:gd name="connsiteY18" fmla="*/ 5226628 h 6920346"/>
              <a:gd name="connsiteX19" fmla="*/ 203997 w 2348345"/>
              <a:gd name="connsiteY19" fmla="*/ 5585930 h 6920346"/>
              <a:gd name="connsiteX20" fmla="*/ 195796 w 2348345"/>
              <a:gd name="connsiteY20" fmla="*/ 5823569 h 6920346"/>
              <a:gd name="connsiteX21" fmla="*/ 100088 w 2348345"/>
              <a:gd name="connsiteY21" fmla="*/ 6091543 h 6920346"/>
              <a:gd name="connsiteX22" fmla="*/ 133171 w 2348345"/>
              <a:gd name="connsiteY22" fmla="*/ 6382209 h 6920346"/>
              <a:gd name="connsiteX23" fmla="*/ 0 w 2348345"/>
              <a:gd name="connsiteY23" fmla="*/ 6899564 h 6920346"/>
              <a:gd name="connsiteX24" fmla="*/ 2348345 w 2348345"/>
              <a:gd name="connsiteY24" fmla="*/ 6920346 h 6920346"/>
              <a:gd name="connsiteX25" fmla="*/ 2327564 w 2348345"/>
              <a:gd name="connsiteY25" fmla="*/ 41564 h 6920346"/>
              <a:gd name="connsiteX26" fmla="*/ 1662545 w 2348345"/>
              <a:gd name="connsiteY26" fmla="*/ 20782 h 692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48345" h="6920346">
                <a:moveTo>
                  <a:pt x="1714500" y="0"/>
                </a:moveTo>
                <a:lnTo>
                  <a:pt x="1454727" y="581891"/>
                </a:lnTo>
                <a:lnTo>
                  <a:pt x="1374070" y="904569"/>
                </a:lnTo>
                <a:lnTo>
                  <a:pt x="1120588" y="1236519"/>
                </a:lnTo>
                <a:lnTo>
                  <a:pt x="1174173" y="1340428"/>
                </a:lnTo>
                <a:lnTo>
                  <a:pt x="1028700" y="1797628"/>
                </a:lnTo>
                <a:lnTo>
                  <a:pt x="841664" y="1911928"/>
                </a:lnTo>
                <a:lnTo>
                  <a:pt x="758536" y="2223655"/>
                </a:lnTo>
                <a:lnTo>
                  <a:pt x="783978" y="2398111"/>
                </a:lnTo>
                <a:lnTo>
                  <a:pt x="561109" y="3013364"/>
                </a:lnTo>
                <a:lnTo>
                  <a:pt x="438609" y="3142435"/>
                </a:lnTo>
                <a:lnTo>
                  <a:pt x="542797" y="3387437"/>
                </a:lnTo>
                <a:lnTo>
                  <a:pt x="378453" y="3614406"/>
                </a:lnTo>
                <a:lnTo>
                  <a:pt x="422486" y="3834246"/>
                </a:lnTo>
                <a:lnTo>
                  <a:pt x="322118" y="4094019"/>
                </a:lnTo>
                <a:lnTo>
                  <a:pt x="374632" y="4405746"/>
                </a:lnTo>
                <a:lnTo>
                  <a:pt x="293135" y="4703541"/>
                </a:lnTo>
                <a:lnTo>
                  <a:pt x="187036" y="4943325"/>
                </a:lnTo>
                <a:lnTo>
                  <a:pt x="249382" y="5226628"/>
                </a:lnTo>
                <a:lnTo>
                  <a:pt x="203997" y="5585930"/>
                </a:lnTo>
                <a:lnTo>
                  <a:pt x="195796" y="5823569"/>
                </a:lnTo>
                <a:lnTo>
                  <a:pt x="100088" y="6091543"/>
                </a:lnTo>
                <a:lnTo>
                  <a:pt x="133171" y="6382209"/>
                </a:lnTo>
                <a:lnTo>
                  <a:pt x="0" y="6899564"/>
                </a:lnTo>
                <a:lnTo>
                  <a:pt x="2348345" y="6920346"/>
                </a:lnTo>
                <a:lnTo>
                  <a:pt x="2327564" y="41564"/>
                </a:lnTo>
                <a:lnTo>
                  <a:pt x="1662545" y="20782"/>
                </a:lnTo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13"/>
          <p:cNvSpPr/>
          <p:nvPr/>
        </p:nvSpPr>
        <p:spPr>
          <a:xfrm>
            <a:off x="-59635" y="1003852"/>
            <a:ext cx="3675529" cy="179723"/>
          </a:xfrm>
          <a:custGeom>
            <a:avLst/>
            <a:gdLst>
              <a:gd name="connsiteX0" fmla="*/ 0 w 3677478"/>
              <a:gd name="connsiteY0" fmla="*/ 0 h 208722"/>
              <a:gd name="connsiteX1" fmla="*/ 377687 w 3677478"/>
              <a:gd name="connsiteY1" fmla="*/ 59635 h 208722"/>
              <a:gd name="connsiteX2" fmla="*/ 715618 w 3677478"/>
              <a:gd name="connsiteY2" fmla="*/ 149087 h 208722"/>
              <a:gd name="connsiteX3" fmla="*/ 3677478 w 3677478"/>
              <a:gd name="connsiteY3" fmla="*/ 208722 h 208722"/>
              <a:gd name="connsiteX0" fmla="*/ 0 w 3677478"/>
              <a:gd name="connsiteY0" fmla="*/ 0 h 245680"/>
              <a:gd name="connsiteX1" fmla="*/ 345238 w 3677478"/>
              <a:gd name="connsiteY1" fmla="*/ 245680 h 245680"/>
              <a:gd name="connsiteX2" fmla="*/ 715618 w 3677478"/>
              <a:gd name="connsiteY2" fmla="*/ 149087 h 245680"/>
              <a:gd name="connsiteX3" fmla="*/ 3677478 w 3677478"/>
              <a:gd name="connsiteY3" fmla="*/ 208722 h 245680"/>
              <a:gd name="connsiteX0" fmla="*/ 0 w 3677478"/>
              <a:gd name="connsiteY0" fmla="*/ 0 h 352850"/>
              <a:gd name="connsiteX1" fmla="*/ 345238 w 3677478"/>
              <a:gd name="connsiteY1" fmla="*/ 245680 h 352850"/>
              <a:gd name="connsiteX2" fmla="*/ 683170 w 3677478"/>
              <a:gd name="connsiteY2" fmla="*/ 352850 h 352850"/>
              <a:gd name="connsiteX3" fmla="*/ 3677478 w 3677478"/>
              <a:gd name="connsiteY3" fmla="*/ 208722 h 352850"/>
              <a:gd name="connsiteX0" fmla="*/ 0 w 3677478"/>
              <a:gd name="connsiteY0" fmla="*/ 0 h 245680"/>
              <a:gd name="connsiteX1" fmla="*/ 345238 w 3677478"/>
              <a:gd name="connsiteY1" fmla="*/ 245680 h 245680"/>
              <a:gd name="connsiteX2" fmla="*/ 647117 w 3677478"/>
              <a:gd name="connsiteY2" fmla="*/ 171235 h 245680"/>
              <a:gd name="connsiteX3" fmla="*/ 3677478 w 3677478"/>
              <a:gd name="connsiteY3" fmla="*/ 208722 h 245680"/>
              <a:gd name="connsiteX0" fmla="*/ 0 w 3677478"/>
              <a:gd name="connsiteY0" fmla="*/ 0 h 208722"/>
              <a:gd name="connsiteX1" fmla="*/ 388503 w 3677478"/>
              <a:gd name="connsiteY1" fmla="*/ 50777 h 208722"/>
              <a:gd name="connsiteX2" fmla="*/ 647117 w 3677478"/>
              <a:gd name="connsiteY2" fmla="*/ 171235 h 208722"/>
              <a:gd name="connsiteX3" fmla="*/ 3677478 w 3677478"/>
              <a:gd name="connsiteY3" fmla="*/ 208722 h 208722"/>
              <a:gd name="connsiteX0" fmla="*/ 0 w 3695504"/>
              <a:gd name="connsiteY0" fmla="*/ 0 h 222011"/>
              <a:gd name="connsiteX1" fmla="*/ 388503 w 3695504"/>
              <a:gd name="connsiteY1" fmla="*/ 50777 h 222011"/>
              <a:gd name="connsiteX2" fmla="*/ 647117 w 3695504"/>
              <a:gd name="connsiteY2" fmla="*/ 171235 h 222011"/>
              <a:gd name="connsiteX3" fmla="*/ 3695504 w 3695504"/>
              <a:gd name="connsiteY3" fmla="*/ 222011 h 22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504" h="222011">
                <a:moveTo>
                  <a:pt x="0" y="0"/>
                </a:moveTo>
                <a:lnTo>
                  <a:pt x="388503" y="50777"/>
                </a:lnTo>
                <a:lnTo>
                  <a:pt x="647117" y="171235"/>
                </a:lnTo>
                <a:lnTo>
                  <a:pt x="3695504" y="222011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59634" y="-96829"/>
            <a:ext cx="12311270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FF0000"/>
                </a:solidFill>
              </a:rPr>
              <a:t>Milwaukee Lakefront Land Use Over Time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1545" y="734168"/>
            <a:ext cx="7110121" cy="255454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Homes; commerce; piers; fishing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Chicago &amp; NW Railroad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/>
          <a:srcRect l="25429" t="40922" r="50240" b="33297"/>
          <a:stretch/>
        </p:blipFill>
        <p:spPr>
          <a:xfrm>
            <a:off x="5256024" y="2635490"/>
            <a:ext cx="6763256" cy="40309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5514" y="3408218"/>
            <a:ext cx="2621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1870-1966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12" name="~PP3102.WAV">
            <a:hlinkClick r:id="" action="ppaction://media"/>
          </p:cNvPr>
          <p:cNvPicPr>
            <a:picLocks noRot="1" noChangeAspect="1"/>
          </p:cNvPicPr>
          <p:nvPr>
            <a:wavAudioFile r:embed="rId1" name="~PP3102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3494662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58124"/>
            <a:ext cx="5042263" cy="6920803"/>
            <a:chOff x="0" y="-58124"/>
            <a:chExt cx="5042263" cy="6920803"/>
          </a:xfrm>
          <a:solidFill>
            <a:schemeClr val="bg2">
              <a:lumMod val="50000"/>
            </a:schemeClr>
          </a:solidFill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/>
            <a:srcRect l="41177" t="12744" r="26334" b="8646"/>
            <a:stretch/>
          </p:blipFill>
          <p:spPr>
            <a:xfrm>
              <a:off x="0" y="0"/>
              <a:ext cx="5042263" cy="6862679"/>
            </a:xfrm>
            <a:prstGeom prst="rect">
              <a:avLst/>
            </a:prstGeom>
            <a:grpFill/>
            <a:ln w="76200">
              <a:solidFill>
                <a:schemeClr val="tx1"/>
              </a:solidFill>
            </a:ln>
          </p:spPr>
        </p:pic>
        <p:sp>
          <p:nvSpPr>
            <p:cNvPr id="57" name="Freeform 56"/>
            <p:cNvSpPr/>
            <p:nvPr/>
          </p:nvSpPr>
          <p:spPr>
            <a:xfrm rot="303277">
              <a:off x="3085921" y="-58124"/>
              <a:ext cx="1044291" cy="6691614"/>
            </a:xfrm>
            <a:custGeom>
              <a:avLst/>
              <a:gdLst>
                <a:gd name="connsiteX0" fmla="*/ 1397726 w 1397726"/>
                <a:gd name="connsiteY0" fmla="*/ 0 h 7458892"/>
                <a:gd name="connsiteX1" fmla="*/ 1201783 w 1397726"/>
                <a:gd name="connsiteY1" fmla="*/ 496389 h 7458892"/>
                <a:gd name="connsiteX2" fmla="*/ 1149532 w 1397726"/>
                <a:gd name="connsiteY2" fmla="*/ 692332 h 7458892"/>
                <a:gd name="connsiteX3" fmla="*/ 1097280 w 1397726"/>
                <a:gd name="connsiteY3" fmla="*/ 992777 h 7458892"/>
                <a:gd name="connsiteX4" fmla="*/ 1071155 w 1397726"/>
                <a:gd name="connsiteY4" fmla="*/ 1162594 h 7458892"/>
                <a:gd name="connsiteX5" fmla="*/ 966652 w 1397726"/>
                <a:gd name="connsiteY5" fmla="*/ 1371600 h 7458892"/>
                <a:gd name="connsiteX6" fmla="*/ 901338 w 1397726"/>
                <a:gd name="connsiteY6" fmla="*/ 1476103 h 7458892"/>
                <a:gd name="connsiteX7" fmla="*/ 940526 w 1397726"/>
                <a:gd name="connsiteY7" fmla="*/ 1606732 h 7458892"/>
                <a:gd name="connsiteX8" fmla="*/ 914400 w 1397726"/>
                <a:gd name="connsiteY8" fmla="*/ 1750423 h 7458892"/>
                <a:gd name="connsiteX9" fmla="*/ 836023 w 1397726"/>
                <a:gd name="connsiteY9" fmla="*/ 2090057 h 7458892"/>
                <a:gd name="connsiteX10" fmla="*/ 679269 w 1397726"/>
                <a:gd name="connsiteY10" fmla="*/ 2299063 h 7458892"/>
                <a:gd name="connsiteX11" fmla="*/ 627018 w 1397726"/>
                <a:gd name="connsiteY11" fmla="*/ 2560320 h 7458892"/>
                <a:gd name="connsiteX12" fmla="*/ 679269 w 1397726"/>
                <a:gd name="connsiteY12" fmla="*/ 2782389 h 7458892"/>
                <a:gd name="connsiteX13" fmla="*/ 587829 w 1397726"/>
                <a:gd name="connsiteY13" fmla="*/ 3122023 h 7458892"/>
                <a:gd name="connsiteX14" fmla="*/ 561703 w 1397726"/>
                <a:gd name="connsiteY14" fmla="*/ 3226526 h 7458892"/>
                <a:gd name="connsiteX15" fmla="*/ 496389 w 1397726"/>
                <a:gd name="connsiteY15" fmla="*/ 3500846 h 7458892"/>
                <a:gd name="connsiteX16" fmla="*/ 418012 w 1397726"/>
                <a:gd name="connsiteY16" fmla="*/ 3592286 h 7458892"/>
                <a:gd name="connsiteX17" fmla="*/ 522515 w 1397726"/>
                <a:gd name="connsiteY17" fmla="*/ 3840480 h 7458892"/>
                <a:gd name="connsiteX18" fmla="*/ 391886 w 1397726"/>
                <a:gd name="connsiteY18" fmla="*/ 4114800 h 7458892"/>
                <a:gd name="connsiteX19" fmla="*/ 444138 w 1397726"/>
                <a:gd name="connsiteY19" fmla="*/ 4362994 h 7458892"/>
                <a:gd name="connsiteX20" fmla="*/ 378823 w 1397726"/>
                <a:gd name="connsiteY20" fmla="*/ 4637314 h 7458892"/>
                <a:gd name="connsiteX21" fmla="*/ 431075 w 1397726"/>
                <a:gd name="connsiteY21" fmla="*/ 5016137 h 7458892"/>
                <a:gd name="connsiteX22" fmla="*/ 391886 w 1397726"/>
                <a:gd name="connsiteY22" fmla="*/ 5355772 h 7458892"/>
                <a:gd name="connsiteX23" fmla="*/ 326572 w 1397726"/>
                <a:gd name="connsiteY23" fmla="*/ 5577840 h 7458892"/>
                <a:gd name="connsiteX24" fmla="*/ 404949 w 1397726"/>
                <a:gd name="connsiteY24" fmla="*/ 5826034 h 7458892"/>
                <a:gd name="connsiteX25" fmla="*/ 378823 w 1397726"/>
                <a:gd name="connsiteY25" fmla="*/ 6244046 h 7458892"/>
                <a:gd name="connsiteX26" fmla="*/ 404949 w 1397726"/>
                <a:gd name="connsiteY26" fmla="*/ 6518366 h 7458892"/>
                <a:gd name="connsiteX27" fmla="*/ 339635 w 1397726"/>
                <a:gd name="connsiteY27" fmla="*/ 6818812 h 7458892"/>
                <a:gd name="connsiteX28" fmla="*/ 378823 w 1397726"/>
                <a:gd name="connsiteY28" fmla="*/ 7197634 h 7458892"/>
                <a:gd name="connsiteX29" fmla="*/ 365760 w 1397726"/>
                <a:gd name="connsiteY29" fmla="*/ 7302137 h 7458892"/>
                <a:gd name="connsiteX30" fmla="*/ 953589 w 1397726"/>
                <a:gd name="connsiteY30" fmla="*/ 7289074 h 7458892"/>
                <a:gd name="connsiteX31" fmla="*/ 940526 w 1397726"/>
                <a:gd name="connsiteY31" fmla="*/ 7380514 h 7458892"/>
                <a:gd name="connsiteX32" fmla="*/ 26126 w 1397726"/>
                <a:gd name="connsiteY32" fmla="*/ 7458892 h 7458892"/>
                <a:gd name="connsiteX33" fmla="*/ 0 w 1397726"/>
                <a:gd name="connsiteY33" fmla="*/ 7341326 h 7458892"/>
                <a:gd name="connsiteX0" fmla="*/ 1371600 w 1371600"/>
                <a:gd name="connsiteY0" fmla="*/ 0 h 7458892"/>
                <a:gd name="connsiteX1" fmla="*/ 1175657 w 1371600"/>
                <a:gd name="connsiteY1" fmla="*/ 496389 h 7458892"/>
                <a:gd name="connsiteX2" fmla="*/ 1123406 w 1371600"/>
                <a:gd name="connsiteY2" fmla="*/ 692332 h 7458892"/>
                <a:gd name="connsiteX3" fmla="*/ 1071154 w 1371600"/>
                <a:gd name="connsiteY3" fmla="*/ 992777 h 7458892"/>
                <a:gd name="connsiteX4" fmla="*/ 1045029 w 1371600"/>
                <a:gd name="connsiteY4" fmla="*/ 1162594 h 7458892"/>
                <a:gd name="connsiteX5" fmla="*/ 940526 w 1371600"/>
                <a:gd name="connsiteY5" fmla="*/ 1371600 h 7458892"/>
                <a:gd name="connsiteX6" fmla="*/ 875212 w 1371600"/>
                <a:gd name="connsiteY6" fmla="*/ 1476103 h 7458892"/>
                <a:gd name="connsiteX7" fmla="*/ 914400 w 1371600"/>
                <a:gd name="connsiteY7" fmla="*/ 1606732 h 7458892"/>
                <a:gd name="connsiteX8" fmla="*/ 888274 w 1371600"/>
                <a:gd name="connsiteY8" fmla="*/ 1750423 h 7458892"/>
                <a:gd name="connsiteX9" fmla="*/ 809897 w 1371600"/>
                <a:gd name="connsiteY9" fmla="*/ 2090057 h 7458892"/>
                <a:gd name="connsiteX10" fmla="*/ 653143 w 1371600"/>
                <a:gd name="connsiteY10" fmla="*/ 2299063 h 7458892"/>
                <a:gd name="connsiteX11" fmla="*/ 600892 w 1371600"/>
                <a:gd name="connsiteY11" fmla="*/ 2560320 h 7458892"/>
                <a:gd name="connsiteX12" fmla="*/ 653143 w 1371600"/>
                <a:gd name="connsiteY12" fmla="*/ 2782389 h 7458892"/>
                <a:gd name="connsiteX13" fmla="*/ 561703 w 1371600"/>
                <a:gd name="connsiteY13" fmla="*/ 3122023 h 7458892"/>
                <a:gd name="connsiteX14" fmla="*/ 535577 w 1371600"/>
                <a:gd name="connsiteY14" fmla="*/ 3226526 h 7458892"/>
                <a:gd name="connsiteX15" fmla="*/ 470263 w 1371600"/>
                <a:gd name="connsiteY15" fmla="*/ 3500846 h 7458892"/>
                <a:gd name="connsiteX16" fmla="*/ 391886 w 1371600"/>
                <a:gd name="connsiteY16" fmla="*/ 3592286 h 7458892"/>
                <a:gd name="connsiteX17" fmla="*/ 496389 w 1371600"/>
                <a:gd name="connsiteY17" fmla="*/ 3840480 h 7458892"/>
                <a:gd name="connsiteX18" fmla="*/ 365760 w 1371600"/>
                <a:gd name="connsiteY18" fmla="*/ 4114800 h 7458892"/>
                <a:gd name="connsiteX19" fmla="*/ 418012 w 1371600"/>
                <a:gd name="connsiteY19" fmla="*/ 4362994 h 7458892"/>
                <a:gd name="connsiteX20" fmla="*/ 352697 w 1371600"/>
                <a:gd name="connsiteY20" fmla="*/ 4637314 h 7458892"/>
                <a:gd name="connsiteX21" fmla="*/ 404949 w 1371600"/>
                <a:gd name="connsiteY21" fmla="*/ 5016137 h 7458892"/>
                <a:gd name="connsiteX22" fmla="*/ 365760 w 1371600"/>
                <a:gd name="connsiteY22" fmla="*/ 5355772 h 7458892"/>
                <a:gd name="connsiteX23" fmla="*/ 300446 w 1371600"/>
                <a:gd name="connsiteY23" fmla="*/ 5577840 h 7458892"/>
                <a:gd name="connsiteX24" fmla="*/ 378823 w 1371600"/>
                <a:gd name="connsiteY24" fmla="*/ 5826034 h 7458892"/>
                <a:gd name="connsiteX25" fmla="*/ 352697 w 1371600"/>
                <a:gd name="connsiteY25" fmla="*/ 6244046 h 7458892"/>
                <a:gd name="connsiteX26" fmla="*/ 378823 w 1371600"/>
                <a:gd name="connsiteY26" fmla="*/ 6518366 h 7458892"/>
                <a:gd name="connsiteX27" fmla="*/ 313509 w 1371600"/>
                <a:gd name="connsiteY27" fmla="*/ 6818812 h 7458892"/>
                <a:gd name="connsiteX28" fmla="*/ 352697 w 1371600"/>
                <a:gd name="connsiteY28" fmla="*/ 7197634 h 7458892"/>
                <a:gd name="connsiteX29" fmla="*/ 339634 w 1371600"/>
                <a:gd name="connsiteY29" fmla="*/ 7302137 h 7458892"/>
                <a:gd name="connsiteX30" fmla="*/ 927463 w 1371600"/>
                <a:gd name="connsiteY30" fmla="*/ 7289074 h 7458892"/>
                <a:gd name="connsiteX31" fmla="*/ 914400 w 1371600"/>
                <a:gd name="connsiteY31" fmla="*/ 7380514 h 7458892"/>
                <a:gd name="connsiteX32" fmla="*/ 0 w 1371600"/>
                <a:gd name="connsiteY32" fmla="*/ 7458892 h 7458892"/>
                <a:gd name="connsiteX0" fmla="*/ 1071154 w 1071154"/>
                <a:gd name="connsiteY0" fmla="*/ 0 h 7380514"/>
                <a:gd name="connsiteX1" fmla="*/ 875211 w 1071154"/>
                <a:gd name="connsiteY1" fmla="*/ 496389 h 7380514"/>
                <a:gd name="connsiteX2" fmla="*/ 822960 w 1071154"/>
                <a:gd name="connsiteY2" fmla="*/ 692332 h 7380514"/>
                <a:gd name="connsiteX3" fmla="*/ 770708 w 1071154"/>
                <a:gd name="connsiteY3" fmla="*/ 992777 h 7380514"/>
                <a:gd name="connsiteX4" fmla="*/ 744583 w 1071154"/>
                <a:gd name="connsiteY4" fmla="*/ 1162594 h 7380514"/>
                <a:gd name="connsiteX5" fmla="*/ 640080 w 1071154"/>
                <a:gd name="connsiteY5" fmla="*/ 1371600 h 7380514"/>
                <a:gd name="connsiteX6" fmla="*/ 574766 w 1071154"/>
                <a:gd name="connsiteY6" fmla="*/ 1476103 h 7380514"/>
                <a:gd name="connsiteX7" fmla="*/ 613954 w 1071154"/>
                <a:gd name="connsiteY7" fmla="*/ 1606732 h 7380514"/>
                <a:gd name="connsiteX8" fmla="*/ 587828 w 1071154"/>
                <a:gd name="connsiteY8" fmla="*/ 1750423 h 7380514"/>
                <a:gd name="connsiteX9" fmla="*/ 509451 w 1071154"/>
                <a:gd name="connsiteY9" fmla="*/ 2090057 h 7380514"/>
                <a:gd name="connsiteX10" fmla="*/ 352697 w 1071154"/>
                <a:gd name="connsiteY10" fmla="*/ 2299063 h 7380514"/>
                <a:gd name="connsiteX11" fmla="*/ 300446 w 1071154"/>
                <a:gd name="connsiteY11" fmla="*/ 2560320 h 7380514"/>
                <a:gd name="connsiteX12" fmla="*/ 352697 w 1071154"/>
                <a:gd name="connsiteY12" fmla="*/ 2782389 h 7380514"/>
                <a:gd name="connsiteX13" fmla="*/ 261257 w 1071154"/>
                <a:gd name="connsiteY13" fmla="*/ 3122023 h 7380514"/>
                <a:gd name="connsiteX14" fmla="*/ 235131 w 1071154"/>
                <a:gd name="connsiteY14" fmla="*/ 3226526 h 7380514"/>
                <a:gd name="connsiteX15" fmla="*/ 169817 w 1071154"/>
                <a:gd name="connsiteY15" fmla="*/ 3500846 h 7380514"/>
                <a:gd name="connsiteX16" fmla="*/ 91440 w 1071154"/>
                <a:gd name="connsiteY16" fmla="*/ 3592286 h 7380514"/>
                <a:gd name="connsiteX17" fmla="*/ 195943 w 1071154"/>
                <a:gd name="connsiteY17" fmla="*/ 3840480 h 7380514"/>
                <a:gd name="connsiteX18" fmla="*/ 65314 w 1071154"/>
                <a:gd name="connsiteY18" fmla="*/ 4114800 h 7380514"/>
                <a:gd name="connsiteX19" fmla="*/ 117566 w 1071154"/>
                <a:gd name="connsiteY19" fmla="*/ 4362994 h 7380514"/>
                <a:gd name="connsiteX20" fmla="*/ 52251 w 1071154"/>
                <a:gd name="connsiteY20" fmla="*/ 4637314 h 7380514"/>
                <a:gd name="connsiteX21" fmla="*/ 104503 w 1071154"/>
                <a:gd name="connsiteY21" fmla="*/ 5016137 h 7380514"/>
                <a:gd name="connsiteX22" fmla="*/ 65314 w 1071154"/>
                <a:gd name="connsiteY22" fmla="*/ 5355772 h 7380514"/>
                <a:gd name="connsiteX23" fmla="*/ 0 w 1071154"/>
                <a:gd name="connsiteY23" fmla="*/ 5577840 h 7380514"/>
                <a:gd name="connsiteX24" fmla="*/ 78377 w 1071154"/>
                <a:gd name="connsiteY24" fmla="*/ 5826034 h 7380514"/>
                <a:gd name="connsiteX25" fmla="*/ 52251 w 1071154"/>
                <a:gd name="connsiteY25" fmla="*/ 6244046 h 7380514"/>
                <a:gd name="connsiteX26" fmla="*/ 78377 w 1071154"/>
                <a:gd name="connsiteY26" fmla="*/ 6518366 h 7380514"/>
                <a:gd name="connsiteX27" fmla="*/ 13063 w 1071154"/>
                <a:gd name="connsiteY27" fmla="*/ 6818812 h 7380514"/>
                <a:gd name="connsiteX28" fmla="*/ 52251 w 1071154"/>
                <a:gd name="connsiteY28" fmla="*/ 7197634 h 7380514"/>
                <a:gd name="connsiteX29" fmla="*/ 39188 w 1071154"/>
                <a:gd name="connsiteY29" fmla="*/ 7302137 h 7380514"/>
                <a:gd name="connsiteX30" fmla="*/ 627017 w 1071154"/>
                <a:gd name="connsiteY30" fmla="*/ 7289074 h 7380514"/>
                <a:gd name="connsiteX31" fmla="*/ 613954 w 1071154"/>
                <a:gd name="connsiteY31" fmla="*/ 7380514 h 7380514"/>
                <a:gd name="connsiteX0" fmla="*/ 1071154 w 1071154"/>
                <a:gd name="connsiteY0" fmla="*/ 0 h 7302137"/>
                <a:gd name="connsiteX1" fmla="*/ 875211 w 1071154"/>
                <a:gd name="connsiteY1" fmla="*/ 496389 h 7302137"/>
                <a:gd name="connsiteX2" fmla="*/ 822960 w 1071154"/>
                <a:gd name="connsiteY2" fmla="*/ 692332 h 7302137"/>
                <a:gd name="connsiteX3" fmla="*/ 770708 w 1071154"/>
                <a:gd name="connsiteY3" fmla="*/ 992777 h 7302137"/>
                <a:gd name="connsiteX4" fmla="*/ 744583 w 1071154"/>
                <a:gd name="connsiteY4" fmla="*/ 1162594 h 7302137"/>
                <a:gd name="connsiteX5" fmla="*/ 640080 w 1071154"/>
                <a:gd name="connsiteY5" fmla="*/ 1371600 h 7302137"/>
                <a:gd name="connsiteX6" fmla="*/ 574766 w 1071154"/>
                <a:gd name="connsiteY6" fmla="*/ 1476103 h 7302137"/>
                <a:gd name="connsiteX7" fmla="*/ 613954 w 1071154"/>
                <a:gd name="connsiteY7" fmla="*/ 1606732 h 7302137"/>
                <a:gd name="connsiteX8" fmla="*/ 587828 w 1071154"/>
                <a:gd name="connsiteY8" fmla="*/ 1750423 h 7302137"/>
                <a:gd name="connsiteX9" fmla="*/ 509451 w 1071154"/>
                <a:gd name="connsiteY9" fmla="*/ 2090057 h 7302137"/>
                <a:gd name="connsiteX10" fmla="*/ 352697 w 1071154"/>
                <a:gd name="connsiteY10" fmla="*/ 2299063 h 7302137"/>
                <a:gd name="connsiteX11" fmla="*/ 300446 w 1071154"/>
                <a:gd name="connsiteY11" fmla="*/ 2560320 h 7302137"/>
                <a:gd name="connsiteX12" fmla="*/ 352697 w 1071154"/>
                <a:gd name="connsiteY12" fmla="*/ 2782389 h 7302137"/>
                <a:gd name="connsiteX13" fmla="*/ 261257 w 1071154"/>
                <a:gd name="connsiteY13" fmla="*/ 3122023 h 7302137"/>
                <a:gd name="connsiteX14" fmla="*/ 235131 w 1071154"/>
                <a:gd name="connsiteY14" fmla="*/ 3226526 h 7302137"/>
                <a:gd name="connsiteX15" fmla="*/ 169817 w 1071154"/>
                <a:gd name="connsiteY15" fmla="*/ 3500846 h 7302137"/>
                <a:gd name="connsiteX16" fmla="*/ 91440 w 1071154"/>
                <a:gd name="connsiteY16" fmla="*/ 3592286 h 7302137"/>
                <a:gd name="connsiteX17" fmla="*/ 195943 w 1071154"/>
                <a:gd name="connsiteY17" fmla="*/ 3840480 h 7302137"/>
                <a:gd name="connsiteX18" fmla="*/ 65314 w 1071154"/>
                <a:gd name="connsiteY18" fmla="*/ 4114800 h 7302137"/>
                <a:gd name="connsiteX19" fmla="*/ 117566 w 1071154"/>
                <a:gd name="connsiteY19" fmla="*/ 4362994 h 7302137"/>
                <a:gd name="connsiteX20" fmla="*/ 52251 w 1071154"/>
                <a:gd name="connsiteY20" fmla="*/ 4637314 h 7302137"/>
                <a:gd name="connsiteX21" fmla="*/ 104503 w 1071154"/>
                <a:gd name="connsiteY21" fmla="*/ 5016137 h 7302137"/>
                <a:gd name="connsiteX22" fmla="*/ 65314 w 1071154"/>
                <a:gd name="connsiteY22" fmla="*/ 5355772 h 7302137"/>
                <a:gd name="connsiteX23" fmla="*/ 0 w 1071154"/>
                <a:gd name="connsiteY23" fmla="*/ 5577840 h 7302137"/>
                <a:gd name="connsiteX24" fmla="*/ 78377 w 1071154"/>
                <a:gd name="connsiteY24" fmla="*/ 5826034 h 7302137"/>
                <a:gd name="connsiteX25" fmla="*/ 52251 w 1071154"/>
                <a:gd name="connsiteY25" fmla="*/ 6244046 h 7302137"/>
                <a:gd name="connsiteX26" fmla="*/ 78377 w 1071154"/>
                <a:gd name="connsiteY26" fmla="*/ 6518366 h 7302137"/>
                <a:gd name="connsiteX27" fmla="*/ 13063 w 1071154"/>
                <a:gd name="connsiteY27" fmla="*/ 6818812 h 7302137"/>
                <a:gd name="connsiteX28" fmla="*/ 52251 w 1071154"/>
                <a:gd name="connsiteY28" fmla="*/ 7197634 h 7302137"/>
                <a:gd name="connsiteX29" fmla="*/ 39188 w 1071154"/>
                <a:gd name="connsiteY29" fmla="*/ 7302137 h 7302137"/>
                <a:gd name="connsiteX30" fmla="*/ 627017 w 1071154"/>
                <a:gd name="connsiteY30" fmla="*/ 7289074 h 7302137"/>
                <a:gd name="connsiteX0" fmla="*/ 1071154 w 1071154"/>
                <a:gd name="connsiteY0" fmla="*/ 0 h 7302137"/>
                <a:gd name="connsiteX1" fmla="*/ 875211 w 1071154"/>
                <a:gd name="connsiteY1" fmla="*/ 496389 h 7302137"/>
                <a:gd name="connsiteX2" fmla="*/ 822960 w 1071154"/>
                <a:gd name="connsiteY2" fmla="*/ 692332 h 7302137"/>
                <a:gd name="connsiteX3" fmla="*/ 770708 w 1071154"/>
                <a:gd name="connsiteY3" fmla="*/ 992777 h 7302137"/>
                <a:gd name="connsiteX4" fmla="*/ 744583 w 1071154"/>
                <a:gd name="connsiteY4" fmla="*/ 1162594 h 7302137"/>
                <a:gd name="connsiteX5" fmla="*/ 640080 w 1071154"/>
                <a:gd name="connsiteY5" fmla="*/ 1371600 h 7302137"/>
                <a:gd name="connsiteX6" fmla="*/ 574766 w 1071154"/>
                <a:gd name="connsiteY6" fmla="*/ 1476103 h 7302137"/>
                <a:gd name="connsiteX7" fmla="*/ 613954 w 1071154"/>
                <a:gd name="connsiteY7" fmla="*/ 1606732 h 7302137"/>
                <a:gd name="connsiteX8" fmla="*/ 587828 w 1071154"/>
                <a:gd name="connsiteY8" fmla="*/ 1750423 h 7302137"/>
                <a:gd name="connsiteX9" fmla="*/ 509451 w 1071154"/>
                <a:gd name="connsiteY9" fmla="*/ 2090057 h 7302137"/>
                <a:gd name="connsiteX10" fmla="*/ 352697 w 1071154"/>
                <a:gd name="connsiteY10" fmla="*/ 2299063 h 7302137"/>
                <a:gd name="connsiteX11" fmla="*/ 300446 w 1071154"/>
                <a:gd name="connsiteY11" fmla="*/ 2560320 h 7302137"/>
                <a:gd name="connsiteX12" fmla="*/ 352697 w 1071154"/>
                <a:gd name="connsiteY12" fmla="*/ 2782389 h 7302137"/>
                <a:gd name="connsiteX13" fmla="*/ 261257 w 1071154"/>
                <a:gd name="connsiteY13" fmla="*/ 3122023 h 7302137"/>
                <a:gd name="connsiteX14" fmla="*/ 235131 w 1071154"/>
                <a:gd name="connsiteY14" fmla="*/ 3226526 h 7302137"/>
                <a:gd name="connsiteX15" fmla="*/ 169817 w 1071154"/>
                <a:gd name="connsiteY15" fmla="*/ 3500846 h 7302137"/>
                <a:gd name="connsiteX16" fmla="*/ 91440 w 1071154"/>
                <a:gd name="connsiteY16" fmla="*/ 3592286 h 7302137"/>
                <a:gd name="connsiteX17" fmla="*/ 195943 w 1071154"/>
                <a:gd name="connsiteY17" fmla="*/ 3840480 h 7302137"/>
                <a:gd name="connsiteX18" fmla="*/ 65314 w 1071154"/>
                <a:gd name="connsiteY18" fmla="*/ 4114800 h 7302137"/>
                <a:gd name="connsiteX19" fmla="*/ 117566 w 1071154"/>
                <a:gd name="connsiteY19" fmla="*/ 4362994 h 7302137"/>
                <a:gd name="connsiteX20" fmla="*/ 52251 w 1071154"/>
                <a:gd name="connsiteY20" fmla="*/ 4637314 h 7302137"/>
                <a:gd name="connsiteX21" fmla="*/ 104503 w 1071154"/>
                <a:gd name="connsiteY21" fmla="*/ 5016137 h 7302137"/>
                <a:gd name="connsiteX22" fmla="*/ 65314 w 1071154"/>
                <a:gd name="connsiteY22" fmla="*/ 5355772 h 7302137"/>
                <a:gd name="connsiteX23" fmla="*/ 0 w 1071154"/>
                <a:gd name="connsiteY23" fmla="*/ 5577840 h 7302137"/>
                <a:gd name="connsiteX24" fmla="*/ 78377 w 1071154"/>
                <a:gd name="connsiteY24" fmla="*/ 5826034 h 7302137"/>
                <a:gd name="connsiteX25" fmla="*/ 52251 w 1071154"/>
                <a:gd name="connsiteY25" fmla="*/ 6244046 h 7302137"/>
                <a:gd name="connsiteX26" fmla="*/ 78377 w 1071154"/>
                <a:gd name="connsiteY26" fmla="*/ 6518366 h 7302137"/>
                <a:gd name="connsiteX27" fmla="*/ 13063 w 1071154"/>
                <a:gd name="connsiteY27" fmla="*/ 6818812 h 7302137"/>
                <a:gd name="connsiteX28" fmla="*/ 52251 w 1071154"/>
                <a:gd name="connsiteY28" fmla="*/ 7197634 h 7302137"/>
                <a:gd name="connsiteX29" fmla="*/ 39188 w 1071154"/>
                <a:gd name="connsiteY29" fmla="*/ 7302137 h 7302137"/>
                <a:gd name="connsiteX0" fmla="*/ 1071154 w 1071154"/>
                <a:gd name="connsiteY0" fmla="*/ 0 h 7401437"/>
                <a:gd name="connsiteX1" fmla="*/ 875211 w 1071154"/>
                <a:gd name="connsiteY1" fmla="*/ 496389 h 7401437"/>
                <a:gd name="connsiteX2" fmla="*/ 822960 w 1071154"/>
                <a:gd name="connsiteY2" fmla="*/ 692332 h 7401437"/>
                <a:gd name="connsiteX3" fmla="*/ 770708 w 1071154"/>
                <a:gd name="connsiteY3" fmla="*/ 992777 h 7401437"/>
                <a:gd name="connsiteX4" fmla="*/ 744583 w 1071154"/>
                <a:gd name="connsiteY4" fmla="*/ 1162594 h 7401437"/>
                <a:gd name="connsiteX5" fmla="*/ 640080 w 1071154"/>
                <a:gd name="connsiteY5" fmla="*/ 1371600 h 7401437"/>
                <a:gd name="connsiteX6" fmla="*/ 574766 w 1071154"/>
                <a:gd name="connsiteY6" fmla="*/ 1476103 h 7401437"/>
                <a:gd name="connsiteX7" fmla="*/ 613954 w 1071154"/>
                <a:gd name="connsiteY7" fmla="*/ 1606732 h 7401437"/>
                <a:gd name="connsiteX8" fmla="*/ 587828 w 1071154"/>
                <a:gd name="connsiteY8" fmla="*/ 1750423 h 7401437"/>
                <a:gd name="connsiteX9" fmla="*/ 509451 w 1071154"/>
                <a:gd name="connsiteY9" fmla="*/ 2090057 h 7401437"/>
                <a:gd name="connsiteX10" fmla="*/ 352697 w 1071154"/>
                <a:gd name="connsiteY10" fmla="*/ 2299063 h 7401437"/>
                <a:gd name="connsiteX11" fmla="*/ 300446 w 1071154"/>
                <a:gd name="connsiteY11" fmla="*/ 2560320 h 7401437"/>
                <a:gd name="connsiteX12" fmla="*/ 352697 w 1071154"/>
                <a:gd name="connsiteY12" fmla="*/ 2782389 h 7401437"/>
                <a:gd name="connsiteX13" fmla="*/ 261257 w 1071154"/>
                <a:gd name="connsiteY13" fmla="*/ 3122023 h 7401437"/>
                <a:gd name="connsiteX14" fmla="*/ 235131 w 1071154"/>
                <a:gd name="connsiteY14" fmla="*/ 3226526 h 7401437"/>
                <a:gd name="connsiteX15" fmla="*/ 169817 w 1071154"/>
                <a:gd name="connsiteY15" fmla="*/ 3500846 h 7401437"/>
                <a:gd name="connsiteX16" fmla="*/ 91440 w 1071154"/>
                <a:gd name="connsiteY16" fmla="*/ 3592286 h 7401437"/>
                <a:gd name="connsiteX17" fmla="*/ 195943 w 1071154"/>
                <a:gd name="connsiteY17" fmla="*/ 3840480 h 7401437"/>
                <a:gd name="connsiteX18" fmla="*/ 65314 w 1071154"/>
                <a:gd name="connsiteY18" fmla="*/ 4114800 h 7401437"/>
                <a:gd name="connsiteX19" fmla="*/ 117566 w 1071154"/>
                <a:gd name="connsiteY19" fmla="*/ 4362994 h 7401437"/>
                <a:gd name="connsiteX20" fmla="*/ 52251 w 1071154"/>
                <a:gd name="connsiteY20" fmla="*/ 4637314 h 7401437"/>
                <a:gd name="connsiteX21" fmla="*/ 104503 w 1071154"/>
                <a:gd name="connsiteY21" fmla="*/ 5016137 h 7401437"/>
                <a:gd name="connsiteX22" fmla="*/ 65314 w 1071154"/>
                <a:gd name="connsiteY22" fmla="*/ 5355772 h 7401437"/>
                <a:gd name="connsiteX23" fmla="*/ 0 w 1071154"/>
                <a:gd name="connsiteY23" fmla="*/ 5577840 h 7401437"/>
                <a:gd name="connsiteX24" fmla="*/ 78377 w 1071154"/>
                <a:gd name="connsiteY24" fmla="*/ 5826034 h 7401437"/>
                <a:gd name="connsiteX25" fmla="*/ 52251 w 1071154"/>
                <a:gd name="connsiteY25" fmla="*/ 6244046 h 7401437"/>
                <a:gd name="connsiteX26" fmla="*/ 78377 w 1071154"/>
                <a:gd name="connsiteY26" fmla="*/ 6518366 h 7401437"/>
                <a:gd name="connsiteX27" fmla="*/ 13063 w 1071154"/>
                <a:gd name="connsiteY27" fmla="*/ 6818812 h 7401437"/>
                <a:gd name="connsiteX28" fmla="*/ 52251 w 1071154"/>
                <a:gd name="connsiteY28" fmla="*/ 7197634 h 7401437"/>
                <a:gd name="connsiteX29" fmla="*/ 34027 w 1071154"/>
                <a:gd name="connsiteY29" fmla="*/ 7401437 h 7401437"/>
                <a:gd name="connsiteX0" fmla="*/ 998509 w 998509"/>
                <a:gd name="connsiteY0" fmla="*/ 0 h 7254258"/>
                <a:gd name="connsiteX1" fmla="*/ 875211 w 998509"/>
                <a:gd name="connsiteY1" fmla="*/ 349210 h 7254258"/>
                <a:gd name="connsiteX2" fmla="*/ 822960 w 998509"/>
                <a:gd name="connsiteY2" fmla="*/ 545153 h 7254258"/>
                <a:gd name="connsiteX3" fmla="*/ 770708 w 998509"/>
                <a:gd name="connsiteY3" fmla="*/ 845598 h 7254258"/>
                <a:gd name="connsiteX4" fmla="*/ 744583 w 998509"/>
                <a:gd name="connsiteY4" fmla="*/ 1015415 h 7254258"/>
                <a:gd name="connsiteX5" fmla="*/ 640080 w 998509"/>
                <a:gd name="connsiteY5" fmla="*/ 1224421 h 7254258"/>
                <a:gd name="connsiteX6" fmla="*/ 574766 w 998509"/>
                <a:gd name="connsiteY6" fmla="*/ 1328924 h 7254258"/>
                <a:gd name="connsiteX7" fmla="*/ 613954 w 998509"/>
                <a:gd name="connsiteY7" fmla="*/ 1459553 h 7254258"/>
                <a:gd name="connsiteX8" fmla="*/ 587828 w 998509"/>
                <a:gd name="connsiteY8" fmla="*/ 1603244 h 7254258"/>
                <a:gd name="connsiteX9" fmla="*/ 509451 w 998509"/>
                <a:gd name="connsiteY9" fmla="*/ 1942878 h 7254258"/>
                <a:gd name="connsiteX10" fmla="*/ 352697 w 998509"/>
                <a:gd name="connsiteY10" fmla="*/ 2151884 h 7254258"/>
                <a:gd name="connsiteX11" fmla="*/ 300446 w 998509"/>
                <a:gd name="connsiteY11" fmla="*/ 2413141 h 7254258"/>
                <a:gd name="connsiteX12" fmla="*/ 352697 w 998509"/>
                <a:gd name="connsiteY12" fmla="*/ 2635210 h 7254258"/>
                <a:gd name="connsiteX13" fmla="*/ 261257 w 998509"/>
                <a:gd name="connsiteY13" fmla="*/ 2974844 h 7254258"/>
                <a:gd name="connsiteX14" fmla="*/ 235131 w 998509"/>
                <a:gd name="connsiteY14" fmla="*/ 3079347 h 7254258"/>
                <a:gd name="connsiteX15" fmla="*/ 169817 w 998509"/>
                <a:gd name="connsiteY15" fmla="*/ 3353667 h 7254258"/>
                <a:gd name="connsiteX16" fmla="*/ 91440 w 998509"/>
                <a:gd name="connsiteY16" fmla="*/ 3445107 h 7254258"/>
                <a:gd name="connsiteX17" fmla="*/ 195943 w 998509"/>
                <a:gd name="connsiteY17" fmla="*/ 3693301 h 7254258"/>
                <a:gd name="connsiteX18" fmla="*/ 65314 w 998509"/>
                <a:gd name="connsiteY18" fmla="*/ 3967621 h 7254258"/>
                <a:gd name="connsiteX19" fmla="*/ 117566 w 998509"/>
                <a:gd name="connsiteY19" fmla="*/ 4215815 h 7254258"/>
                <a:gd name="connsiteX20" fmla="*/ 52251 w 998509"/>
                <a:gd name="connsiteY20" fmla="*/ 4490135 h 7254258"/>
                <a:gd name="connsiteX21" fmla="*/ 104503 w 998509"/>
                <a:gd name="connsiteY21" fmla="*/ 4868958 h 7254258"/>
                <a:gd name="connsiteX22" fmla="*/ 65314 w 998509"/>
                <a:gd name="connsiteY22" fmla="*/ 5208593 h 7254258"/>
                <a:gd name="connsiteX23" fmla="*/ 0 w 998509"/>
                <a:gd name="connsiteY23" fmla="*/ 5430661 h 7254258"/>
                <a:gd name="connsiteX24" fmla="*/ 78377 w 998509"/>
                <a:gd name="connsiteY24" fmla="*/ 5678855 h 7254258"/>
                <a:gd name="connsiteX25" fmla="*/ 52251 w 998509"/>
                <a:gd name="connsiteY25" fmla="*/ 6096867 h 7254258"/>
                <a:gd name="connsiteX26" fmla="*/ 78377 w 998509"/>
                <a:gd name="connsiteY26" fmla="*/ 6371187 h 7254258"/>
                <a:gd name="connsiteX27" fmla="*/ 13063 w 998509"/>
                <a:gd name="connsiteY27" fmla="*/ 6671633 h 7254258"/>
                <a:gd name="connsiteX28" fmla="*/ 52251 w 998509"/>
                <a:gd name="connsiteY28" fmla="*/ 7050455 h 7254258"/>
                <a:gd name="connsiteX29" fmla="*/ 34027 w 998509"/>
                <a:gd name="connsiteY29" fmla="*/ 7254258 h 725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98509" h="7254258">
                  <a:moveTo>
                    <a:pt x="998509" y="0"/>
                  </a:moveTo>
                  <a:lnTo>
                    <a:pt x="875211" y="349210"/>
                  </a:lnTo>
                  <a:lnTo>
                    <a:pt x="822960" y="545153"/>
                  </a:lnTo>
                  <a:lnTo>
                    <a:pt x="770708" y="845598"/>
                  </a:lnTo>
                  <a:lnTo>
                    <a:pt x="744583" y="1015415"/>
                  </a:lnTo>
                  <a:lnTo>
                    <a:pt x="640080" y="1224421"/>
                  </a:lnTo>
                  <a:lnTo>
                    <a:pt x="574766" y="1328924"/>
                  </a:lnTo>
                  <a:lnTo>
                    <a:pt x="613954" y="1459553"/>
                  </a:lnTo>
                  <a:lnTo>
                    <a:pt x="587828" y="1603244"/>
                  </a:lnTo>
                  <a:lnTo>
                    <a:pt x="509451" y="1942878"/>
                  </a:lnTo>
                  <a:lnTo>
                    <a:pt x="352697" y="2151884"/>
                  </a:lnTo>
                  <a:lnTo>
                    <a:pt x="300446" y="2413141"/>
                  </a:lnTo>
                  <a:lnTo>
                    <a:pt x="352697" y="2635210"/>
                  </a:lnTo>
                  <a:lnTo>
                    <a:pt x="261257" y="2974844"/>
                  </a:lnTo>
                  <a:lnTo>
                    <a:pt x="235131" y="3079347"/>
                  </a:lnTo>
                  <a:lnTo>
                    <a:pt x="169817" y="3353667"/>
                  </a:lnTo>
                  <a:lnTo>
                    <a:pt x="91440" y="3445107"/>
                  </a:lnTo>
                  <a:lnTo>
                    <a:pt x="195943" y="3693301"/>
                  </a:lnTo>
                  <a:lnTo>
                    <a:pt x="65314" y="3967621"/>
                  </a:lnTo>
                  <a:lnTo>
                    <a:pt x="117566" y="4215815"/>
                  </a:lnTo>
                  <a:lnTo>
                    <a:pt x="52251" y="4490135"/>
                  </a:lnTo>
                  <a:lnTo>
                    <a:pt x="104503" y="4868958"/>
                  </a:lnTo>
                  <a:lnTo>
                    <a:pt x="65314" y="5208593"/>
                  </a:lnTo>
                  <a:lnTo>
                    <a:pt x="0" y="5430661"/>
                  </a:lnTo>
                  <a:lnTo>
                    <a:pt x="78377" y="5678855"/>
                  </a:lnTo>
                  <a:lnTo>
                    <a:pt x="52251" y="6096867"/>
                  </a:lnTo>
                  <a:lnTo>
                    <a:pt x="78377" y="6371187"/>
                  </a:lnTo>
                  <a:lnTo>
                    <a:pt x="13063" y="6671633"/>
                  </a:lnTo>
                  <a:lnTo>
                    <a:pt x="52251" y="7050455"/>
                  </a:lnTo>
                  <a:lnTo>
                    <a:pt x="34027" y="7254258"/>
                  </a:lnTo>
                </a:path>
              </a:pathLst>
            </a:custGeom>
            <a:grp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>
            <a:off x="-59635" y="1003852"/>
            <a:ext cx="3675529" cy="179723"/>
          </a:xfrm>
          <a:custGeom>
            <a:avLst/>
            <a:gdLst>
              <a:gd name="connsiteX0" fmla="*/ 0 w 3677478"/>
              <a:gd name="connsiteY0" fmla="*/ 0 h 208722"/>
              <a:gd name="connsiteX1" fmla="*/ 377687 w 3677478"/>
              <a:gd name="connsiteY1" fmla="*/ 59635 h 208722"/>
              <a:gd name="connsiteX2" fmla="*/ 715618 w 3677478"/>
              <a:gd name="connsiteY2" fmla="*/ 149087 h 208722"/>
              <a:gd name="connsiteX3" fmla="*/ 3677478 w 3677478"/>
              <a:gd name="connsiteY3" fmla="*/ 208722 h 208722"/>
              <a:gd name="connsiteX0" fmla="*/ 0 w 3677478"/>
              <a:gd name="connsiteY0" fmla="*/ 0 h 245680"/>
              <a:gd name="connsiteX1" fmla="*/ 345238 w 3677478"/>
              <a:gd name="connsiteY1" fmla="*/ 245680 h 245680"/>
              <a:gd name="connsiteX2" fmla="*/ 715618 w 3677478"/>
              <a:gd name="connsiteY2" fmla="*/ 149087 h 245680"/>
              <a:gd name="connsiteX3" fmla="*/ 3677478 w 3677478"/>
              <a:gd name="connsiteY3" fmla="*/ 208722 h 245680"/>
              <a:gd name="connsiteX0" fmla="*/ 0 w 3677478"/>
              <a:gd name="connsiteY0" fmla="*/ 0 h 352850"/>
              <a:gd name="connsiteX1" fmla="*/ 345238 w 3677478"/>
              <a:gd name="connsiteY1" fmla="*/ 245680 h 352850"/>
              <a:gd name="connsiteX2" fmla="*/ 683170 w 3677478"/>
              <a:gd name="connsiteY2" fmla="*/ 352850 h 352850"/>
              <a:gd name="connsiteX3" fmla="*/ 3677478 w 3677478"/>
              <a:gd name="connsiteY3" fmla="*/ 208722 h 352850"/>
              <a:gd name="connsiteX0" fmla="*/ 0 w 3677478"/>
              <a:gd name="connsiteY0" fmla="*/ 0 h 245680"/>
              <a:gd name="connsiteX1" fmla="*/ 345238 w 3677478"/>
              <a:gd name="connsiteY1" fmla="*/ 245680 h 245680"/>
              <a:gd name="connsiteX2" fmla="*/ 647117 w 3677478"/>
              <a:gd name="connsiteY2" fmla="*/ 171235 h 245680"/>
              <a:gd name="connsiteX3" fmla="*/ 3677478 w 3677478"/>
              <a:gd name="connsiteY3" fmla="*/ 208722 h 245680"/>
              <a:gd name="connsiteX0" fmla="*/ 0 w 3677478"/>
              <a:gd name="connsiteY0" fmla="*/ 0 h 208722"/>
              <a:gd name="connsiteX1" fmla="*/ 388503 w 3677478"/>
              <a:gd name="connsiteY1" fmla="*/ 50777 h 208722"/>
              <a:gd name="connsiteX2" fmla="*/ 647117 w 3677478"/>
              <a:gd name="connsiteY2" fmla="*/ 171235 h 208722"/>
              <a:gd name="connsiteX3" fmla="*/ 3677478 w 3677478"/>
              <a:gd name="connsiteY3" fmla="*/ 208722 h 208722"/>
              <a:gd name="connsiteX0" fmla="*/ 0 w 3695504"/>
              <a:gd name="connsiteY0" fmla="*/ 0 h 222011"/>
              <a:gd name="connsiteX1" fmla="*/ 388503 w 3695504"/>
              <a:gd name="connsiteY1" fmla="*/ 50777 h 222011"/>
              <a:gd name="connsiteX2" fmla="*/ 647117 w 3695504"/>
              <a:gd name="connsiteY2" fmla="*/ 171235 h 222011"/>
              <a:gd name="connsiteX3" fmla="*/ 3695504 w 3695504"/>
              <a:gd name="connsiteY3" fmla="*/ 222011 h 22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504" h="222011">
                <a:moveTo>
                  <a:pt x="0" y="0"/>
                </a:moveTo>
                <a:lnTo>
                  <a:pt x="388503" y="50777"/>
                </a:lnTo>
                <a:lnTo>
                  <a:pt x="647117" y="171235"/>
                </a:lnTo>
                <a:lnTo>
                  <a:pt x="3695504" y="222011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33916" y="-96829"/>
            <a:ext cx="12485551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FF0000"/>
                </a:solidFill>
              </a:rPr>
              <a:t>Milwaukee Lakefront Land Use Over Time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1545" y="734168"/>
            <a:ext cx="7110121" cy="317009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Homes; commerce; piers; fishing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Chicago &amp; NW Railroad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Maitland Field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</p:txBody>
      </p:sp>
      <p:pic>
        <p:nvPicPr>
          <p:cNvPr id="9" name="Picture 2" descr="http://www.airfields-freeman.com/WI/Airfields_WI_SE_htm_543ba35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858"/>
          <a:stretch/>
        </p:blipFill>
        <p:spPr bwMode="auto">
          <a:xfrm>
            <a:off x="5441545" y="3207511"/>
            <a:ext cx="6410119" cy="3592356"/>
          </a:xfrm>
          <a:prstGeom prst="rect">
            <a:avLst/>
          </a:prstGeom>
          <a:solidFill>
            <a:schemeClr val="bg2">
              <a:lumMod val="90000"/>
            </a:schemeClr>
          </a:solidFill>
          <a:extLst/>
        </p:spPr>
      </p:pic>
      <p:pic>
        <p:nvPicPr>
          <p:cNvPr id="10" name="~PP157.WAV">
            <a:hlinkClick r:id="" action="ppaction://media"/>
          </p:cNvPr>
          <p:cNvPicPr>
            <a:picLocks noRot="1" noChangeAspect="1"/>
          </p:cNvPicPr>
          <p:nvPr>
            <a:wavAudioFile r:embed="rId1" name="~PP157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801596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7320456" cy="6911372"/>
            <a:chOff x="4445875" y="567559"/>
            <a:chExt cx="6290661" cy="5691351"/>
          </a:xfrm>
        </p:grpSpPr>
        <p:pic>
          <p:nvPicPr>
            <p:cNvPr id="4102" name="Picture 6" descr="http://content.mpl.org/utils/ajaxhelper/?CISOROOT=MilwWaterwa&amp;CISOPTR=898&amp;action=2&amp;DMSCALE=95&amp;DMWIDTH=467&amp;DMHEIGHT=512&amp;DMX=512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62608"/>
            <a:stretch/>
          </p:blipFill>
          <p:spPr bwMode="auto">
            <a:xfrm>
              <a:off x="6288361" y="4419600"/>
              <a:ext cx="4448175" cy="1823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://content.mpl.org/utils/ajaxhelper/?CISOROOT=MilwWaterwa&amp;CISOPTR=898&amp;action=2&amp;DMSCALE=95&amp;DMWIDTH=467&amp;DMHEIGHT=512&amp;DMX=512&amp;DMY=0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1013"/>
            <a:stretch/>
          </p:blipFill>
          <p:spPr bwMode="auto">
            <a:xfrm>
              <a:off x="6288361" y="567559"/>
              <a:ext cx="4448175" cy="385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http://content.mpl.org/utils/ajaxhelper/?CISOROOT=MilwWaterwa&amp;CISOPTR=898&amp;action=2&amp;DMSCALE=95&amp;DMWIDTH=512&amp;DMHEIGHT=512&amp;DMX=0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2219" b="62284"/>
            <a:stretch/>
          </p:blipFill>
          <p:spPr bwMode="auto">
            <a:xfrm>
              <a:off x="4445875" y="4419599"/>
              <a:ext cx="1842485" cy="1839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0" name="Picture 14" descr="http://content.mpl.org/utils/ajaxhelper/?CISOROOT=MilwWaterwa&amp;CISOPTR=898&amp;action=2&amp;DMSCALE=95&amp;DMWIDTH=512&amp;DMHEIGHT=512&amp;DMX=0&amp;DMY=0&amp;DMTEXT=&amp;DMROTATE=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62543" t="21013"/>
            <a:stretch/>
          </p:blipFill>
          <p:spPr bwMode="auto">
            <a:xfrm>
              <a:off x="4461641" y="567559"/>
              <a:ext cx="1826720" cy="3852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112" name="Picture 16" descr="http://content.mpl.org/utils/ajaxhelper/?CISOROOT=MilwWaterwa&amp;CISOPTR=898&amp;action=2&amp;DMSCALE=200&amp;DMWIDTH=512&amp;DMHEIGHT=512&amp;DMX=1536&amp;DMY=512&amp;DMTEXT=&amp;DMROTATE=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228" t="25967" r="12673" b="50434"/>
          <a:stretch/>
        </p:blipFill>
        <p:spPr bwMode="auto">
          <a:xfrm>
            <a:off x="7900225" y="5175743"/>
            <a:ext cx="4291774" cy="165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 flipH="1">
            <a:off x="7436720" y="2375561"/>
            <a:ext cx="471264" cy="5044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97080" y="220717"/>
            <a:ext cx="1534510" cy="1119352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84489" y="180109"/>
            <a:ext cx="1521984" cy="57265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20" name="Picture 24" descr="http://content.mpl.org/utils/ajaxhelper/?CISOROOT=MilwWaterwa&amp;CISOPTR=949&amp;action=2&amp;DMSCALE=30&amp;DMWIDTH=424&amp;DMHEIGHT=364&amp;DMX=0&amp;DMY=0&amp;DMTEXT=&amp;DMROTATE=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131" t="30734" b="32956"/>
          <a:stretch/>
        </p:blipFill>
        <p:spPr bwMode="auto">
          <a:xfrm>
            <a:off x="8593958" y="0"/>
            <a:ext cx="2904308" cy="1295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4" descr="http://content.mpl.org/utils/ajaxhelper/?CISOROOT=MilwWaterwa&amp;CISOPTR=949&amp;action=2&amp;DMSCALE=30&amp;DMWIDTH=424&amp;DMHEIGHT=364&amp;DMX=0&amp;DMY=0&amp;DMTEXT=&amp;DMROTATE=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88" t="50604" r="-1" b="25317"/>
          <a:stretch/>
        </p:blipFill>
        <p:spPr bwMode="auto">
          <a:xfrm>
            <a:off x="7903029" y="1416108"/>
            <a:ext cx="4288971" cy="172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59960" y="4406302"/>
            <a:ext cx="26217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1927-1957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4122" name="Picture 26" descr="http://www.airfields-freeman.com/WI/Airfields_WI_SE_htm_m1747ede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69" b="15337"/>
          <a:stretch/>
        </p:blipFill>
        <p:spPr bwMode="auto">
          <a:xfrm>
            <a:off x="7907984" y="3323572"/>
            <a:ext cx="4291774" cy="166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~PP648.WAV">
            <a:hlinkClick r:id="" action="ppaction://media"/>
          </p:cNvPr>
          <p:cNvPicPr>
            <a:picLocks noRot="1" noChangeAspect="1"/>
          </p:cNvPicPr>
          <p:nvPr>
            <a:wavAudioFile r:embed="rId1" name="~PP648.WAV"/>
          </p:nvPr>
        </p:nvPicPr>
        <p:blipFill>
          <a:blip r:embed="rId10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254644"/>
      </p:ext>
    </p:ext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58124"/>
            <a:ext cx="5042263" cy="6920803"/>
            <a:chOff x="0" y="-58124"/>
            <a:chExt cx="5042263" cy="69208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/>
            <a:srcRect l="41177" t="12744" r="26334" b="8646"/>
            <a:stretch/>
          </p:blipFill>
          <p:spPr>
            <a:xfrm>
              <a:off x="0" y="0"/>
              <a:ext cx="5042263" cy="686267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57" name="Freeform 56"/>
            <p:cNvSpPr/>
            <p:nvPr/>
          </p:nvSpPr>
          <p:spPr>
            <a:xfrm rot="303277">
              <a:off x="3085921" y="-58124"/>
              <a:ext cx="1044291" cy="6691614"/>
            </a:xfrm>
            <a:custGeom>
              <a:avLst/>
              <a:gdLst>
                <a:gd name="connsiteX0" fmla="*/ 1397726 w 1397726"/>
                <a:gd name="connsiteY0" fmla="*/ 0 h 7458892"/>
                <a:gd name="connsiteX1" fmla="*/ 1201783 w 1397726"/>
                <a:gd name="connsiteY1" fmla="*/ 496389 h 7458892"/>
                <a:gd name="connsiteX2" fmla="*/ 1149532 w 1397726"/>
                <a:gd name="connsiteY2" fmla="*/ 692332 h 7458892"/>
                <a:gd name="connsiteX3" fmla="*/ 1097280 w 1397726"/>
                <a:gd name="connsiteY3" fmla="*/ 992777 h 7458892"/>
                <a:gd name="connsiteX4" fmla="*/ 1071155 w 1397726"/>
                <a:gd name="connsiteY4" fmla="*/ 1162594 h 7458892"/>
                <a:gd name="connsiteX5" fmla="*/ 966652 w 1397726"/>
                <a:gd name="connsiteY5" fmla="*/ 1371600 h 7458892"/>
                <a:gd name="connsiteX6" fmla="*/ 901338 w 1397726"/>
                <a:gd name="connsiteY6" fmla="*/ 1476103 h 7458892"/>
                <a:gd name="connsiteX7" fmla="*/ 940526 w 1397726"/>
                <a:gd name="connsiteY7" fmla="*/ 1606732 h 7458892"/>
                <a:gd name="connsiteX8" fmla="*/ 914400 w 1397726"/>
                <a:gd name="connsiteY8" fmla="*/ 1750423 h 7458892"/>
                <a:gd name="connsiteX9" fmla="*/ 836023 w 1397726"/>
                <a:gd name="connsiteY9" fmla="*/ 2090057 h 7458892"/>
                <a:gd name="connsiteX10" fmla="*/ 679269 w 1397726"/>
                <a:gd name="connsiteY10" fmla="*/ 2299063 h 7458892"/>
                <a:gd name="connsiteX11" fmla="*/ 627018 w 1397726"/>
                <a:gd name="connsiteY11" fmla="*/ 2560320 h 7458892"/>
                <a:gd name="connsiteX12" fmla="*/ 679269 w 1397726"/>
                <a:gd name="connsiteY12" fmla="*/ 2782389 h 7458892"/>
                <a:gd name="connsiteX13" fmla="*/ 587829 w 1397726"/>
                <a:gd name="connsiteY13" fmla="*/ 3122023 h 7458892"/>
                <a:gd name="connsiteX14" fmla="*/ 561703 w 1397726"/>
                <a:gd name="connsiteY14" fmla="*/ 3226526 h 7458892"/>
                <a:gd name="connsiteX15" fmla="*/ 496389 w 1397726"/>
                <a:gd name="connsiteY15" fmla="*/ 3500846 h 7458892"/>
                <a:gd name="connsiteX16" fmla="*/ 418012 w 1397726"/>
                <a:gd name="connsiteY16" fmla="*/ 3592286 h 7458892"/>
                <a:gd name="connsiteX17" fmla="*/ 522515 w 1397726"/>
                <a:gd name="connsiteY17" fmla="*/ 3840480 h 7458892"/>
                <a:gd name="connsiteX18" fmla="*/ 391886 w 1397726"/>
                <a:gd name="connsiteY18" fmla="*/ 4114800 h 7458892"/>
                <a:gd name="connsiteX19" fmla="*/ 444138 w 1397726"/>
                <a:gd name="connsiteY19" fmla="*/ 4362994 h 7458892"/>
                <a:gd name="connsiteX20" fmla="*/ 378823 w 1397726"/>
                <a:gd name="connsiteY20" fmla="*/ 4637314 h 7458892"/>
                <a:gd name="connsiteX21" fmla="*/ 431075 w 1397726"/>
                <a:gd name="connsiteY21" fmla="*/ 5016137 h 7458892"/>
                <a:gd name="connsiteX22" fmla="*/ 391886 w 1397726"/>
                <a:gd name="connsiteY22" fmla="*/ 5355772 h 7458892"/>
                <a:gd name="connsiteX23" fmla="*/ 326572 w 1397726"/>
                <a:gd name="connsiteY23" fmla="*/ 5577840 h 7458892"/>
                <a:gd name="connsiteX24" fmla="*/ 404949 w 1397726"/>
                <a:gd name="connsiteY24" fmla="*/ 5826034 h 7458892"/>
                <a:gd name="connsiteX25" fmla="*/ 378823 w 1397726"/>
                <a:gd name="connsiteY25" fmla="*/ 6244046 h 7458892"/>
                <a:gd name="connsiteX26" fmla="*/ 404949 w 1397726"/>
                <a:gd name="connsiteY26" fmla="*/ 6518366 h 7458892"/>
                <a:gd name="connsiteX27" fmla="*/ 339635 w 1397726"/>
                <a:gd name="connsiteY27" fmla="*/ 6818812 h 7458892"/>
                <a:gd name="connsiteX28" fmla="*/ 378823 w 1397726"/>
                <a:gd name="connsiteY28" fmla="*/ 7197634 h 7458892"/>
                <a:gd name="connsiteX29" fmla="*/ 365760 w 1397726"/>
                <a:gd name="connsiteY29" fmla="*/ 7302137 h 7458892"/>
                <a:gd name="connsiteX30" fmla="*/ 953589 w 1397726"/>
                <a:gd name="connsiteY30" fmla="*/ 7289074 h 7458892"/>
                <a:gd name="connsiteX31" fmla="*/ 940526 w 1397726"/>
                <a:gd name="connsiteY31" fmla="*/ 7380514 h 7458892"/>
                <a:gd name="connsiteX32" fmla="*/ 26126 w 1397726"/>
                <a:gd name="connsiteY32" fmla="*/ 7458892 h 7458892"/>
                <a:gd name="connsiteX33" fmla="*/ 0 w 1397726"/>
                <a:gd name="connsiteY33" fmla="*/ 7341326 h 7458892"/>
                <a:gd name="connsiteX0" fmla="*/ 1371600 w 1371600"/>
                <a:gd name="connsiteY0" fmla="*/ 0 h 7458892"/>
                <a:gd name="connsiteX1" fmla="*/ 1175657 w 1371600"/>
                <a:gd name="connsiteY1" fmla="*/ 496389 h 7458892"/>
                <a:gd name="connsiteX2" fmla="*/ 1123406 w 1371600"/>
                <a:gd name="connsiteY2" fmla="*/ 692332 h 7458892"/>
                <a:gd name="connsiteX3" fmla="*/ 1071154 w 1371600"/>
                <a:gd name="connsiteY3" fmla="*/ 992777 h 7458892"/>
                <a:gd name="connsiteX4" fmla="*/ 1045029 w 1371600"/>
                <a:gd name="connsiteY4" fmla="*/ 1162594 h 7458892"/>
                <a:gd name="connsiteX5" fmla="*/ 940526 w 1371600"/>
                <a:gd name="connsiteY5" fmla="*/ 1371600 h 7458892"/>
                <a:gd name="connsiteX6" fmla="*/ 875212 w 1371600"/>
                <a:gd name="connsiteY6" fmla="*/ 1476103 h 7458892"/>
                <a:gd name="connsiteX7" fmla="*/ 914400 w 1371600"/>
                <a:gd name="connsiteY7" fmla="*/ 1606732 h 7458892"/>
                <a:gd name="connsiteX8" fmla="*/ 888274 w 1371600"/>
                <a:gd name="connsiteY8" fmla="*/ 1750423 h 7458892"/>
                <a:gd name="connsiteX9" fmla="*/ 809897 w 1371600"/>
                <a:gd name="connsiteY9" fmla="*/ 2090057 h 7458892"/>
                <a:gd name="connsiteX10" fmla="*/ 653143 w 1371600"/>
                <a:gd name="connsiteY10" fmla="*/ 2299063 h 7458892"/>
                <a:gd name="connsiteX11" fmla="*/ 600892 w 1371600"/>
                <a:gd name="connsiteY11" fmla="*/ 2560320 h 7458892"/>
                <a:gd name="connsiteX12" fmla="*/ 653143 w 1371600"/>
                <a:gd name="connsiteY12" fmla="*/ 2782389 h 7458892"/>
                <a:gd name="connsiteX13" fmla="*/ 561703 w 1371600"/>
                <a:gd name="connsiteY13" fmla="*/ 3122023 h 7458892"/>
                <a:gd name="connsiteX14" fmla="*/ 535577 w 1371600"/>
                <a:gd name="connsiteY14" fmla="*/ 3226526 h 7458892"/>
                <a:gd name="connsiteX15" fmla="*/ 470263 w 1371600"/>
                <a:gd name="connsiteY15" fmla="*/ 3500846 h 7458892"/>
                <a:gd name="connsiteX16" fmla="*/ 391886 w 1371600"/>
                <a:gd name="connsiteY16" fmla="*/ 3592286 h 7458892"/>
                <a:gd name="connsiteX17" fmla="*/ 496389 w 1371600"/>
                <a:gd name="connsiteY17" fmla="*/ 3840480 h 7458892"/>
                <a:gd name="connsiteX18" fmla="*/ 365760 w 1371600"/>
                <a:gd name="connsiteY18" fmla="*/ 4114800 h 7458892"/>
                <a:gd name="connsiteX19" fmla="*/ 418012 w 1371600"/>
                <a:gd name="connsiteY19" fmla="*/ 4362994 h 7458892"/>
                <a:gd name="connsiteX20" fmla="*/ 352697 w 1371600"/>
                <a:gd name="connsiteY20" fmla="*/ 4637314 h 7458892"/>
                <a:gd name="connsiteX21" fmla="*/ 404949 w 1371600"/>
                <a:gd name="connsiteY21" fmla="*/ 5016137 h 7458892"/>
                <a:gd name="connsiteX22" fmla="*/ 365760 w 1371600"/>
                <a:gd name="connsiteY22" fmla="*/ 5355772 h 7458892"/>
                <a:gd name="connsiteX23" fmla="*/ 300446 w 1371600"/>
                <a:gd name="connsiteY23" fmla="*/ 5577840 h 7458892"/>
                <a:gd name="connsiteX24" fmla="*/ 378823 w 1371600"/>
                <a:gd name="connsiteY24" fmla="*/ 5826034 h 7458892"/>
                <a:gd name="connsiteX25" fmla="*/ 352697 w 1371600"/>
                <a:gd name="connsiteY25" fmla="*/ 6244046 h 7458892"/>
                <a:gd name="connsiteX26" fmla="*/ 378823 w 1371600"/>
                <a:gd name="connsiteY26" fmla="*/ 6518366 h 7458892"/>
                <a:gd name="connsiteX27" fmla="*/ 313509 w 1371600"/>
                <a:gd name="connsiteY27" fmla="*/ 6818812 h 7458892"/>
                <a:gd name="connsiteX28" fmla="*/ 352697 w 1371600"/>
                <a:gd name="connsiteY28" fmla="*/ 7197634 h 7458892"/>
                <a:gd name="connsiteX29" fmla="*/ 339634 w 1371600"/>
                <a:gd name="connsiteY29" fmla="*/ 7302137 h 7458892"/>
                <a:gd name="connsiteX30" fmla="*/ 927463 w 1371600"/>
                <a:gd name="connsiteY30" fmla="*/ 7289074 h 7458892"/>
                <a:gd name="connsiteX31" fmla="*/ 914400 w 1371600"/>
                <a:gd name="connsiteY31" fmla="*/ 7380514 h 7458892"/>
                <a:gd name="connsiteX32" fmla="*/ 0 w 1371600"/>
                <a:gd name="connsiteY32" fmla="*/ 7458892 h 7458892"/>
                <a:gd name="connsiteX0" fmla="*/ 1071154 w 1071154"/>
                <a:gd name="connsiteY0" fmla="*/ 0 h 7380514"/>
                <a:gd name="connsiteX1" fmla="*/ 875211 w 1071154"/>
                <a:gd name="connsiteY1" fmla="*/ 496389 h 7380514"/>
                <a:gd name="connsiteX2" fmla="*/ 822960 w 1071154"/>
                <a:gd name="connsiteY2" fmla="*/ 692332 h 7380514"/>
                <a:gd name="connsiteX3" fmla="*/ 770708 w 1071154"/>
                <a:gd name="connsiteY3" fmla="*/ 992777 h 7380514"/>
                <a:gd name="connsiteX4" fmla="*/ 744583 w 1071154"/>
                <a:gd name="connsiteY4" fmla="*/ 1162594 h 7380514"/>
                <a:gd name="connsiteX5" fmla="*/ 640080 w 1071154"/>
                <a:gd name="connsiteY5" fmla="*/ 1371600 h 7380514"/>
                <a:gd name="connsiteX6" fmla="*/ 574766 w 1071154"/>
                <a:gd name="connsiteY6" fmla="*/ 1476103 h 7380514"/>
                <a:gd name="connsiteX7" fmla="*/ 613954 w 1071154"/>
                <a:gd name="connsiteY7" fmla="*/ 1606732 h 7380514"/>
                <a:gd name="connsiteX8" fmla="*/ 587828 w 1071154"/>
                <a:gd name="connsiteY8" fmla="*/ 1750423 h 7380514"/>
                <a:gd name="connsiteX9" fmla="*/ 509451 w 1071154"/>
                <a:gd name="connsiteY9" fmla="*/ 2090057 h 7380514"/>
                <a:gd name="connsiteX10" fmla="*/ 352697 w 1071154"/>
                <a:gd name="connsiteY10" fmla="*/ 2299063 h 7380514"/>
                <a:gd name="connsiteX11" fmla="*/ 300446 w 1071154"/>
                <a:gd name="connsiteY11" fmla="*/ 2560320 h 7380514"/>
                <a:gd name="connsiteX12" fmla="*/ 352697 w 1071154"/>
                <a:gd name="connsiteY12" fmla="*/ 2782389 h 7380514"/>
                <a:gd name="connsiteX13" fmla="*/ 261257 w 1071154"/>
                <a:gd name="connsiteY13" fmla="*/ 3122023 h 7380514"/>
                <a:gd name="connsiteX14" fmla="*/ 235131 w 1071154"/>
                <a:gd name="connsiteY14" fmla="*/ 3226526 h 7380514"/>
                <a:gd name="connsiteX15" fmla="*/ 169817 w 1071154"/>
                <a:gd name="connsiteY15" fmla="*/ 3500846 h 7380514"/>
                <a:gd name="connsiteX16" fmla="*/ 91440 w 1071154"/>
                <a:gd name="connsiteY16" fmla="*/ 3592286 h 7380514"/>
                <a:gd name="connsiteX17" fmla="*/ 195943 w 1071154"/>
                <a:gd name="connsiteY17" fmla="*/ 3840480 h 7380514"/>
                <a:gd name="connsiteX18" fmla="*/ 65314 w 1071154"/>
                <a:gd name="connsiteY18" fmla="*/ 4114800 h 7380514"/>
                <a:gd name="connsiteX19" fmla="*/ 117566 w 1071154"/>
                <a:gd name="connsiteY19" fmla="*/ 4362994 h 7380514"/>
                <a:gd name="connsiteX20" fmla="*/ 52251 w 1071154"/>
                <a:gd name="connsiteY20" fmla="*/ 4637314 h 7380514"/>
                <a:gd name="connsiteX21" fmla="*/ 104503 w 1071154"/>
                <a:gd name="connsiteY21" fmla="*/ 5016137 h 7380514"/>
                <a:gd name="connsiteX22" fmla="*/ 65314 w 1071154"/>
                <a:gd name="connsiteY22" fmla="*/ 5355772 h 7380514"/>
                <a:gd name="connsiteX23" fmla="*/ 0 w 1071154"/>
                <a:gd name="connsiteY23" fmla="*/ 5577840 h 7380514"/>
                <a:gd name="connsiteX24" fmla="*/ 78377 w 1071154"/>
                <a:gd name="connsiteY24" fmla="*/ 5826034 h 7380514"/>
                <a:gd name="connsiteX25" fmla="*/ 52251 w 1071154"/>
                <a:gd name="connsiteY25" fmla="*/ 6244046 h 7380514"/>
                <a:gd name="connsiteX26" fmla="*/ 78377 w 1071154"/>
                <a:gd name="connsiteY26" fmla="*/ 6518366 h 7380514"/>
                <a:gd name="connsiteX27" fmla="*/ 13063 w 1071154"/>
                <a:gd name="connsiteY27" fmla="*/ 6818812 h 7380514"/>
                <a:gd name="connsiteX28" fmla="*/ 52251 w 1071154"/>
                <a:gd name="connsiteY28" fmla="*/ 7197634 h 7380514"/>
                <a:gd name="connsiteX29" fmla="*/ 39188 w 1071154"/>
                <a:gd name="connsiteY29" fmla="*/ 7302137 h 7380514"/>
                <a:gd name="connsiteX30" fmla="*/ 627017 w 1071154"/>
                <a:gd name="connsiteY30" fmla="*/ 7289074 h 7380514"/>
                <a:gd name="connsiteX31" fmla="*/ 613954 w 1071154"/>
                <a:gd name="connsiteY31" fmla="*/ 7380514 h 7380514"/>
                <a:gd name="connsiteX0" fmla="*/ 1071154 w 1071154"/>
                <a:gd name="connsiteY0" fmla="*/ 0 h 7302137"/>
                <a:gd name="connsiteX1" fmla="*/ 875211 w 1071154"/>
                <a:gd name="connsiteY1" fmla="*/ 496389 h 7302137"/>
                <a:gd name="connsiteX2" fmla="*/ 822960 w 1071154"/>
                <a:gd name="connsiteY2" fmla="*/ 692332 h 7302137"/>
                <a:gd name="connsiteX3" fmla="*/ 770708 w 1071154"/>
                <a:gd name="connsiteY3" fmla="*/ 992777 h 7302137"/>
                <a:gd name="connsiteX4" fmla="*/ 744583 w 1071154"/>
                <a:gd name="connsiteY4" fmla="*/ 1162594 h 7302137"/>
                <a:gd name="connsiteX5" fmla="*/ 640080 w 1071154"/>
                <a:gd name="connsiteY5" fmla="*/ 1371600 h 7302137"/>
                <a:gd name="connsiteX6" fmla="*/ 574766 w 1071154"/>
                <a:gd name="connsiteY6" fmla="*/ 1476103 h 7302137"/>
                <a:gd name="connsiteX7" fmla="*/ 613954 w 1071154"/>
                <a:gd name="connsiteY7" fmla="*/ 1606732 h 7302137"/>
                <a:gd name="connsiteX8" fmla="*/ 587828 w 1071154"/>
                <a:gd name="connsiteY8" fmla="*/ 1750423 h 7302137"/>
                <a:gd name="connsiteX9" fmla="*/ 509451 w 1071154"/>
                <a:gd name="connsiteY9" fmla="*/ 2090057 h 7302137"/>
                <a:gd name="connsiteX10" fmla="*/ 352697 w 1071154"/>
                <a:gd name="connsiteY10" fmla="*/ 2299063 h 7302137"/>
                <a:gd name="connsiteX11" fmla="*/ 300446 w 1071154"/>
                <a:gd name="connsiteY11" fmla="*/ 2560320 h 7302137"/>
                <a:gd name="connsiteX12" fmla="*/ 352697 w 1071154"/>
                <a:gd name="connsiteY12" fmla="*/ 2782389 h 7302137"/>
                <a:gd name="connsiteX13" fmla="*/ 261257 w 1071154"/>
                <a:gd name="connsiteY13" fmla="*/ 3122023 h 7302137"/>
                <a:gd name="connsiteX14" fmla="*/ 235131 w 1071154"/>
                <a:gd name="connsiteY14" fmla="*/ 3226526 h 7302137"/>
                <a:gd name="connsiteX15" fmla="*/ 169817 w 1071154"/>
                <a:gd name="connsiteY15" fmla="*/ 3500846 h 7302137"/>
                <a:gd name="connsiteX16" fmla="*/ 91440 w 1071154"/>
                <a:gd name="connsiteY16" fmla="*/ 3592286 h 7302137"/>
                <a:gd name="connsiteX17" fmla="*/ 195943 w 1071154"/>
                <a:gd name="connsiteY17" fmla="*/ 3840480 h 7302137"/>
                <a:gd name="connsiteX18" fmla="*/ 65314 w 1071154"/>
                <a:gd name="connsiteY18" fmla="*/ 4114800 h 7302137"/>
                <a:gd name="connsiteX19" fmla="*/ 117566 w 1071154"/>
                <a:gd name="connsiteY19" fmla="*/ 4362994 h 7302137"/>
                <a:gd name="connsiteX20" fmla="*/ 52251 w 1071154"/>
                <a:gd name="connsiteY20" fmla="*/ 4637314 h 7302137"/>
                <a:gd name="connsiteX21" fmla="*/ 104503 w 1071154"/>
                <a:gd name="connsiteY21" fmla="*/ 5016137 h 7302137"/>
                <a:gd name="connsiteX22" fmla="*/ 65314 w 1071154"/>
                <a:gd name="connsiteY22" fmla="*/ 5355772 h 7302137"/>
                <a:gd name="connsiteX23" fmla="*/ 0 w 1071154"/>
                <a:gd name="connsiteY23" fmla="*/ 5577840 h 7302137"/>
                <a:gd name="connsiteX24" fmla="*/ 78377 w 1071154"/>
                <a:gd name="connsiteY24" fmla="*/ 5826034 h 7302137"/>
                <a:gd name="connsiteX25" fmla="*/ 52251 w 1071154"/>
                <a:gd name="connsiteY25" fmla="*/ 6244046 h 7302137"/>
                <a:gd name="connsiteX26" fmla="*/ 78377 w 1071154"/>
                <a:gd name="connsiteY26" fmla="*/ 6518366 h 7302137"/>
                <a:gd name="connsiteX27" fmla="*/ 13063 w 1071154"/>
                <a:gd name="connsiteY27" fmla="*/ 6818812 h 7302137"/>
                <a:gd name="connsiteX28" fmla="*/ 52251 w 1071154"/>
                <a:gd name="connsiteY28" fmla="*/ 7197634 h 7302137"/>
                <a:gd name="connsiteX29" fmla="*/ 39188 w 1071154"/>
                <a:gd name="connsiteY29" fmla="*/ 7302137 h 7302137"/>
                <a:gd name="connsiteX30" fmla="*/ 627017 w 1071154"/>
                <a:gd name="connsiteY30" fmla="*/ 7289074 h 7302137"/>
                <a:gd name="connsiteX0" fmla="*/ 1071154 w 1071154"/>
                <a:gd name="connsiteY0" fmla="*/ 0 h 7302137"/>
                <a:gd name="connsiteX1" fmla="*/ 875211 w 1071154"/>
                <a:gd name="connsiteY1" fmla="*/ 496389 h 7302137"/>
                <a:gd name="connsiteX2" fmla="*/ 822960 w 1071154"/>
                <a:gd name="connsiteY2" fmla="*/ 692332 h 7302137"/>
                <a:gd name="connsiteX3" fmla="*/ 770708 w 1071154"/>
                <a:gd name="connsiteY3" fmla="*/ 992777 h 7302137"/>
                <a:gd name="connsiteX4" fmla="*/ 744583 w 1071154"/>
                <a:gd name="connsiteY4" fmla="*/ 1162594 h 7302137"/>
                <a:gd name="connsiteX5" fmla="*/ 640080 w 1071154"/>
                <a:gd name="connsiteY5" fmla="*/ 1371600 h 7302137"/>
                <a:gd name="connsiteX6" fmla="*/ 574766 w 1071154"/>
                <a:gd name="connsiteY6" fmla="*/ 1476103 h 7302137"/>
                <a:gd name="connsiteX7" fmla="*/ 613954 w 1071154"/>
                <a:gd name="connsiteY7" fmla="*/ 1606732 h 7302137"/>
                <a:gd name="connsiteX8" fmla="*/ 587828 w 1071154"/>
                <a:gd name="connsiteY8" fmla="*/ 1750423 h 7302137"/>
                <a:gd name="connsiteX9" fmla="*/ 509451 w 1071154"/>
                <a:gd name="connsiteY9" fmla="*/ 2090057 h 7302137"/>
                <a:gd name="connsiteX10" fmla="*/ 352697 w 1071154"/>
                <a:gd name="connsiteY10" fmla="*/ 2299063 h 7302137"/>
                <a:gd name="connsiteX11" fmla="*/ 300446 w 1071154"/>
                <a:gd name="connsiteY11" fmla="*/ 2560320 h 7302137"/>
                <a:gd name="connsiteX12" fmla="*/ 352697 w 1071154"/>
                <a:gd name="connsiteY12" fmla="*/ 2782389 h 7302137"/>
                <a:gd name="connsiteX13" fmla="*/ 261257 w 1071154"/>
                <a:gd name="connsiteY13" fmla="*/ 3122023 h 7302137"/>
                <a:gd name="connsiteX14" fmla="*/ 235131 w 1071154"/>
                <a:gd name="connsiteY14" fmla="*/ 3226526 h 7302137"/>
                <a:gd name="connsiteX15" fmla="*/ 169817 w 1071154"/>
                <a:gd name="connsiteY15" fmla="*/ 3500846 h 7302137"/>
                <a:gd name="connsiteX16" fmla="*/ 91440 w 1071154"/>
                <a:gd name="connsiteY16" fmla="*/ 3592286 h 7302137"/>
                <a:gd name="connsiteX17" fmla="*/ 195943 w 1071154"/>
                <a:gd name="connsiteY17" fmla="*/ 3840480 h 7302137"/>
                <a:gd name="connsiteX18" fmla="*/ 65314 w 1071154"/>
                <a:gd name="connsiteY18" fmla="*/ 4114800 h 7302137"/>
                <a:gd name="connsiteX19" fmla="*/ 117566 w 1071154"/>
                <a:gd name="connsiteY19" fmla="*/ 4362994 h 7302137"/>
                <a:gd name="connsiteX20" fmla="*/ 52251 w 1071154"/>
                <a:gd name="connsiteY20" fmla="*/ 4637314 h 7302137"/>
                <a:gd name="connsiteX21" fmla="*/ 104503 w 1071154"/>
                <a:gd name="connsiteY21" fmla="*/ 5016137 h 7302137"/>
                <a:gd name="connsiteX22" fmla="*/ 65314 w 1071154"/>
                <a:gd name="connsiteY22" fmla="*/ 5355772 h 7302137"/>
                <a:gd name="connsiteX23" fmla="*/ 0 w 1071154"/>
                <a:gd name="connsiteY23" fmla="*/ 5577840 h 7302137"/>
                <a:gd name="connsiteX24" fmla="*/ 78377 w 1071154"/>
                <a:gd name="connsiteY24" fmla="*/ 5826034 h 7302137"/>
                <a:gd name="connsiteX25" fmla="*/ 52251 w 1071154"/>
                <a:gd name="connsiteY25" fmla="*/ 6244046 h 7302137"/>
                <a:gd name="connsiteX26" fmla="*/ 78377 w 1071154"/>
                <a:gd name="connsiteY26" fmla="*/ 6518366 h 7302137"/>
                <a:gd name="connsiteX27" fmla="*/ 13063 w 1071154"/>
                <a:gd name="connsiteY27" fmla="*/ 6818812 h 7302137"/>
                <a:gd name="connsiteX28" fmla="*/ 52251 w 1071154"/>
                <a:gd name="connsiteY28" fmla="*/ 7197634 h 7302137"/>
                <a:gd name="connsiteX29" fmla="*/ 39188 w 1071154"/>
                <a:gd name="connsiteY29" fmla="*/ 7302137 h 7302137"/>
                <a:gd name="connsiteX0" fmla="*/ 1071154 w 1071154"/>
                <a:gd name="connsiteY0" fmla="*/ 0 h 7401437"/>
                <a:gd name="connsiteX1" fmla="*/ 875211 w 1071154"/>
                <a:gd name="connsiteY1" fmla="*/ 496389 h 7401437"/>
                <a:gd name="connsiteX2" fmla="*/ 822960 w 1071154"/>
                <a:gd name="connsiteY2" fmla="*/ 692332 h 7401437"/>
                <a:gd name="connsiteX3" fmla="*/ 770708 w 1071154"/>
                <a:gd name="connsiteY3" fmla="*/ 992777 h 7401437"/>
                <a:gd name="connsiteX4" fmla="*/ 744583 w 1071154"/>
                <a:gd name="connsiteY4" fmla="*/ 1162594 h 7401437"/>
                <a:gd name="connsiteX5" fmla="*/ 640080 w 1071154"/>
                <a:gd name="connsiteY5" fmla="*/ 1371600 h 7401437"/>
                <a:gd name="connsiteX6" fmla="*/ 574766 w 1071154"/>
                <a:gd name="connsiteY6" fmla="*/ 1476103 h 7401437"/>
                <a:gd name="connsiteX7" fmla="*/ 613954 w 1071154"/>
                <a:gd name="connsiteY7" fmla="*/ 1606732 h 7401437"/>
                <a:gd name="connsiteX8" fmla="*/ 587828 w 1071154"/>
                <a:gd name="connsiteY8" fmla="*/ 1750423 h 7401437"/>
                <a:gd name="connsiteX9" fmla="*/ 509451 w 1071154"/>
                <a:gd name="connsiteY9" fmla="*/ 2090057 h 7401437"/>
                <a:gd name="connsiteX10" fmla="*/ 352697 w 1071154"/>
                <a:gd name="connsiteY10" fmla="*/ 2299063 h 7401437"/>
                <a:gd name="connsiteX11" fmla="*/ 300446 w 1071154"/>
                <a:gd name="connsiteY11" fmla="*/ 2560320 h 7401437"/>
                <a:gd name="connsiteX12" fmla="*/ 352697 w 1071154"/>
                <a:gd name="connsiteY12" fmla="*/ 2782389 h 7401437"/>
                <a:gd name="connsiteX13" fmla="*/ 261257 w 1071154"/>
                <a:gd name="connsiteY13" fmla="*/ 3122023 h 7401437"/>
                <a:gd name="connsiteX14" fmla="*/ 235131 w 1071154"/>
                <a:gd name="connsiteY14" fmla="*/ 3226526 h 7401437"/>
                <a:gd name="connsiteX15" fmla="*/ 169817 w 1071154"/>
                <a:gd name="connsiteY15" fmla="*/ 3500846 h 7401437"/>
                <a:gd name="connsiteX16" fmla="*/ 91440 w 1071154"/>
                <a:gd name="connsiteY16" fmla="*/ 3592286 h 7401437"/>
                <a:gd name="connsiteX17" fmla="*/ 195943 w 1071154"/>
                <a:gd name="connsiteY17" fmla="*/ 3840480 h 7401437"/>
                <a:gd name="connsiteX18" fmla="*/ 65314 w 1071154"/>
                <a:gd name="connsiteY18" fmla="*/ 4114800 h 7401437"/>
                <a:gd name="connsiteX19" fmla="*/ 117566 w 1071154"/>
                <a:gd name="connsiteY19" fmla="*/ 4362994 h 7401437"/>
                <a:gd name="connsiteX20" fmla="*/ 52251 w 1071154"/>
                <a:gd name="connsiteY20" fmla="*/ 4637314 h 7401437"/>
                <a:gd name="connsiteX21" fmla="*/ 104503 w 1071154"/>
                <a:gd name="connsiteY21" fmla="*/ 5016137 h 7401437"/>
                <a:gd name="connsiteX22" fmla="*/ 65314 w 1071154"/>
                <a:gd name="connsiteY22" fmla="*/ 5355772 h 7401437"/>
                <a:gd name="connsiteX23" fmla="*/ 0 w 1071154"/>
                <a:gd name="connsiteY23" fmla="*/ 5577840 h 7401437"/>
                <a:gd name="connsiteX24" fmla="*/ 78377 w 1071154"/>
                <a:gd name="connsiteY24" fmla="*/ 5826034 h 7401437"/>
                <a:gd name="connsiteX25" fmla="*/ 52251 w 1071154"/>
                <a:gd name="connsiteY25" fmla="*/ 6244046 h 7401437"/>
                <a:gd name="connsiteX26" fmla="*/ 78377 w 1071154"/>
                <a:gd name="connsiteY26" fmla="*/ 6518366 h 7401437"/>
                <a:gd name="connsiteX27" fmla="*/ 13063 w 1071154"/>
                <a:gd name="connsiteY27" fmla="*/ 6818812 h 7401437"/>
                <a:gd name="connsiteX28" fmla="*/ 52251 w 1071154"/>
                <a:gd name="connsiteY28" fmla="*/ 7197634 h 7401437"/>
                <a:gd name="connsiteX29" fmla="*/ 34027 w 1071154"/>
                <a:gd name="connsiteY29" fmla="*/ 7401437 h 7401437"/>
                <a:gd name="connsiteX0" fmla="*/ 998509 w 998509"/>
                <a:gd name="connsiteY0" fmla="*/ 0 h 7254258"/>
                <a:gd name="connsiteX1" fmla="*/ 875211 w 998509"/>
                <a:gd name="connsiteY1" fmla="*/ 349210 h 7254258"/>
                <a:gd name="connsiteX2" fmla="*/ 822960 w 998509"/>
                <a:gd name="connsiteY2" fmla="*/ 545153 h 7254258"/>
                <a:gd name="connsiteX3" fmla="*/ 770708 w 998509"/>
                <a:gd name="connsiteY3" fmla="*/ 845598 h 7254258"/>
                <a:gd name="connsiteX4" fmla="*/ 744583 w 998509"/>
                <a:gd name="connsiteY4" fmla="*/ 1015415 h 7254258"/>
                <a:gd name="connsiteX5" fmla="*/ 640080 w 998509"/>
                <a:gd name="connsiteY5" fmla="*/ 1224421 h 7254258"/>
                <a:gd name="connsiteX6" fmla="*/ 574766 w 998509"/>
                <a:gd name="connsiteY6" fmla="*/ 1328924 h 7254258"/>
                <a:gd name="connsiteX7" fmla="*/ 613954 w 998509"/>
                <a:gd name="connsiteY7" fmla="*/ 1459553 h 7254258"/>
                <a:gd name="connsiteX8" fmla="*/ 587828 w 998509"/>
                <a:gd name="connsiteY8" fmla="*/ 1603244 h 7254258"/>
                <a:gd name="connsiteX9" fmla="*/ 509451 w 998509"/>
                <a:gd name="connsiteY9" fmla="*/ 1942878 h 7254258"/>
                <a:gd name="connsiteX10" fmla="*/ 352697 w 998509"/>
                <a:gd name="connsiteY10" fmla="*/ 2151884 h 7254258"/>
                <a:gd name="connsiteX11" fmla="*/ 300446 w 998509"/>
                <a:gd name="connsiteY11" fmla="*/ 2413141 h 7254258"/>
                <a:gd name="connsiteX12" fmla="*/ 352697 w 998509"/>
                <a:gd name="connsiteY12" fmla="*/ 2635210 h 7254258"/>
                <a:gd name="connsiteX13" fmla="*/ 261257 w 998509"/>
                <a:gd name="connsiteY13" fmla="*/ 2974844 h 7254258"/>
                <a:gd name="connsiteX14" fmla="*/ 235131 w 998509"/>
                <a:gd name="connsiteY14" fmla="*/ 3079347 h 7254258"/>
                <a:gd name="connsiteX15" fmla="*/ 169817 w 998509"/>
                <a:gd name="connsiteY15" fmla="*/ 3353667 h 7254258"/>
                <a:gd name="connsiteX16" fmla="*/ 91440 w 998509"/>
                <a:gd name="connsiteY16" fmla="*/ 3445107 h 7254258"/>
                <a:gd name="connsiteX17" fmla="*/ 195943 w 998509"/>
                <a:gd name="connsiteY17" fmla="*/ 3693301 h 7254258"/>
                <a:gd name="connsiteX18" fmla="*/ 65314 w 998509"/>
                <a:gd name="connsiteY18" fmla="*/ 3967621 h 7254258"/>
                <a:gd name="connsiteX19" fmla="*/ 117566 w 998509"/>
                <a:gd name="connsiteY19" fmla="*/ 4215815 h 7254258"/>
                <a:gd name="connsiteX20" fmla="*/ 52251 w 998509"/>
                <a:gd name="connsiteY20" fmla="*/ 4490135 h 7254258"/>
                <a:gd name="connsiteX21" fmla="*/ 104503 w 998509"/>
                <a:gd name="connsiteY21" fmla="*/ 4868958 h 7254258"/>
                <a:gd name="connsiteX22" fmla="*/ 65314 w 998509"/>
                <a:gd name="connsiteY22" fmla="*/ 5208593 h 7254258"/>
                <a:gd name="connsiteX23" fmla="*/ 0 w 998509"/>
                <a:gd name="connsiteY23" fmla="*/ 5430661 h 7254258"/>
                <a:gd name="connsiteX24" fmla="*/ 78377 w 998509"/>
                <a:gd name="connsiteY24" fmla="*/ 5678855 h 7254258"/>
                <a:gd name="connsiteX25" fmla="*/ 52251 w 998509"/>
                <a:gd name="connsiteY25" fmla="*/ 6096867 h 7254258"/>
                <a:gd name="connsiteX26" fmla="*/ 78377 w 998509"/>
                <a:gd name="connsiteY26" fmla="*/ 6371187 h 7254258"/>
                <a:gd name="connsiteX27" fmla="*/ 13063 w 998509"/>
                <a:gd name="connsiteY27" fmla="*/ 6671633 h 7254258"/>
                <a:gd name="connsiteX28" fmla="*/ 52251 w 998509"/>
                <a:gd name="connsiteY28" fmla="*/ 7050455 h 7254258"/>
                <a:gd name="connsiteX29" fmla="*/ 34027 w 998509"/>
                <a:gd name="connsiteY29" fmla="*/ 7254258 h 725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98509" h="7254258">
                  <a:moveTo>
                    <a:pt x="998509" y="0"/>
                  </a:moveTo>
                  <a:lnTo>
                    <a:pt x="875211" y="349210"/>
                  </a:lnTo>
                  <a:lnTo>
                    <a:pt x="822960" y="545153"/>
                  </a:lnTo>
                  <a:lnTo>
                    <a:pt x="770708" y="845598"/>
                  </a:lnTo>
                  <a:lnTo>
                    <a:pt x="744583" y="1015415"/>
                  </a:lnTo>
                  <a:lnTo>
                    <a:pt x="640080" y="1224421"/>
                  </a:lnTo>
                  <a:lnTo>
                    <a:pt x="574766" y="1328924"/>
                  </a:lnTo>
                  <a:lnTo>
                    <a:pt x="613954" y="1459553"/>
                  </a:lnTo>
                  <a:lnTo>
                    <a:pt x="587828" y="1603244"/>
                  </a:lnTo>
                  <a:lnTo>
                    <a:pt x="509451" y="1942878"/>
                  </a:lnTo>
                  <a:lnTo>
                    <a:pt x="352697" y="2151884"/>
                  </a:lnTo>
                  <a:lnTo>
                    <a:pt x="300446" y="2413141"/>
                  </a:lnTo>
                  <a:lnTo>
                    <a:pt x="352697" y="2635210"/>
                  </a:lnTo>
                  <a:lnTo>
                    <a:pt x="261257" y="2974844"/>
                  </a:lnTo>
                  <a:lnTo>
                    <a:pt x="235131" y="3079347"/>
                  </a:lnTo>
                  <a:lnTo>
                    <a:pt x="169817" y="3353667"/>
                  </a:lnTo>
                  <a:lnTo>
                    <a:pt x="91440" y="3445107"/>
                  </a:lnTo>
                  <a:lnTo>
                    <a:pt x="195943" y="3693301"/>
                  </a:lnTo>
                  <a:lnTo>
                    <a:pt x="65314" y="3967621"/>
                  </a:lnTo>
                  <a:lnTo>
                    <a:pt x="117566" y="4215815"/>
                  </a:lnTo>
                  <a:lnTo>
                    <a:pt x="52251" y="4490135"/>
                  </a:lnTo>
                  <a:lnTo>
                    <a:pt x="104503" y="4868958"/>
                  </a:lnTo>
                  <a:lnTo>
                    <a:pt x="65314" y="5208593"/>
                  </a:lnTo>
                  <a:lnTo>
                    <a:pt x="0" y="5430661"/>
                  </a:lnTo>
                  <a:lnTo>
                    <a:pt x="78377" y="5678855"/>
                  </a:lnTo>
                  <a:lnTo>
                    <a:pt x="52251" y="6096867"/>
                  </a:lnTo>
                  <a:lnTo>
                    <a:pt x="78377" y="6371187"/>
                  </a:lnTo>
                  <a:lnTo>
                    <a:pt x="13063" y="6671633"/>
                  </a:lnTo>
                  <a:lnTo>
                    <a:pt x="52251" y="7050455"/>
                  </a:lnTo>
                  <a:lnTo>
                    <a:pt x="34027" y="7254258"/>
                  </a:ln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>
            <a:off x="-59635" y="1003852"/>
            <a:ext cx="3675529" cy="179723"/>
          </a:xfrm>
          <a:custGeom>
            <a:avLst/>
            <a:gdLst>
              <a:gd name="connsiteX0" fmla="*/ 0 w 3677478"/>
              <a:gd name="connsiteY0" fmla="*/ 0 h 208722"/>
              <a:gd name="connsiteX1" fmla="*/ 377687 w 3677478"/>
              <a:gd name="connsiteY1" fmla="*/ 59635 h 208722"/>
              <a:gd name="connsiteX2" fmla="*/ 715618 w 3677478"/>
              <a:gd name="connsiteY2" fmla="*/ 149087 h 208722"/>
              <a:gd name="connsiteX3" fmla="*/ 3677478 w 3677478"/>
              <a:gd name="connsiteY3" fmla="*/ 208722 h 208722"/>
              <a:gd name="connsiteX0" fmla="*/ 0 w 3677478"/>
              <a:gd name="connsiteY0" fmla="*/ 0 h 245680"/>
              <a:gd name="connsiteX1" fmla="*/ 345238 w 3677478"/>
              <a:gd name="connsiteY1" fmla="*/ 245680 h 245680"/>
              <a:gd name="connsiteX2" fmla="*/ 715618 w 3677478"/>
              <a:gd name="connsiteY2" fmla="*/ 149087 h 245680"/>
              <a:gd name="connsiteX3" fmla="*/ 3677478 w 3677478"/>
              <a:gd name="connsiteY3" fmla="*/ 208722 h 245680"/>
              <a:gd name="connsiteX0" fmla="*/ 0 w 3677478"/>
              <a:gd name="connsiteY0" fmla="*/ 0 h 352850"/>
              <a:gd name="connsiteX1" fmla="*/ 345238 w 3677478"/>
              <a:gd name="connsiteY1" fmla="*/ 245680 h 352850"/>
              <a:gd name="connsiteX2" fmla="*/ 683170 w 3677478"/>
              <a:gd name="connsiteY2" fmla="*/ 352850 h 352850"/>
              <a:gd name="connsiteX3" fmla="*/ 3677478 w 3677478"/>
              <a:gd name="connsiteY3" fmla="*/ 208722 h 352850"/>
              <a:gd name="connsiteX0" fmla="*/ 0 w 3677478"/>
              <a:gd name="connsiteY0" fmla="*/ 0 h 245680"/>
              <a:gd name="connsiteX1" fmla="*/ 345238 w 3677478"/>
              <a:gd name="connsiteY1" fmla="*/ 245680 h 245680"/>
              <a:gd name="connsiteX2" fmla="*/ 647117 w 3677478"/>
              <a:gd name="connsiteY2" fmla="*/ 171235 h 245680"/>
              <a:gd name="connsiteX3" fmla="*/ 3677478 w 3677478"/>
              <a:gd name="connsiteY3" fmla="*/ 208722 h 245680"/>
              <a:gd name="connsiteX0" fmla="*/ 0 w 3677478"/>
              <a:gd name="connsiteY0" fmla="*/ 0 h 208722"/>
              <a:gd name="connsiteX1" fmla="*/ 388503 w 3677478"/>
              <a:gd name="connsiteY1" fmla="*/ 50777 h 208722"/>
              <a:gd name="connsiteX2" fmla="*/ 647117 w 3677478"/>
              <a:gd name="connsiteY2" fmla="*/ 171235 h 208722"/>
              <a:gd name="connsiteX3" fmla="*/ 3677478 w 3677478"/>
              <a:gd name="connsiteY3" fmla="*/ 208722 h 208722"/>
              <a:gd name="connsiteX0" fmla="*/ 0 w 3695504"/>
              <a:gd name="connsiteY0" fmla="*/ 0 h 222011"/>
              <a:gd name="connsiteX1" fmla="*/ 388503 w 3695504"/>
              <a:gd name="connsiteY1" fmla="*/ 50777 h 222011"/>
              <a:gd name="connsiteX2" fmla="*/ 647117 w 3695504"/>
              <a:gd name="connsiteY2" fmla="*/ 171235 h 222011"/>
              <a:gd name="connsiteX3" fmla="*/ 3695504 w 3695504"/>
              <a:gd name="connsiteY3" fmla="*/ 222011 h 22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504" h="222011">
                <a:moveTo>
                  <a:pt x="0" y="0"/>
                </a:moveTo>
                <a:lnTo>
                  <a:pt x="388503" y="50777"/>
                </a:lnTo>
                <a:lnTo>
                  <a:pt x="647117" y="171235"/>
                </a:lnTo>
                <a:lnTo>
                  <a:pt x="3695504" y="222011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55180" y="-96829"/>
            <a:ext cx="12506816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FF0000"/>
                </a:solidFill>
              </a:rPr>
              <a:t>Milwaukee Lakefront Land Use Over Time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1545" y="734168"/>
            <a:ext cx="7110121" cy="378565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Homes; commerce; piers; fishing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Chicago &amp; NW Railroad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Maitland Field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NIKE Missile Base</a:t>
            </a:r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</p:txBody>
      </p:sp>
      <p:pic>
        <p:nvPicPr>
          <p:cNvPr id="60" name="Picture 8" descr="People line up to check out a raised Nike anti-aircraft missile at the Army’s launch site on Brown Deer Road in River Hills on Oct. 28, 1956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56314" y="3779520"/>
            <a:ext cx="4781270" cy="298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~PP613.WAV">
            <a:hlinkClick r:id="" action="ppaction://media"/>
          </p:cNvPr>
          <p:cNvPicPr>
            <a:picLocks noRot="1" noChangeAspect="1"/>
          </p:cNvPicPr>
          <p:nvPr>
            <a:wavAudioFile r:embed="rId1" name="~PP61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7694288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ike Missile Defense System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6800" y="70219"/>
            <a:ext cx="4636927" cy="369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airfields-freeman.com/WI/Maitland_WI_60_Hercule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996" b="26410"/>
          <a:stretch/>
        </p:blipFill>
        <p:spPr bwMode="auto">
          <a:xfrm>
            <a:off x="-13557" y="3881120"/>
            <a:ext cx="12259355" cy="2976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airfields-freeman.com/WI/DowntownMilwaukee_WI_topo_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422" t="18572" r="22050" b="14506"/>
          <a:stretch/>
        </p:blipFill>
        <p:spPr bwMode="auto">
          <a:xfrm>
            <a:off x="-13557" y="2903"/>
            <a:ext cx="2949797" cy="369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airfields-freeman.com/WI/Maitland_WI_50s_Nike_aeria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77" t="40572" r="12909" b="15771"/>
          <a:stretch/>
        </p:blipFill>
        <p:spPr bwMode="auto">
          <a:xfrm>
            <a:off x="3078480" y="2903"/>
            <a:ext cx="3962400" cy="376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934270" y="4098494"/>
            <a:ext cx="31999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Cherry Cream Soda"/>
              </a:rPr>
              <a:t>1957 </a:t>
            </a:r>
            <a:r>
              <a:rPr lang="en-US" sz="4400" b="1" dirty="0" smtClean="0">
                <a:solidFill>
                  <a:srgbClr val="FF0000"/>
                </a:solidFill>
                <a:latin typeface="Cherry Cream Soda"/>
              </a:rPr>
              <a:t>- 1969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~PP3392.WAV">
            <a:hlinkClick r:id="" action="ppaction://media"/>
          </p:cNvPr>
          <p:cNvPicPr>
            <a:picLocks noRot="1" noChangeAspect="1"/>
          </p:cNvPicPr>
          <p:nvPr>
            <a:wavAudioFile r:embed="rId1" name="~PP3392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3915381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58124"/>
            <a:ext cx="5042263" cy="6920803"/>
            <a:chOff x="0" y="-58124"/>
            <a:chExt cx="5042263" cy="69208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/>
            <a:srcRect l="41177" t="12744" r="26334" b="8646"/>
            <a:stretch/>
          </p:blipFill>
          <p:spPr>
            <a:xfrm>
              <a:off x="0" y="0"/>
              <a:ext cx="5042263" cy="6862679"/>
            </a:xfrm>
            <a:prstGeom prst="rect">
              <a:avLst/>
            </a:prstGeom>
            <a:ln w="76200">
              <a:solidFill>
                <a:schemeClr val="tx1"/>
              </a:solidFill>
            </a:ln>
          </p:spPr>
        </p:pic>
        <p:sp>
          <p:nvSpPr>
            <p:cNvPr id="57" name="Freeform 56"/>
            <p:cNvSpPr/>
            <p:nvPr/>
          </p:nvSpPr>
          <p:spPr>
            <a:xfrm rot="303277">
              <a:off x="3085921" y="-58124"/>
              <a:ext cx="1044291" cy="6691614"/>
            </a:xfrm>
            <a:custGeom>
              <a:avLst/>
              <a:gdLst>
                <a:gd name="connsiteX0" fmla="*/ 1397726 w 1397726"/>
                <a:gd name="connsiteY0" fmla="*/ 0 h 7458892"/>
                <a:gd name="connsiteX1" fmla="*/ 1201783 w 1397726"/>
                <a:gd name="connsiteY1" fmla="*/ 496389 h 7458892"/>
                <a:gd name="connsiteX2" fmla="*/ 1149532 w 1397726"/>
                <a:gd name="connsiteY2" fmla="*/ 692332 h 7458892"/>
                <a:gd name="connsiteX3" fmla="*/ 1097280 w 1397726"/>
                <a:gd name="connsiteY3" fmla="*/ 992777 h 7458892"/>
                <a:gd name="connsiteX4" fmla="*/ 1071155 w 1397726"/>
                <a:gd name="connsiteY4" fmla="*/ 1162594 h 7458892"/>
                <a:gd name="connsiteX5" fmla="*/ 966652 w 1397726"/>
                <a:gd name="connsiteY5" fmla="*/ 1371600 h 7458892"/>
                <a:gd name="connsiteX6" fmla="*/ 901338 w 1397726"/>
                <a:gd name="connsiteY6" fmla="*/ 1476103 h 7458892"/>
                <a:gd name="connsiteX7" fmla="*/ 940526 w 1397726"/>
                <a:gd name="connsiteY7" fmla="*/ 1606732 h 7458892"/>
                <a:gd name="connsiteX8" fmla="*/ 914400 w 1397726"/>
                <a:gd name="connsiteY8" fmla="*/ 1750423 h 7458892"/>
                <a:gd name="connsiteX9" fmla="*/ 836023 w 1397726"/>
                <a:gd name="connsiteY9" fmla="*/ 2090057 h 7458892"/>
                <a:gd name="connsiteX10" fmla="*/ 679269 w 1397726"/>
                <a:gd name="connsiteY10" fmla="*/ 2299063 h 7458892"/>
                <a:gd name="connsiteX11" fmla="*/ 627018 w 1397726"/>
                <a:gd name="connsiteY11" fmla="*/ 2560320 h 7458892"/>
                <a:gd name="connsiteX12" fmla="*/ 679269 w 1397726"/>
                <a:gd name="connsiteY12" fmla="*/ 2782389 h 7458892"/>
                <a:gd name="connsiteX13" fmla="*/ 587829 w 1397726"/>
                <a:gd name="connsiteY13" fmla="*/ 3122023 h 7458892"/>
                <a:gd name="connsiteX14" fmla="*/ 561703 w 1397726"/>
                <a:gd name="connsiteY14" fmla="*/ 3226526 h 7458892"/>
                <a:gd name="connsiteX15" fmla="*/ 496389 w 1397726"/>
                <a:gd name="connsiteY15" fmla="*/ 3500846 h 7458892"/>
                <a:gd name="connsiteX16" fmla="*/ 418012 w 1397726"/>
                <a:gd name="connsiteY16" fmla="*/ 3592286 h 7458892"/>
                <a:gd name="connsiteX17" fmla="*/ 522515 w 1397726"/>
                <a:gd name="connsiteY17" fmla="*/ 3840480 h 7458892"/>
                <a:gd name="connsiteX18" fmla="*/ 391886 w 1397726"/>
                <a:gd name="connsiteY18" fmla="*/ 4114800 h 7458892"/>
                <a:gd name="connsiteX19" fmla="*/ 444138 w 1397726"/>
                <a:gd name="connsiteY19" fmla="*/ 4362994 h 7458892"/>
                <a:gd name="connsiteX20" fmla="*/ 378823 w 1397726"/>
                <a:gd name="connsiteY20" fmla="*/ 4637314 h 7458892"/>
                <a:gd name="connsiteX21" fmla="*/ 431075 w 1397726"/>
                <a:gd name="connsiteY21" fmla="*/ 5016137 h 7458892"/>
                <a:gd name="connsiteX22" fmla="*/ 391886 w 1397726"/>
                <a:gd name="connsiteY22" fmla="*/ 5355772 h 7458892"/>
                <a:gd name="connsiteX23" fmla="*/ 326572 w 1397726"/>
                <a:gd name="connsiteY23" fmla="*/ 5577840 h 7458892"/>
                <a:gd name="connsiteX24" fmla="*/ 404949 w 1397726"/>
                <a:gd name="connsiteY24" fmla="*/ 5826034 h 7458892"/>
                <a:gd name="connsiteX25" fmla="*/ 378823 w 1397726"/>
                <a:gd name="connsiteY25" fmla="*/ 6244046 h 7458892"/>
                <a:gd name="connsiteX26" fmla="*/ 404949 w 1397726"/>
                <a:gd name="connsiteY26" fmla="*/ 6518366 h 7458892"/>
                <a:gd name="connsiteX27" fmla="*/ 339635 w 1397726"/>
                <a:gd name="connsiteY27" fmla="*/ 6818812 h 7458892"/>
                <a:gd name="connsiteX28" fmla="*/ 378823 w 1397726"/>
                <a:gd name="connsiteY28" fmla="*/ 7197634 h 7458892"/>
                <a:gd name="connsiteX29" fmla="*/ 365760 w 1397726"/>
                <a:gd name="connsiteY29" fmla="*/ 7302137 h 7458892"/>
                <a:gd name="connsiteX30" fmla="*/ 953589 w 1397726"/>
                <a:gd name="connsiteY30" fmla="*/ 7289074 h 7458892"/>
                <a:gd name="connsiteX31" fmla="*/ 940526 w 1397726"/>
                <a:gd name="connsiteY31" fmla="*/ 7380514 h 7458892"/>
                <a:gd name="connsiteX32" fmla="*/ 26126 w 1397726"/>
                <a:gd name="connsiteY32" fmla="*/ 7458892 h 7458892"/>
                <a:gd name="connsiteX33" fmla="*/ 0 w 1397726"/>
                <a:gd name="connsiteY33" fmla="*/ 7341326 h 7458892"/>
                <a:gd name="connsiteX0" fmla="*/ 1371600 w 1371600"/>
                <a:gd name="connsiteY0" fmla="*/ 0 h 7458892"/>
                <a:gd name="connsiteX1" fmla="*/ 1175657 w 1371600"/>
                <a:gd name="connsiteY1" fmla="*/ 496389 h 7458892"/>
                <a:gd name="connsiteX2" fmla="*/ 1123406 w 1371600"/>
                <a:gd name="connsiteY2" fmla="*/ 692332 h 7458892"/>
                <a:gd name="connsiteX3" fmla="*/ 1071154 w 1371600"/>
                <a:gd name="connsiteY3" fmla="*/ 992777 h 7458892"/>
                <a:gd name="connsiteX4" fmla="*/ 1045029 w 1371600"/>
                <a:gd name="connsiteY4" fmla="*/ 1162594 h 7458892"/>
                <a:gd name="connsiteX5" fmla="*/ 940526 w 1371600"/>
                <a:gd name="connsiteY5" fmla="*/ 1371600 h 7458892"/>
                <a:gd name="connsiteX6" fmla="*/ 875212 w 1371600"/>
                <a:gd name="connsiteY6" fmla="*/ 1476103 h 7458892"/>
                <a:gd name="connsiteX7" fmla="*/ 914400 w 1371600"/>
                <a:gd name="connsiteY7" fmla="*/ 1606732 h 7458892"/>
                <a:gd name="connsiteX8" fmla="*/ 888274 w 1371600"/>
                <a:gd name="connsiteY8" fmla="*/ 1750423 h 7458892"/>
                <a:gd name="connsiteX9" fmla="*/ 809897 w 1371600"/>
                <a:gd name="connsiteY9" fmla="*/ 2090057 h 7458892"/>
                <a:gd name="connsiteX10" fmla="*/ 653143 w 1371600"/>
                <a:gd name="connsiteY10" fmla="*/ 2299063 h 7458892"/>
                <a:gd name="connsiteX11" fmla="*/ 600892 w 1371600"/>
                <a:gd name="connsiteY11" fmla="*/ 2560320 h 7458892"/>
                <a:gd name="connsiteX12" fmla="*/ 653143 w 1371600"/>
                <a:gd name="connsiteY12" fmla="*/ 2782389 h 7458892"/>
                <a:gd name="connsiteX13" fmla="*/ 561703 w 1371600"/>
                <a:gd name="connsiteY13" fmla="*/ 3122023 h 7458892"/>
                <a:gd name="connsiteX14" fmla="*/ 535577 w 1371600"/>
                <a:gd name="connsiteY14" fmla="*/ 3226526 h 7458892"/>
                <a:gd name="connsiteX15" fmla="*/ 470263 w 1371600"/>
                <a:gd name="connsiteY15" fmla="*/ 3500846 h 7458892"/>
                <a:gd name="connsiteX16" fmla="*/ 391886 w 1371600"/>
                <a:gd name="connsiteY16" fmla="*/ 3592286 h 7458892"/>
                <a:gd name="connsiteX17" fmla="*/ 496389 w 1371600"/>
                <a:gd name="connsiteY17" fmla="*/ 3840480 h 7458892"/>
                <a:gd name="connsiteX18" fmla="*/ 365760 w 1371600"/>
                <a:gd name="connsiteY18" fmla="*/ 4114800 h 7458892"/>
                <a:gd name="connsiteX19" fmla="*/ 418012 w 1371600"/>
                <a:gd name="connsiteY19" fmla="*/ 4362994 h 7458892"/>
                <a:gd name="connsiteX20" fmla="*/ 352697 w 1371600"/>
                <a:gd name="connsiteY20" fmla="*/ 4637314 h 7458892"/>
                <a:gd name="connsiteX21" fmla="*/ 404949 w 1371600"/>
                <a:gd name="connsiteY21" fmla="*/ 5016137 h 7458892"/>
                <a:gd name="connsiteX22" fmla="*/ 365760 w 1371600"/>
                <a:gd name="connsiteY22" fmla="*/ 5355772 h 7458892"/>
                <a:gd name="connsiteX23" fmla="*/ 300446 w 1371600"/>
                <a:gd name="connsiteY23" fmla="*/ 5577840 h 7458892"/>
                <a:gd name="connsiteX24" fmla="*/ 378823 w 1371600"/>
                <a:gd name="connsiteY24" fmla="*/ 5826034 h 7458892"/>
                <a:gd name="connsiteX25" fmla="*/ 352697 w 1371600"/>
                <a:gd name="connsiteY25" fmla="*/ 6244046 h 7458892"/>
                <a:gd name="connsiteX26" fmla="*/ 378823 w 1371600"/>
                <a:gd name="connsiteY26" fmla="*/ 6518366 h 7458892"/>
                <a:gd name="connsiteX27" fmla="*/ 313509 w 1371600"/>
                <a:gd name="connsiteY27" fmla="*/ 6818812 h 7458892"/>
                <a:gd name="connsiteX28" fmla="*/ 352697 w 1371600"/>
                <a:gd name="connsiteY28" fmla="*/ 7197634 h 7458892"/>
                <a:gd name="connsiteX29" fmla="*/ 339634 w 1371600"/>
                <a:gd name="connsiteY29" fmla="*/ 7302137 h 7458892"/>
                <a:gd name="connsiteX30" fmla="*/ 927463 w 1371600"/>
                <a:gd name="connsiteY30" fmla="*/ 7289074 h 7458892"/>
                <a:gd name="connsiteX31" fmla="*/ 914400 w 1371600"/>
                <a:gd name="connsiteY31" fmla="*/ 7380514 h 7458892"/>
                <a:gd name="connsiteX32" fmla="*/ 0 w 1371600"/>
                <a:gd name="connsiteY32" fmla="*/ 7458892 h 7458892"/>
                <a:gd name="connsiteX0" fmla="*/ 1071154 w 1071154"/>
                <a:gd name="connsiteY0" fmla="*/ 0 h 7380514"/>
                <a:gd name="connsiteX1" fmla="*/ 875211 w 1071154"/>
                <a:gd name="connsiteY1" fmla="*/ 496389 h 7380514"/>
                <a:gd name="connsiteX2" fmla="*/ 822960 w 1071154"/>
                <a:gd name="connsiteY2" fmla="*/ 692332 h 7380514"/>
                <a:gd name="connsiteX3" fmla="*/ 770708 w 1071154"/>
                <a:gd name="connsiteY3" fmla="*/ 992777 h 7380514"/>
                <a:gd name="connsiteX4" fmla="*/ 744583 w 1071154"/>
                <a:gd name="connsiteY4" fmla="*/ 1162594 h 7380514"/>
                <a:gd name="connsiteX5" fmla="*/ 640080 w 1071154"/>
                <a:gd name="connsiteY5" fmla="*/ 1371600 h 7380514"/>
                <a:gd name="connsiteX6" fmla="*/ 574766 w 1071154"/>
                <a:gd name="connsiteY6" fmla="*/ 1476103 h 7380514"/>
                <a:gd name="connsiteX7" fmla="*/ 613954 w 1071154"/>
                <a:gd name="connsiteY7" fmla="*/ 1606732 h 7380514"/>
                <a:gd name="connsiteX8" fmla="*/ 587828 w 1071154"/>
                <a:gd name="connsiteY8" fmla="*/ 1750423 h 7380514"/>
                <a:gd name="connsiteX9" fmla="*/ 509451 w 1071154"/>
                <a:gd name="connsiteY9" fmla="*/ 2090057 h 7380514"/>
                <a:gd name="connsiteX10" fmla="*/ 352697 w 1071154"/>
                <a:gd name="connsiteY10" fmla="*/ 2299063 h 7380514"/>
                <a:gd name="connsiteX11" fmla="*/ 300446 w 1071154"/>
                <a:gd name="connsiteY11" fmla="*/ 2560320 h 7380514"/>
                <a:gd name="connsiteX12" fmla="*/ 352697 w 1071154"/>
                <a:gd name="connsiteY12" fmla="*/ 2782389 h 7380514"/>
                <a:gd name="connsiteX13" fmla="*/ 261257 w 1071154"/>
                <a:gd name="connsiteY13" fmla="*/ 3122023 h 7380514"/>
                <a:gd name="connsiteX14" fmla="*/ 235131 w 1071154"/>
                <a:gd name="connsiteY14" fmla="*/ 3226526 h 7380514"/>
                <a:gd name="connsiteX15" fmla="*/ 169817 w 1071154"/>
                <a:gd name="connsiteY15" fmla="*/ 3500846 h 7380514"/>
                <a:gd name="connsiteX16" fmla="*/ 91440 w 1071154"/>
                <a:gd name="connsiteY16" fmla="*/ 3592286 h 7380514"/>
                <a:gd name="connsiteX17" fmla="*/ 195943 w 1071154"/>
                <a:gd name="connsiteY17" fmla="*/ 3840480 h 7380514"/>
                <a:gd name="connsiteX18" fmla="*/ 65314 w 1071154"/>
                <a:gd name="connsiteY18" fmla="*/ 4114800 h 7380514"/>
                <a:gd name="connsiteX19" fmla="*/ 117566 w 1071154"/>
                <a:gd name="connsiteY19" fmla="*/ 4362994 h 7380514"/>
                <a:gd name="connsiteX20" fmla="*/ 52251 w 1071154"/>
                <a:gd name="connsiteY20" fmla="*/ 4637314 h 7380514"/>
                <a:gd name="connsiteX21" fmla="*/ 104503 w 1071154"/>
                <a:gd name="connsiteY21" fmla="*/ 5016137 h 7380514"/>
                <a:gd name="connsiteX22" fmla="*/ 65314 w 1071154"/>
                <a:gd name="connsiteY22" fmla="*/ 5355772 h 7380514"/>
                <a:gd name="connsiteX23" fmla="*/ 0 w 1071154"/>
                <a:gd name="connsiteY23" fmla="*/ 5577840 h 7380514"/>
                <a:gd name="connsiteX24" fmla="*/ 78377 w 1071154"/>
                <a:gd name="connsiteY24" fmla="*/ 5826034 h 7380514"/>
                <a:gd name="connsiteX25" fmla="*/ 52251 w 1071154"/>
                <a:gd name="connsiteY25" fmla="*/ 6244046 h 7380514"/>
                <a:gd name="connsiteX26" fmla="*/ 78377 w 1071154"/>
                <a:gd name="connsiteY26" fmla="*/ 6518366 h 7380514"/>
                <a:gd name="connsiteX27" fmla="*/ 13063 w 1071154"/>
                <a:gd name="connsiteY27" fmla="*/ 6818812 h 7380514"/>
                <a:gd name="connsiteX28" fmla="*/ 52251 w 1071154"/>
                <a:gd name="connsiteY28" fmla="*/ 7197634 h 7380514"/>
                <a:gd name="connsiteX29" fmla="*/ 39188 w 1071154"/>
                <a:gd name="connsiteY29" fmla="*/ 7302137 h 7380514"/>
                <a:gd name="connsiteX30" fmla="*/ 627017 w 1071154"/>
                <a:gd name="connsiteY30" fmla="*/ 7289074 h 7380514"/>
                <a:gd name="connsiteX31" fmla="*/ 613954 w 1071154"/>
                <a:gd name="connsiteY31" fmla="*/ 7380514 h 7380514"/>
                <a:gd name="connsiteX0" fmla="*/ 1071154 w 1071154"/>
                <a:gd name="connsiteY0" fmla="*/ 0 h 7302137"/>
                <a:gd name="connsiteX1" fmla="*/ 875211 w 1071154"/>
                <a:gd name="connsiteY1" fmla="*/ 496389 h 7302137"/>
                <a:gd name="connsiteX2" fmla="*/ 822960 w 1071154"/>
                <a:gd name="connsiteY2" fmla="*/ 692332 h 7302137"/>
                <a:gd name="connsiteX3" fmla="*/ 770708 w 1071154"/>
                <a:gd name="connsiteY3" fmla="*/ 992777 h 7302137"/>
                <a:gd name="connsiteX4" fmla="*/ 744583 w 1071154"/>
                <a:gd name="connsiteY4" fmla="*/ 1162594 h 7302137"/>
                <a:gd name="connsiteX5" fmla="*/ 640080 w 1071154"/>
                <a:gd name="connsiteY5" fmla="*/ 1371600 h 7302137"/>
                <a:gd name="connsiteX6" fmla="*/ 574766 w 1071154"/>
                <a:gd name="connsiteY6" fmla="*/ 1476103 h 7302137"/>
                <a:gd name="connsiteX7" fmla="*/ 613954 w 1071154"/>
                <a:gd name="connsiteY7" fmla="*/ 1606732 h 7302137"/>
                <a:gd name="connsiteX8" fmla="*/ 587828 w 1071154"/>
                <a:gd name="connsiteY8" fmla="*/ 1750423 h 7302137"/>
                <a:gd name="connsiteX9" fmla="*/ 509451 w 1071154"/>
                <a:gd name="connsiteY9" fmla="*/ 2090057 h 7302137"/>
                <a:gd name="connsiteX10" fmla="*/ 352697 w 1071154"/>
                <a:gd name="connsiteY10" fmla="*/ 2299063 h 7302137"/>
                <a:gd name="connsiteX11" fmla="*/ 300446 w 1071154"/>
                <a:gd name="connsiteY11" fmla="*/ 2560320 h 7302137"/>
                <a:gd name="connsiteX12" fmla="*/ 352697 w 1071154"/>
                <a:gd name="connsiteY12" fmla="*/ 2782389 h 7302137"/>
                <a:gd name="connsiteX13" fmla="*/ 261257 w 1071154"/>
                <a:gd name="connsiteY13" fmla="*/ 3122023 h 7302137"/>
                <a:gd name="connsiteX14" fmla="*/ 235131 w 1071154"/>
                <a:gd name="connsiteY14" fmla="*/ 3226526 h 7302137"/>
                <a:gd name="connsiteX15" fmla="*/ 169817 w 1071154"/>
                <a:gd name="connsiteY15" fmla="*/ 3500846 h 7302137"/>
                <a:gd name="connsiteX16" fmla="*/ 91440 w 1071154"/>
                <a:gd name="connsiteY16" fmla="*/ 3592286 h 7302137"/>
                <a:gd name="connsiteX17" fmla="*/ 195943 w 1071154"/>
                <a:gd name="connsiteY17" fmla="*/ 3840480 h 7302137"/>
                <a:gd name="connsiteX18" fmla="*/ 65314 w 1071154"/>
                <a:gd name="connsiteY18" fmla="*/ 4114800 h 7302137"/>
                <a:gd name="connsiteX19" fmla="*/ 117566 w 1071154"/>
                <a:gd name="connsiteY19" fmla="*/ 4362994 h 7302137"/>
                <a:gd name="connsiteX20" fmla="*/ 52251 w 1071154"/>
                <a:gd name="connsiteY20" fmla="*/ 4637314 h 7302137"/>
                <a:gd name="connsiteX21" fmla="*/ 104503 w 1071154"/>
                <a:gd name="connsiteY21" fmla="*/ 5016137 h 7302137"/>
                <a:gd name="connsiteX22" fmla="*/ 65314 w 1071154"/>
                <a:gd name="connsiteY22" fmla="*/ 5355772 h 7302137"/>
                <a:gd name="connsiteX23" fmla="*/ 0 w 1071154"/>
                <a:gd name="connsiteY23" fmla="*/ 5577840 h 7302137"/>
                <a:gd name="connsiteX24" fmla="*/ 78377 w 1071154"/>
                <a:gd name="connsiteY24" fmla="*/ 5826034 h 7302137"/>
                <a:gd name="connsiteX25" fmla="*/ 52251 w 1071154"/>
                <a:gd name="connsiteY25" fmla="*/ 6244046 h 7302137"/>
                <a:gd name="connsiteX26" fmla="*/ 78377 w 1071154"/>
                <a:gd name="connsiteY26" fmla="*/ 6518366 h 7302137"/>
                <a:gd name="connsiteX27" fmla="*/ 13063 w 1071154"/>
                <a:gd name="connsiteY27" fmla="*/ 6818812 h 7302137"/>
                <a:gd name="connsiteX28" fmla="*/ 52251 w 1071154"/>
                <a:gd name="connsiteY28" fmla="*/ 7197634 h 7302137"/>
                <a:gd name="connsiteX29" fmla="*/ 39188 w 1071154"/>
                <a:gd name="connsiteY29" fmla="*/ 7302137 h 7302137"/>
                <a:gd name="connsiteX30" fmla="*/ 627017 w 1071154"/>
                <a:gd name="connsiteY30" fmla="*/ 7289074 h 7302137"/>
                <a:gd name="connsiteX0" fmla="*/ 1071154 w 1071154"/>
                <a:gd name="connsiteY0" fmla="*/ 0 h 7302137"/>
                <a:gd name="connsiteX1" fmla="*/ 875211 w 1071154"/>
                <a:gd name="connsiteY1" fmla="*/ 496389 h 7302137"/>
                <a:gd name="connsiteX2" fmla="*/ 822960 w 1071154"/>
                <a:gd name="connsiteY2" fmla="*/ 692332 h 7302137"/>
                <a:gd name="connsiteX3" fmla="*/ 770708 w 1071154"/>
                <a:gd name="connsiteY3" fmla="*/ 992777 h 7302137"/>
                <a:gd name="connsiteX4" fmla="*/ 744583 w 1071154"/>
                <a:gd name="connsiteY4" fmla="*/ 1162594 h 7302137"/>
                <a:gd name="connsiteX5" fmla="*/ 640080 w 1071154"/>
                <a:gd name="connsiteY5" fmla="*/ 1371600 h 7302137"/>
                <a:gd name="connsiteX6" fmla="*/ 574766 w 1071154"/>
                <a:gd name="connsiteY6" fmla="*/ 1476103 h 7302137"/>
                <a:gd name="connsiteX7" fmla="*/ 613954 w 1071154"/>
                <a:gd name="connsiteY7" fmla="*/ 1606732 h 7302137"/>
                <a:gd name="connsiteX8" fmla="*/ 587828 w 1071154"/>
                <a:gd name="connsiteY8" fmla="*/ 1750423 h 7302137"/>
                <a:gd name="connsiteX9" fmla="*/ 509451 w 1071154"/>
                <a:gd name="connsiteY9" fmla="*/ 2090057 h 7302137"/>
                <a:gd name="connsiteX10" fmla="*/ 352697 w 1071154"/>
                <a:gd name="connsiteY10" fmla="*/ 2299063 h 7302137"/>
                <a:gd name="connsiteX11" fmla="*/ 300446 w 1071154"/>
                <a:gd name="connsiteY11" fmla="*/ 2560320 h 7302137"/>
                <a:gd name="connsiteX12" fmla="*/ 352697 w 1071154"/>
                <a:gd name="connsiteY12" fmla="*/ 2782389 h 7302137"/>
                <a:gd name="connsiteX13" fmla="*/ 261257 w 1071154"/>
                <a:gd name="connsiteY13" fmla="*/ 3122023 h 7302137"/>
                <a:gd name="connsiteX14" fmla="*/ 235131 w 1071154"/>
                <a:gd name="connsiteY14" fmla="*/ 3226526 h 7302137"/>
                <a:gd name="connsiteX15" fmla="*/ 169817 w 1071154"/>
                <a:gd name="connsiteY15" fmla="*/ 3500846 h 7302137"/>
                <a:gd name="connsiteX16" fmla="*/ 91440 w 1071154"/>
                <a:gd name="connsiteY16" fmla="*/ 3592286 h 7302137"/>
                <a:gd name="connsiteX17" fmla="*/ 195943 w 1071154"/>
                <a:gd name="connsiteY17" fmla="*/ 3840480 h 7302137"/>
                <a:gd name="connsiteX18" fmla="*/ 65314 w 1071154"/>
                <a:gd name="connsiteY18" fmla="*/ 4114800 h 7302137"/>
                <a:gd name="connsiteX19" fmla="*/ 117566 w 1071154"/>
                <a:gd name="connsiteY19" fmla="*/ 4362994 h 7302137"/>
                <a:gd name="connsiteX20" fmla="*/ 52251 w 1071154"/>
                <a:gd name="connsiteY20" fmla="*/ 4637314 h 7302137"/>
                <a:gd name="connsiteX21" fmla="*/ 104503 w 1071154"/>
                <a:gd name="connsiteY21" fmla="*/ 5016137 h 7302137"/>
                <a:gd name="connsiteX22" fmla="*/ 65314 w 1071154"/>
                <a:gd name="connsiteY22" fmla="*/ 5355772 h 7302137"/>
                <a:gd name="connsiteX23" fmla="*/ 0 w 1071154"/>
                <a:gd name="connsiteY23" fmla="*/ 5577840 h 7302137"/>
                <a:gd name="connsiteX24" fmla="*/ 78377 w 1071154"/>
                <a:gd name="connsiteY24" fmla="*/ 5826034 h 7302137"/>
                <a:gd name="connsiteX25" fmla="*/ 52251 w 1071154"/>
                <a:gd name="connsiteY25" fmla="*/ 6244046 h 7302137"/>
                <a:gd name="connsiteX26" fmla="*/ 78377 w 1071154"/>
                <a:gd name="connsiteY26" fmla="*/ 6518366 h 7302137"/>
                <a:gd name="connsiteX27" fmla="*/ 13063 w 1071154"/>
                <a:gd name="connsiteY27" fmla="*/ 6818812 h 7302137"/>
                <a:gd name="connsiteX28" fmla="*/ 52251 w 1071154"/>
                <a:gd name="connsiteY28" fmla="*/ 7197634 h 7302137"/>
                <a:gd name="connsiteX29" fmla="*/ 39188 w 1071154"/>
                <a:gd name="connsiteY29" fmla="*/ 7302137 h 7302137"/>
                <a:gd name="connsiteX0" fmla="*/ 1071154 w 1071154"/>
                <a:gd name="connsiteY0" fmla="*/ 0 h 7401437"/>
                <a:gd name="connsiteX1" fmla="*/ 875211 w 1071154"/>
                <a:gd name="connsiteY1" fmla="*/ 496389 h 7401437"/>
                <a:gd name="connsiteX2" fmla="*/ 822960 w 1071154"/>
                <a:gd name="connsiteY2" fmla="*/ 692332 h 7401437"/>
                <a:gd name="connsiteX3" fmla="*/ 770708 w 1071154"/>
                <a:gd name="connsiteY3" fmla="*/ 992777 h 7401437"/>
                <a:gd name="connsiteX4" fmla="*/ 744583 w 1071154"/>
                <a:gd name="connsiteY4" fmla="*/ 1162594 h 7401437"/>
                <a:gd name="connsiteX5" fmla="*/ 640080 w 1071154"/>
                <a:gd name="connsiteY5" fmla="*/ 1371600 h 7401437"/>
                <a:gd name="connsiteX6" fmla="*/ 574766 w 1071154"/>
                <a:gd name="connsiteY6" fmla="*/ 1476103 h 7401437"/>
                <a:gd name="connsiteX7" fmla="*/ 613954 w 1071154"/>
                <a:gd name="connsiteY7" fmla="*/ 1606732 h 7401437"/>
                <a:gd name="connsiteX8" fmla="*/ 587828 w 1071154"/>
                <a:gd name="connsiteY8" fmla="*/ 1750423 h 7401437"/>
                <a:gd name="connsiteX9" fmla="*/ 509451 w 1071154"/>
                <a:gd name="connsiteY9" fmla="*/ 2090057 h 7401437"/>
                <a:gd name="connsiteX10" fmla="*/ 352697 w 1071154"/>
                <a:gd name="connsiteY10" fmla="*/ 2299063 h 7401437"/>
                <a:gd name="connsiteX11" fmla="*/ 300446 w 1071154"/>
                <a:gd name="connsiteY11" fmla="*/ 2560320 h 7401437"/>
                <a:gd name="connsiteX12" fmla="*/ 352697 w 1071154"/>
                <a:gd name="connsiteY12" fmla="*/ 2782389 h 7401437"/>
                <a:gd name="connsiteX13" fmla="*/ 261257 w 1071154"/>
                <a:gd name="connsiteY13" fmla="*/ 3122023 h 7401437"/>
                <a:gd name="connsiteX14" fmla="*/ 235131 w 1071154"/>
                <a:gd name="connsiteY14" fmla="*/ 3226526 h 7401437"/>
                <a:gd name="connsiteX15" fmla="*/ 169817 w 1071154"/>
                <a:gd name="connsiteY15" fmla="*/ 3500846 h 7401437"/>
                <a:gd name="connsiteX16" fmla="*/ 91440 w 1071154"/>
                <a:gd name="connsiteY16" fmla="*/ 3592286 h 7401437"/>
                <a:gd name="connsiteX17" fmla="*/ 195943 w 1071154"/>
                <a:gd name="connsiteY17" fmla="*/ 3840480 h 7401437"/>
                <a:gd name="connsiteX18" fmla="*/ 65314 w 1071154"/>
                <a:gd name="connsiteY18" fmla="*/ 4114800 h 7401437"/>
                <a:gd name="connsiteX19" fmla="*/ 117566 w 1071154"/>
                <a:gd name="connsiteY19" fmla="*/ 4362994 h 7401437"/>
                <a:gd name="connsiteX20" fmla="*/ 52251 w 1071154"/>
                <a:gd name="connsiteY20" fmla="*/ 4637314 h 7401437"/>
                <a:gd name="connsiteX21" fmla="*/ 104503 w 1071154"/>
                <a:gd name="connsiteY21" fmla="*/ 5016137 h 7401437"/>
                <a:gd name="connsiteX22" fmla="*/ 65314 w 1071154"/>
                <a:gd name="connsiteY22" fmla="*/ 5355772 h 7401437"/>
                <a:gd name="connsiteX23" fmla="*/ 0 w 1071154"/>
                <a:gd name="connsiteY23" fmla="*/ 5577840 h 7401437"/>
                <a:gd name="connsiteX24" fmla="*/ 78377 w 1071154"/>
                <a:gd name="connsiteY24" fmla="*/ 5826034 h 7401437"/>
                <a:gd name="connsiteX25" fmla="*/ 52251 w 1071154"/>
                <a:gd name="connsiteY25" fmla="*/ 6244046 h 7401437"/>
                <a:gd name="connsiteX26" fmla="*/ 78377 w 1071154"/>
                <a:gd name="connsiteY26" fmla="*/ 6518366 h 7401437"/>
                <a:gd name="connsiteX27" fmla="*/ 13063 w 1071154"/>
                <a:gd name="connsiteY27" fmla="*/ 6818812 h 7401437"/>
                <a:gd name="connsiteX28" fmla="*/ 52251 w 1071154"/>
                <a:gd name="connsiteY28" fmla="*/ 7197634 h 7401437"/>
                <a:gd name="connsiteX29" fmla="*/ 34027 w 1071154"/>
                <a:gd name="connsiteY29" fmla="*/ 7401437 h 7401437"/>
                <a:gd name="connsiteX0" fmla="*/ 998509 w 998509"/>
                <a:gd name="connsiteY0" fmla="*/ 0 h 7254258"/>
                <a:gd name="connsiteX1" fmla="*/ 875211 w 998509"/>
                <a:gd name="connsiteY1" fmla="*/ 349210 h 7254258"/>
                <a:gd name="connsiteX2" fmla="*/ 822960 w 998509"/>
                <a:gd name="connsiteY2" fmla="*/ 545153 h 7254258"/>
                <a:gd name="connsiteX3" fmla="*/ 770708 w 998509"/>
                <a:gd name="connsiteY3" fmla="*/ 845598 h 7254258"/>
                <a:gd name="connsiteX4" fmla="*/ 744583 w 998509"/>
                <a:gd name="connsiteY4" fmla="*/ 1015415 h 7254258"/>
                <a:gd name="connsiteX5" fmla="*/ 640080 w 998509"/>
                <a:gd name="connsiteY5" fmla="*/ 1224421 h 7254258"/>
                <a:gd name="connsiteX6" fmla="*/ 574766 w 998509"/>
                <a:gd name="connsiteY6" fmla="*/ 1328924 h 7254258"/>
                <a:gd name="connsiteX7" fmla="*/ 613954 w 998509"/>
                <a:gd name="connsiteY7" fmla="*/ 1459553 h 7254258"/>
                <a:gd name="connsiteX8" fmla="*/ 587828 w 998509"/>
                <a:gd name="connsiteY8" fmla="*/ 1603244 h 7254258"/>
                <a:gd name="connsiteX9" fmla="*/ 509451 w 998509"/>
                <a:gd name="connsiteY9" fmla="*/ 1942878 h 7254258"/>
                <a:gd name="connsiteX10" fmla="*/ 352697 w 998509"/>
                <a:gd name="connsiteY10" fmla="*/ 2151884 h 7254258"/>
                <a:gd name="connsiteX11" fmla="*/ 300446 w 998509"/>
                <a:gd name="connsiteY11" fmla="*/ 2413141 h 7254258"/>
                <a:gd name="connsiteX12" fmla="*/ 352697 w 998509"/>
                <a:gd name="connsiteY12" fmla="*/ 2635210 h 7254258"/>
                <a:gd name="connsiteX13" fmla="*/ 261257 w 998509"/>
                <a:gd name="connsiteY13" fmla="*/ 2974844 h 7254258"/>
                <a:gd name="connsiteX14" fmla="*/ 235131 w 998509"/>
                <a:gd name="connsiteY14" fmla="*/ 3079347 h 7254258"/>
                <a:gd name="connsiteX15" fmla="*/ 169817 w 998509"/>
                <a:gd name="connsiteY15" fmla="*/ 3353667 h 7254258"/>
                <a:gd name="connsiteX16" fmla="*/ 91440 w 998509"/>
                <a:gd name="connsiteY16" fmla="*/ 3445107 h 7254258"/>
                <a:gd name="connsiteX17" fmla="*/ 195943 w 998509"/>
                <a:gd name="connsiteY17" fmla="*/ 3693301 h 7254258"/>
                <a:gd name="connsiteX18" fmla="*/ 65314 w 998509"/>
                <a:gd name="connsiteY18" fmla="*/ 3967621 h 7254258"/>
                <a:gd name="connsiteX19" fmla="*/ 117566 w 998509"/>
                <a:gd name="connsiteY19" fmla="*/ 4215815 h 7254258"/>
                <a:gd name="connsiteX20" fmla="*/ 52251 w 998509"/>
                <a:gd name="connsiteY20" fmla="*/ 4490135 h 7254258"/>
                <a:gd name="connsiteX21" fmla="*/ 104503 w 998509"/>
                <a:gd name="connsiteY21" fmla="*/ 4868958 h 7254258"/>
                <a:gd name="connsiteX22" fmla="*/ 65314 w 998509"/>
                <a:gd name="connsiteY22" fmla="*/ 5208593 h 7254258"/>
                <a:gd name="connsiteX23" fmla="*/ 0 w 998509"/>
                <a:gd name="connsiteY23" fmla="*/ 5430661 h 7254258"/>
                <a:gd name="connsiteX24" fmla="*/ 78377 w 998509"/>
                <a:gd name="connsiteY24" fmla="*/ 5678855 h 7254258"/>
                <a:gd name="connsiteX25" fmla="*/ 52251 w 998509"/>
                <a:gd name="connsiteY25" fmla="*/ 6096867 h 7254258"/>
                <a:gd name="connsiteX26" fmla="*/ 78377 w 998509"/>
                <a:gd name="connsiteY26" fmla="*/ 6371187 h 7254258"/>
                <a:gd name="connsiteX27" fmla="*/ 13063 w 998509"/>
                <a:gd name="connsiteY27" fmla="*/ 6671633 h 7254258"/>
                <a:gd name="connsiteX28" fmla="*/ 52251 w 998509"/>
                <a:gd name="connsiteY28" fmla="*/ 7050455 h 7254258"/>
                <a:gd name="connsiteX29" fmla="*/ 34027 w 998509"/>
                <a:gd name="connsiteY29" fmla="*/ 7254258 h 7254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998509" h="7254258">
                  <a:moveTo>
                    <a:pt x="998509" y="0"/>
                  </a:moveTo>
                  <a:lnTo>
                    <a:pt x="875211" y="349210"/>
                  </a:lnTo>
                  <a:lnTo>
                    <a:pt x="822960" y="545153"/>
                  </a:lnTo>
                  <a:lnTo>
                    <a:pt x="770708" y="845598"/>
                  </a:lnTo>
                  <a:lnTo>
                    <a:pt x="744583" y="1015415"/>
                  </a:lnTo>
                  <a:lnTo>
                    <a:pt x="640080" y="1224421"/>
                  </a:lnTo>
                  <a:lnTo>
                    <a:pt x="574766" y="1328924"/>
                  </a:lnTo>
                  <a:lnTo>
                    <a:pt x="613954" y="1459553"/>
                  </a:lnTo>
                  <a:lnTo>
                    <a:pt x="587828" y="1603244"/>
                  </a:lnTo>
                  <a:lnTo>
                    <a:pt x="509451" y="1942878"/>
                  </a:lnTo>
                  <a:lnTo>
                    <a:pt x="352697" y="2151884"/>
                  </a:lnTo>
                  <a:lnTo>
                    <a:pt x="300446" y="2413141"/>
                  </a:lnTo>
                  <a:lnTo>
                    <a:pt x="352697" y="2635210"/>
                  </a:lnTo>
                  <a:lnTo>
                    <a:pt x="261257" y="2974844"/>
                  </a:lnTo>
                  <a:lnTo>
                    <a:pt x="235131" y="3079347"/>
                  </a:lnTo>
                  <a:lnTo>
                    <a:pt x="169817" y="3353667"/>
                  </a:lnTo>
                  <a:lnTo>
                    <a:pt x="91440" y="3445107"/>
                  </a:lnTo>
                  <a:lnTo>
                    <a:pt x="195943" y="3693301"/>
                  </a:lnTo>
                  <a:lnTo>
                    <a:pt x="65314" y="3967621"/>
                  </a:lnTo>
                  <a:lnTo>
                    <a:pt x="117566" y="4215815"/>
                  </a:lnTo>
                  <a:lnTo>
                    <a:pt x="52251" y="4490135"/>
                  </a:lnTo>
                  <a:lnTo>
                    <a:pt x="104503" y="4868958"/>
                  </a:lnTo>
                  <a:lnTo>
                    <a:pt x="65314" y="5208593"/>
                  </a:lnTo>
                  <a:lnTo>
                    <a:pt x="0" y="5430661"/>
                  </a:lnTo>
                  <a:lnTo>
                    <a:pt x="78377" y="5678855"/>
                  </a:lnTo>
                  <a:lnTo>
                    <a:pt x="52251" y="6096867"/>
                  </a:lnTo>
                  <a:lnTo>
                    <a:pt x="78377" y="6371187"/>
                  </a:lnTo>
                  <a:lnTo>
                    <a:pt x="13063" y="6671633"/>
                  </a:lnTo>
                  <a:lnTo>
                    <a:pt x="52251" y="7050455"/>
                  </a:lnTo>
                  <a:lnTo>
                    <a:pt x="34027" y="7254258"/>
                  </a:lnTo>
                </a:path>
              </a:pathLst>
            </a:cu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reeform 13"/>
          <p:cNvSpPr/>
          <p:nvPr/>
        </p:nvSpPr>
        <p:spPr>
          <a:xfrm>
            <a:off x="-59635" y="1003852"/>
            <a:ext cx="3675529" cy="179723"/>
          </a:xfrm>
          <a:custGeom>
            <a:avLst/>
            <a:gdLst>
              <a:gd name="connsiteX0" fmla="*/ 0 w 3677478"/>
              <a:gd name="connsiteY0" fmla="*/ 0 h 208722"/>
              <a:gd name="connsiteX1" fmla="*/ 377687 w 3677478"/>
              <a:gd name="connsiteY1" fmla="*/ 59635 h 208722"/>
              <a:gd name="connsiteX2" fmla="*/ 715618 w 3677478"/>
              <a:gd name="connsiteY2" fmla="*/ 149087 h 208722"/>
              <a:gd name="connsiteX3" fmla="*/ 3677478 w 3677478"/>
              <a:gd name="connsiteY3" fmla="*/ 208722 h 208722"/>
              <a:gd name="connsiteX0" fmla="*/ 0 w 3677478"/>
              <a:gd name="connsiteY0" fmla="*/ 0 h 245680"/>
              <a:gd name="connsiteX1" fmla="*/ 345238 w 3677478"/>
              <a:gd name="connsiteY1" fmla="*/ 245680 h 245680"/>
              <a:gd name="connsiteX2" fmla="*/ 715618 w 3677478"/>
              <a:gd name="connsiteY2" fmla="*/ 149087 h 245680"/>
              <a:gd name="connsiteX3" fmla="*/ 3677478 w 3677478"/>
              <a:gd name="connsiteY3" fmla="*/ 208722 h 245680"/>
              <a:gd name="connsiteX0" fmla="*/ 0 w 3677478"/>
              <a:gd name="connsiteY0" fmla="*/ 0 h 352850"/>
              <a:gd name="connsiteX1" fmla="*/ 345238 w 3677478"/>
              <a:gd name="connsiteY1" fmla="*/ 245680 h 352850"/>
              <a:gd name="connsiteX2" fmla="*/ 683170 w 3677478"/>
              <a:gd name="connsiteY2" fmla="*/ 352850 h 352850"/>
              <a:gd name="connsiteX3" fmla="*/ 3677478 w 3677478"/>
              <a:gd name="connsiteY3" fmla="*/ 208722 h 352850"/>
              <a:gd name="connsiteX0" fmla="*/ 0 w 3677478"/>
              <a:gd name="connsiteY0" fmla="*/ 0 h 245680"/>
              <a:gd name="connsiteX1" fmla="*/ 345238 w 3677478"/>
              <a:gd name="connsiteY1" fmla="*/ 245680 h 245680"/>
              <a:gd name="connsiteX2" fmla="*/ 647117 w 3677478"/>
              <a:gd name="connsiteY2" fmla="*/ 171235 h 245680"/>
              <a:gd name="connsiteX3" fmla="*/ 3677478 w 3677478"/>
              <a:gd name="connsiteY3" fmla="*/ 208722 h 245680"/>
              <a:gd name="connsiteX0" fmla="*/ 0 w 3677478"/>
              <a:gd name="connsiteY0" fmla="*/ 0 h 208722"/>
              <a:gd name="connsiteX1" fmla="*/ 388503 w 3677478"/>
              <a:gd name="connsiteY1" fmla="*/ 50777 h 208722"/>
              <a:gd name="connsiteX2" fmla="*/ 647117 w 3677478"/>
              <a:gd name="connsiteY2" fmla="*/ 171235 h 208722"/>
              <a:gd name="connsiteX3" fmla="*/ 3677478 w 3677478"/>
              <a:gd name="connsiteY3" fmla="*/ 208722 h 208722"/>
              <a:gd name="connsiteX0" fmla="*/ 0 w 3695504"/>
              <a:gd name="connsiteY0" fmla="*/ 0 h 222011"/>
              <a:gd name="connsiteX1" fmla="*/ 388503 w 3695504"/>
              <a:gd name="connsiteY1" fmla="*/ 50777 h 222011"/>
              <a:gd name="connsiteX2" fmla="*/ 647117 w 3695504"/>
              <a:gd name="connsiteY2" fmla="*/ 171235 h 222011"/>
              <a:gd name="connsiteX3" fmla="*/ 3695504 w 3695504"/>
              <a:gd name="connsiteY3" fmla="*/ 222011 h 22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95504" h="222011">
                <a:moveTo>
                  <a:pt x="0" y="0"/>
                </a:moveTo>
                <a:lnTo>
                  <a:pt x="388503" y="50777"/>
                </a:lnTo>
                <a:lnTo>
                  <a:pt x="647117" y="171235"/>
                </a:lnTo>
                <a:lnTo>
                  <a:pt x="3695504" y="222011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255180" y="-96829"/>
            <a:ext cx="12506816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dirty="0" smtClean="0">
                <a:solidFill>
                  <a:srgbClr val="FF0000"/>
                </a:solidFill>
              </a:rPr>
              <a:t>Milwaukee Lakefront Land Use Over Time</a:t>
            </a:r>
            <a:endParaRPr lang="en-US" sz="4800" b="1" u="sng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91545" y="734168"/>
            <a:ext cx="71101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Homes; commerce; piers; fishing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Chicago &amp; NW Railroad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Maitland Field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dirty="0" smtClean="0"/>
              <a:t>NIKE Missile Base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4000" b="1" dirty="0" smtClean="0"/>
              <a:t>Henry Maier Festival Park</a:t>
            </a:r>
            <a:endParaRPr lang="en-US" sz="4000" b="1" dirty="0"/>
          </a:p>
        </p:txBody>
      </p:sp>
      <p:pic>
        <p:nvPicPr>
          <p:cNvPr id="9220" name="Picture 4" descr="Summerfes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426"/>
          <a:stretch/>
        </p:blipFill>
        <p:spPr bwMode="auto">
          <a:xfrm>
            <a:off x="6305163" y="4403959"/>
            <a:ext cx="4521079" cy="245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~PP822.WAV">
            <a:hlinkClick r:id="" action="ppaction://media"/>
          </p:cNvPr>
          <p:cNvPicPr>
            <a:picLocks noRot="1" noChangeAspect="1"/>
          </p:cNvPicPr>
          <p:nvPr>
            <a:wavAudioFile r:embed="rId1" name="~PP822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24427744"/>
      </p:ext>
    </p:extLst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9787" t="20974" r="56008" b="6159"/>
          <a:stretch/>
        </p:blipFill>
        <p:spPr>
          <a:xfrm>
            <a:off x="-1" y="-1"/>
            <a:ext cx="5730241" cy="6866549"/>
          </a:xfrm>
          <a:prstGeom prst="rect">
            <a:avLst/>
          </a:prstGeom>
        </p:spPr>
      </p:pic>
      <p:pic>
        <p:nvPicPr>
          <p:cNvPr id="14338" name="Picture 2" descr="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6449" y="3098801"/>
            <a:ext cx="6168569" cy="362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1284"/>
          <a:stretch/>
        </p:blipFill>
        <p:spPr bwMode="auto">
          <a:xfrm>
            <a:off x="5886449" y="142240"/>
            <a:ext cx="6168569" cy="282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319857" y="142240"/>
            <a:ext cx="31053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Cherry Cream Soda"/>
              </a:rPr>
              <a:t>Since 1970</a:t>
            </a:r>
            <a:endParaRPr lang="en-US" sz="4400" b="1" dirty="0">
              <a:solidFill>
                <a:srgbClr val="FF0000"/>
              </a:solidFill>
            </a:endParaRPr>
          </a:p>
        </p:txBody>
      </p:sp>
      <p:pic>
        <p:nvPicPr>
          <p:cNvPr id="7" name="~PP3938.WAV">
            <a:hlinkClick r:id="" action="ppaction://media"/>
          </p:cNvPr>
          <p:cNvPicPr>
            <a:picLocks noRot="1" noChangeAspect="1"/>
          </p:cNvPicPr>
          <p:nvPr>
            <a:wavAudioFile r:embed="rId1" name="~PP3938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8731041"/>
      </p:ext>
    </p:ext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381</Words>
  <Application>Microsoft Office PowerPoint</Application>
  <PresentationFormat>Custom</PresentationFormat>
  <Paragraphs>99</Paragraphs>
  <Slides>21</Slides>
  <Notes>6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7</cp:revision>
  <dcterms:created xsi:type="dcterms:W3CDTF">2016-05-03T21:45:25Z</dcterms:created>
  <dcterms:modified xsi:type="dcterms:W3CDTF">2016-05-04T16:42:50Z</dcterms:modified>
</cp:coreProperties>
</file>