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style1.xml" ContentType="application/vnd.ms-office.chartstyl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66" r:id="rId8"/>
    <p:sldId id="263" r:id="rId9"/>
    <p:sldId id="264" r:id="rId10"/>
    <p:sldId id="265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88BA95"/>
    <a:srgbClr val="92CAA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7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-84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oleObject" Target="Book1" TargetMode="External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4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800" b="1" u="sng" dirty="0">
                <a:solidFill>
                  <a:schemeClr val="tx1"/>
                </a:solidFill>
              </a:rPr>
              <a:t>WEST ALLIS POPULATION</a:t>
            </a: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7.623820512368841E-2"/>
          <c:y val="0.13039187757101997"/>
          <c:w val="0.90511899099860837"/>
          <c:h val="0.69014076749812991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POPULATION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Sheet1!$A$2:$A$14</c:f>
              <c:numCache>
                <c:formatCode>General</c:formatCode>
                <c:ptCount val="13"/>
                <c:pt idx="0">
                  <c:v>1900</c:v>
                </c:pt>
                <c:pt idx="1">
                  <c:v>1910</c:v>
                </c:pt>
                <c:pt idx="2">
                  <c:v>1920</c:v>
                </c:pt>
                <c:pt idx="3">
                  <c:v>1930</c:v>
                </c:pt>
                <c:pt idx="4">
                  <c:v>1940</c:v>
                </c:pt>
                <c:pt idx="5">
                  <c:v>1950</c:v>
                </c:pt>
                <c:pt idx="6">
                  <c:v>1960</c:v>
                </c:pt>
                <c:pt idx="7">
                  <c:v>1970</c:v>
                </c:pt>
                <c:pt idx="8">
                  <c:v>1980</c:v>
                </c:pt>
                <c:pt idx="9">
                  <c:v>1990</c:v>
                </c:pt>
                <c:pt idx="10">
                  <c:v>2000</c:v>
                </c:pt>
                <c:pt idx="11">
                  <c:v>2010</c:v>
                </c:pt>
                <c:pt idx="12">
                  <c:v>2020</c:v>
                </c:pt>
              </c:numCache>
            </c:numRef>
          </c:cat>
          <c:val>
            <c:numRef>
              <c:f>Sheet1!$B$2:$B$14</c:f>
              <c:numCache>
                <c:formatCode>#,##0</c:formatCode>
                <c:ptCount val="13"/>
                <c:pt idx="0" formatCode="General">
                  <c:v>440</c:v>
                </c:pt>
                <c:pt idx="1">
                  <c:v>6645</c:v>
                </c:pt>
                <c:pt idx="2">
                  <c:v>13765</c:v>
                </c:pt>
                <c:pt idx="3">
                  <c:v>34671</c:v>
                </c:pt>
                <c:pt idx="4">
                  <c:v>36364</c:v>
                </c:pt>
                <c:pt idx="5">
                  <c:v>42959</c:v>
                </c:pt>
                <c:pt idx="6">
                  <c:v>68157</c:v>
                </c:pt>
                <c:pt idx="7">
                  <c:v>71649</c:v>
                </c:pt>
                <c:pt idx="8">
                  <c:v>63221</c:v>
                </c:pt>
                <c:pt idx="9">
                  <c:v>63221</c:v>
                </c:pt>
                <c:pt idx="10">
                  <c:v>61254</c:v>
                </c:pt>
                <c:pt idx="11">
                  <c:v>60411</c:v>
                </c:pt>
              </c:numCache>
            </c:numRef>
          </c:val>
        </c:ser>
        <c:marker val="1"/>
        <c:axId val="54186752"/>
        <c:axId val="54188288"/>
      </c:lineChart>
      <c:catAx>
        <c:axId val="54186752"/>
        <c:scaling>
          <c:orientation val="minMax"/>
        </c:scaling>
        <c:axPos val="b"/>
        <c:numFmt formatCode="0" sourceLinked="0"/>
        <c:majorTickMark val="cross"/>
        <c:tickLblPos val="nextTo"/>
        <c:spPr>
          <a:noFill/>
          <a:ln w="9525" cap="flat" cmpd="sng" algn="ctr">
            <a:solidFill>
              <a:srgbClr val="00B05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2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188288"/>
        <c:crosses val="autoZero"/>
        <c:lblAlgn val="ctr"/>
        <c:lblOffset val="0"/>
        <c:tickLblSkip val="1"/>
        <c:tickMarkSkip val="1"/>
      </c:catAx>
      <c:valAx>
        <c:axId val="54188288"/>
        <c:scaling>
          <c:orientation val="minMax"/>
        </c:scaling>
        <c:axPos val="l"/>
        <c:majorGridlines>
          <c:spPr>
            <a:ln w="9525" cap="flat" cmpd="sng" algn="ctr">
              <a:solidFill>
                <a:srgbClr val="00B050"/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accent6">
                  <a:lumMod val="20000"/>
                  <a:lumOff val="80000"/>
                </a:schemeClr>
              </a:solidFill>
              <a:round/>
            </a:ln>
            <a:effectLst/>
          </c:spPr>
        </c:minorGridlines>
        <c:numFmt formatCode="#,##0" sourceLinked="0"/>
        <c:majorTickMark val="none"/>
        <c:tickLblPos val="nextTo"/>
        <c:spPr>
          <a:noFill/>
          <a:ln>
            <a:solidFill>
              <a:srgbClr val="00B05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186752"/>
        <c:crosses val="autoZero"/>
        <c:crossBetween val="midCat"/>
        <c:majorUnit val="10000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0.12934</cdr:x>
      <cdr:y>0.70394</cdr:y>
    </cdr:from>
    <cdr:to>
      <cdr:x>0.27169</cdr:x>
      <cdr:y>0.8172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1536610" y="4827639"/>
          <a:ext cx="1691148" cy="77674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4CDE03-30AD-4C58-937B-EECF9806BF08}" type="datetimeFigureOut">
              <a:rPr lang="en-US" smtClean="0"/>
              <a:pPr/>
              <a:t>4/13/2016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F70BF-3866-425B-9034-FAE5A77349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61702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A4C38-A81F-447A-8B26-F86B000777A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95552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A4C38-A81F-447A-8B26-F86B000777A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96311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FB68-FD94-4FF0-BD97-20CE483F3DF4}" type="datetimeFigureOut">
              <a:rPr lang="en-US" smtClean="0"/>
              <a:pPr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70A7C-596F-450B-BC49-67D6FA7B30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92459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FB68-FD94-4FF0-BD97-20CE483F3DF4}" type="datetimeFigureOut">
              <a:rPr lang="en-US" smtClean="0"/>
              <a:pPr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70A7C-596F-450B-BC49-67D6FA7B30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51321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FB68-FD94-4FF0-BD97-20CE483F3DF4}" type="datetimeFigureOut">
              <a:rPr lang="en-US" smtClean="0"/>
              <a:pPr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70A7C-596F-450B-BC49-67D6FA7B30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27568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FB68-FD94-4FF0-BD97-20CE483F3DF4}" type="datetimeFigureOut">
              <a:rPr lang="en-US" smtClean="0"/>
              <a:pPr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70A7C-596F-450B-BC49-67D6FA7B30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77408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FB68-FD94-4FF0-BD97-20CE483F3DF4}" type="datetimeFigureOut">
              <a:rPr lang="en-US" smtClean="0"/>
              <a:pPr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70A7C-596F-450B-BC49-67D6FA7B30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36853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FB68-FD94-4FF0-BD97-20CE483F3DF4}" type="datetimeFigureOut">
              <a:rPr lang="en-US" smtClean="0"/>
              <a:pPr/>
              <a:t>4/13/2016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70A7C-596F-450B-BC49-67D6FA7B30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79326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FB68-FD94-4FF0-BD97-20CE483F3DF4}" type="datetimeFigureOut">
              <a:rPr lang="en-US" smtClean="0"/>
              <a:pPr/>
              <a:t>4/13/2016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70A7C-596F-450B-BC49-67D6FA7B30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68794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FB68-FD94-4FF0-BD97-20CE483F3DF4}" type="datetimeFigureOut">
              <a:rPr lang="en-US" smtClean="0"/>
              <a:pPr/>
              <a:t>4/13/2016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70A7C-596F-450B-BC49-67D6FA7B30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02476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FB68-FD94-4FF0-BD97-20CE483F3DF4}" type="datetimeFigureOut">
              <a:rPr lang="en-US" smtClean="0"/>
              <a:pPr/>
              <a:t>4/13/2016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70A7C-596F-450B-BC49-67D6FA7B30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40587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FB68-FD94-4FF0-BD97-20CE483F3DF4}" type="datetimeFigureOut">
              <a:rPr lang="en-US" smtClean="0"/>
              <a:pPr/>
              <a:t>4/13/2016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70A7C-596F-450B-BC49-67D6FA7B30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72140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FB68-FD94-4FF0-BD97-20CE483F3DF4}" type="datetimeFigureOut">
              <a:rPr lang="en-US" smtClean="0"/>
              <a:pPr/>
              <a:t>4/13/2016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70A7C-596F-450B-BC49-67D6FA7B30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34038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BFB68-FD94-4FF0-BD97-20CE483F3DF4}" type="datetimeFigureOut">
              <a:rPr lang="en-US" smtClean="0"/>
              <a:pPr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70A7C-596F-450B-BC49-67D6FA7B30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2494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22. New Church Building (1929)</a:t>
            </a:r>
            <a:endParaRPr lang="en-US" sz="48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913" r="4211"/>
          <a:stretch/>
        </p:blipFill>
        <p:spPr>
          <a:xfrm>
            <a:off x="4809469" y="82515"/>
            <a:ext cx="2573058" cy="2722728"/>
          </a:xfrm>
          <a:prstGeom prst="rect">
            <a:avLst/>
          </a:prstGeom>
        </p:spPr>
      </p:pic>
      <p:pic>
        <p:nvPicPr>
          <p:cNvPr id="6" name="~PP1102.WAV">
            <a:hlinkClick r:id="" action="ppaction://media"/>
          </p:cNvPr>
          <p:cNvPicPr>
            <a:picLocks noRot="1" noChangeAspect="1"/>
          </p:cNvPicPr>
          <p:nvPr>
            <a:wavAudioFile r:embed="rId1" name="~PP1102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5890928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/>
          <a:srcRect l="5650" t="25091" r="12513" b="45273"/>
          <a:stretch/>
        </p:blipFill>
        <p:spPr>
          <a:xfrm>
            <a:off x="41868" y="3473016"/>
            <a:ext cx="12191192" cy="2483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/>
          <a:srcRect l="5480" t="24931" r="12062" b="39698"/>
          <a:stretch/>
        </p:blipFill>
        <p:spPr>
          <a:xfrm>
            <a:off x="0" y="521368"/>
            <a:ext cx="12233060" cy="29516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83537" y="-144379"/>
            <a:ext cx="3304674" cy="78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/>
              <a:t>1940 CENSUS</a:t>
            </a:r>
            <a:endParaRPr lang="en-US" sz="4400" b="1" u="sng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/>
          <a:srcRect l="11491" t="27311" r="85508" b="3761"/>
          <a:stretch/>
        </p:blipFill>
        <p:spPr>
          <a:xfrm>
            <a:off x="865184" y="3473016"/>
            <a:ext cx="241542" cy="31202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548" t="7070" r="25303" b="28647"/>
          <a:stretch/>
        </p:blipFill>
        <p:spPr>
          <a:xfrm>
            <a:off x="10307782" y="1110145"/>
            <a:ext cx="1884217" cy="1438527"/>
          </a:xfrm>
          <a:prstGeom prst="rect">
            <a:avLst/>
          </a:prstGeom>
        </p:spPr>
      </p:pic>
      <p:pic>
        <p:nvPicPr>
          <p:cNvPr id="11" name="~PP2607.WAV">
            <a:hlinkClick r:id="" action="ppaction://media"/>
          </p:cNvPr>
          <p:cNvPicPr>
            <a:picLocks noRot="1" noChangeAspect="1"/>
          </p:cNvPicPr>
          <p:nvPr>
            <a:wavAudioFile r:embed="rId1" name="~PP2607.WAV"/>
          </p:nvPr>
        </p:nvPicPr>
        <p:blipFill>
          <a:blip r:embed="rId8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1340298"/>
      </p:ext>
    </p:extLst>
  </p:cSld>
  <p:clrMapOvr>
    <a:masterClrMapping/>
  </p:clrMapOvr>
  <p:transition advTm="3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8800" b="1" dirty="0"/>
              <a:t>End of history </a:t>
            </a:r>
            <a:r>
              <a:rPr lang="en-US" sz="8800" b="1" dirty="0" smtClean="0"/>
              <a:t>22</a:t>
            </a:r>
            <a:endParaRPr lang="en-US" sz="3600" b="1" dirty="0" smtClean="0"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913" r="4211"/>
          <a:stretch/>
        </p:blipFill>
        <p:spPr>
          <a:xfrm>
            <a:off x="4809469" y="82515"/>
            <a:ext cx="2573058" cy="2722728"/>
          </a:xfrm>
          <a:prstGeom prst="rect">
            <a:avLst/>
          </a:prstGeom>
        </p:spPr>
      </p:pic>
      <p:pic>
        <p:nvPicPr>
          <p:cNvPr id="5" name="~PP3587.WAV">
            <a:hlinkClick r:id="" action="ppaction://media"/>
          </p:cNvPr>
          <p:cNvPicPr>
            <a:picLocks noRot="1" noChangeAspect="1"/>
          </p:cNvPicPr>
          <p:nvPr>
            <a:wavAudioFile r:embed="rId1" name="~PP3587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33175913"/>
      </p:ext>
    </p:extLst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134874" y="0"/>
          <a:ext cx="11880342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Freeform 3"/>
          <p:cNvSpPr/>
          <p:nvPr/>
        </p:nvSpPr>
        <p:spPr>
          <a:xfrm>
            <a:off x="1651819" y="4817806"/>
            <a:ext cx="1720646" cy="776749"/>
          </a:xfrm>
          <a:custGeom>
            <a:avLst/>
            <a:gdLst>
              <a:gd name="connsiteX0" fmla="*/ 0 w 1720646"/>
              <a:gd name="connsiteY0" fmla="*/ 757084 h 757084"/>
              <a:gd name="connsiteX1" fmla="*/ 1720646 w 1720646"/>
              <a:gd name="connsiteY1" fmla="*/ 0 h 757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0646" h="757084">
                <a:moveTo>
                  <a:pt x="0" y="757084"/>
                </a:moveTo>
                <a:lnTo>
                  <a:pt x="1720646" y="0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382297" y="3559277"/>
            <a:ext cx="855406" cy="1248697"/>
          </a:xfrm>
          <a:custGeom>
            <a:avLst/>
            <a:gdLst>
              <a:gd name="connsiteX0" fmla="*/ 855406 w 855406"/>
              <a:gd name="connsiteY0" fmla="*/ 0 h 1248697"/>
              <a:gd name="connsiteX1" fmla="*/ 0 w 855406"/>
              <a:gd name="connsiteY1" fmla="*/ 1248697 h 124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5406" h="1248697">
                <a:moveTo>
                  <a:pt x="855406" y="0"/>
                </a:moveTo>
                <a:lnTo>
                  <a:pt x="0" y="1248697"/>
                </a:lnTo>
              </a:path>
            </a:pathLst>
          </a:custGeom>
          <a:noFill/>
          <a:ln w="76200">
            <a:solidFill>
              <a:srgbClr val="A9F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4227871" y="3087329"/>
            <a:ext cx="1700981" cy="491613"/>
          </a:xfrm>
          <a:custGeom>
            <a:avLst/>
            <a:gdLst>
              <a:gd name="connsiteX0" fmla="*/ 0 w 1700981"/>
              <a:gd name="connsiteY0" fmla="*/ 491613 h 491613"/>
              <a:gd name="connsiteX1" fmla="*/ 884903 w 1700981"/>
              <a:gd name="connsiteY1" fmla="*/ 383458 h 491613"/>
              <a:gd name="connsiteX2" fmla="*/ 1700981 w 1700981"/>
              <a:gd name="connsiteY2" fmla="*/ 0 h 49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0981" h="491613">
                <a:moveTo>
                  <a:pt x="0" y="491613"/>
                </a:moveTo>
                <a:lnTo>
                  <a:pt x="884903" y="383458"/>
                </a:lnTo>
                <a:lnTo>
                  <a:pt x="1700981" y="0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938684" y="1602658"/>
            <a:ext cx="855406" cy="1494503"/>
          </a:xfrm>
          <a:custGeom>
            <a:avLst/>
            <a:gdLst>
              <a:gd name="connsiteX0" fmla="*/ 0 w 855406"/>
              <a:gd name="connsiteY0" fmla="*/ 1494503 h 1494503"/>
              <a:gd name="connsiteX1" fmla="*/ 855406 w 855406"/>
              <a:gd name="connsiteY1" fmla="*/ 0 h 149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5406" h="1494503">
                <a:moveTo>
                  <a:pt x="0" y="1494503"/>
                </a:moveTo>
                <a:lnTo>
                  <a:pt x="855406" y="0"/>
                </a:lnTo>
              </a:path>
            </a:pathLst>
          </a:custGeom>
          <a:noFill/>
          <a:ln w="76200">
            <a:solidFill>
              <a:srgbClr val="A9F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6794090" y="1386348"/>
            <a:ext cx="865239" cy="216310"/>
          </a:xfrm>
          <a:custGeom>
            <a:avLst/>
            <a:gdLst>
              <a:gd name="connsiteX0" fmla="*/ 0 w 865239"/>
              <a:gd name="connsiteY0" fmla="*/ 216310 h 216310"/>
              <a:gd name="connsiteX1" fmla="*/ 865239 w 865239"/>
              <a:gd name="connsiteY1" fmla="*/ 0 h 216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5239" h="216310">
                <a:moveTo>
                  <a:pt x="0" y="216310"/>
                </a:moveTo>
                <a:lnTo>
                  <a:pt x="865239" y="0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49497" y="1376516"/>
            <a:ext cx="3382297" cy="668594"/>
          </a:xfrm>
          <a:custGeom>
            <a:avLst/>
            <a:gdLst>
              <a:gd name="connsiteX0" fmla="*/ 0 w 3382297"/>
              <a:gd name="connsiteY0" fmla="*/ 0 h 668594"/>
              <a:gd name="connsiteX1" fmla="*/ 875071 w 3382297"/>
              <a:gd name="connsiteY1" fmla="*/ 511278 h 668594"/>
              <a:gd name="connsiteX2" fmla="*/ 1710813 w 3382297"/>
              <a:gd name="connsiteY2" fmla="*/ 501445 h 668594"/>
              <a:gd name="connsiteX3" fmla="*/ 2595716 w 3382297"/>
              <a:gd name="connsiteY3" fmla="*/ 629265 h 668594"/>
              <a:gd name="connsiteX4" fmla="*/ 3382297 w 3382297"/>
              <a:gd name="connsiteY4" fmla="*/ 668594 h 66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2297" h="668594">
                <a:moveTo>
                  <a:pt x="0" y="0"/>
                </a:moveTo>
                <a:lnTo>
                  <a:pt x="875071" y="511278"/>
                </a:lnTo>
                <a:lnTo>
                  <a:pt x="1710813" y="501445"/>
                </a:lnTo>
                <a:lnTo>
                  <a:pt x="2595716" y="629265"/>
                </a:lnTo>
                <a:lnTo>
                  <a:pt x="3382297" y="668594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 rot="3136403">
            <a:off x="2546287" y="2877206"/>
            <a:ext cx="1059666" cy="346085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~PP162.WAV">
            <a:hlinkClick r:id="" action="ppaction://media"/>
          </p:cNvPr>
          <p:cNvPicPr>
            <a:picLocks noRot="1" noChangeAspect="1"/>
          </p:cNvPicPr>
          <p:nvPr>
            <a:wavAudioFile r:embed="rId1" name="~PP162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3556641"/>
      </p:ext>
    </p:extLst>
  </p:cSld>
  <p:clrMapOvr>
    <a:masterClrMapping/>
  </p:clrMapOvr>
  <p:transition advTm="3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67" t="11676" r="1515" b="26608"/>
          <a:stretch/>
        </p:blipFill>
        <p:spPr>
          <a:xfrm>
            <a:off x="-48823" y="0"/>
            <a:ext cx="12240824" cy="6858000"/>
          </a:xfrm>
          <a:prstGeom prst="rect">
            <a:avLst/>
          </a:prstGeom>
        </p:spPr>
      </p:pic>
      <p:pic>
        <p:nvPicPr>
          <p:cNvPr id="4" name="~PP1139.WAV">
            <a:hlinkClick r:id="" action="ppaction://media"/>
          </p:cNvPr>
          <p:cNvPicPr>
            <a:picLocks noRot="1" noChangeAspect="1"/>
          </p:cNvPicPr>
          <p:nvPr>
            <a:wavAudioFile r:embed="rId1" name="~PP1139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5277599"/>
      </p:ext>
    </p:extLst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CA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7934" y="3263369"/>
            <a:ext cx="12209934" cy="806196"/>
            <a:chOff x="-30126" y="8115300"/>
            <a:chExt cx="12209934" cy="80619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1200" t="26541" r="7067" b="66263"/>
            <a:stretch/>
          </p:blipFill>
          <p:spPr>
            <a:xfrm>
              <a:off x="-30126" y="8115300"/>
              <a:ext cx="12209934" cy="80619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0" y="8115300"/>
              <a:ext cx="10325100" cy="330200"/>
            </a:xfrm>
            <a:prstGeom prst="rect">
              <a:avLst/>
            </a:prstGeom>
            <a:solidFill>
              <a:srgbClr val="92CA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827380" y="8215122"/>
              <a:ext cx="2283383" cy="303276"/>
            </a:xfrm>
            <a:prstGeom prst="rect">
              <a:avLst/>
            </a:prstGeom>
            <a:solidFill>
              <a:srgbClr val="92CA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126" y="330132"/>
            <a:ext cx="12209934" cy="2550921"/>
            <a:chOff x="0" y="0"/>
            <a:chExt cx="12209934" cy="255092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1200" t="3378" r="7067" b="73952"/>
            <a:stretch/>
          </p:blipFill>
          <p:spPr>
            <a:xfrm>
              <a:off x="0" y="0"/>
              <a:ext cx="12209934" cy="2540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912108" y="2247900"/>
              <a:ext cx="8140192" cy="303021"/>
            </a:xfrm>
            <a:prstGeom prst="rect">
              <a:avLst/>
            </a:prstGeom>
            <a:solidFill>
              <a:srgbClr val="92CA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912108" y="2175002"/>
              <a:ext cx="4317492" cy="303021"/>
            </a:xfrm>
            <a:prstGeom prst="rect">
              <a:avLst/>
            </a:prstGeom>
            <a:solidFill>
              <a:srgbClr val="92CA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~PP1867.WAV">
            <a:hlinkClick r:id="" action="ppaction://media"/>
          </p:cNvPr>
          <p:cNvPicPr>
            <a:picLocks noRot="1" noChangeAspect="1"/>
          </p:cNvPicPr>
          <p:nvPr>
            <a:wavAudioFile r:embed="rId1" name="~PP1867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3655412"/>
      </p:ext>
    </p:extLst>
  </p:cSld>
  <p:clrMapOvr>
    <a:masterClrMapping/>
  </p:clrMapOvr>
  <p:transition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B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75" t="76171" r="8328"/>
          <a:stretch/>
        </p:blipFill>
        <p:spPr>
          <a:xfrm>
            <a:off x="0" y="2535382"/>
            <a:ext cx="12198927" cy="270163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6928" y="408880"/>
            <a:ext cx="12198927" cy="1606957"/>
            <a:chOff x="0" y="-1"/>
            <a:chExt cx="12198927" cy="160695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0975" t="36862" r="7325" b="48788"/>
            <a:stretch/>
          </p:blipFill>
          <p:spPr>
            <a:xfrm>
              <a:off x="0" y="-1"/>
              <a:ext cx="12198927" cy="160695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777345" y="1149756"/>
              <a:ext cx="6213763" cy="457200"/>
            </a:xfrm>
            <a:prstGeom prst="rect">
              <a:avLst/>
            </a:prstGeom>
            <a:solidFill>
              <a:srgbClr val="88BA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0" y="-1"/>
              <a:ext cx="10273145" cy="394855"/>
            </a:xfrm>
            <a:prstGeom prst="rect">
              <a:avLst/>
            </a:prstGeom>
            <a:solidFill>
              <a:srgbClr val="88BA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~PP157.WAV">
            <a:hlinkClick r:id="" action="ppaction://media"/>
          </p:cNvPr>
          <p:cNvPicPr>
            <a:picLocks noRot="1" noChangeAspect="1"/>
          </p:cNvPicPr>
          <p:nvPr>
            <a:wavAudioFile r:embed="rId1" name="~PP157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60008566"/>
      </p:ext>
    </p:extLst>
  </p:cSld>
  <p:clrMapOvr>
    <a:masterClrMapping/>
  </p:clrMapOvr>
  <p:transition advTm="3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128" b="25501"/>
          <a:stretch/>
        </p:blipFill>
        <p:spPr>
          <a:xfrm>
            <a:off x="151016" y="0"/>
            <a:ext cx="11889968" cy="6857999"/>
          </a:xfrm>
          <a:prstGeom prst="rect">
            <a:avLst/>
          </a:prstGeom>
        </p:spPr>
      </p:pic>
      <p:pic>
        <p:nvPicPr>
          <p:cNvPr id="4" name="~PP2241.WAV">
            <a:hlinkClick r:id="" action="ppaction://media"/>
          </p:cNvPr>
          <p:cNvPicPr>
            <a:picLocks noRot="1" noChangeAspect="1"/>
          </p:cNvPicPr>
          <p:nvPr>
            <a:wavAudioFile r:embed="rId1" name="~PP2241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54884786"/>
      </p:ext>
    </p:extLst>
  </p:cSld>
  <p:clrMapOvr>
    <a:masterClrMapping/>
  </p:clrMapOvr>
  <p:transition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1723" y="20398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25" r="3795"/>
          <a:stretch/>
        </p:blipFill>
        <p:spPr>
          <a:xfrm rot="5400000">
            <a:off x="6030579" y="720407"/>
            <a:ext cx="6892027" cy="54308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261" r="4038"/>
          <a:stretch/>
        </p:blipFill>
        <p:spPr>
          <a:xfrm rot="5400000">
            <a:off x="-355602" y="372534"/>
            <a:ext cx="6841071" cy="6129870"/>
          </a:xfrm>
          <a:prstGeom prst="rect">
            <a:avLst/>
          </a:prstGeom>
        </p:spPr>
      </p:pic>
      <p:pic>
        <p:nvPicPr>
          <p:cNvPr id="5" name="~PP1422.WAV">
            <a:hlinkClick r:id="" action="ppaction://media"/>
          </p:cNvPr>
          <p:cNvPicPr>
            <a:picLocks noRot="1" noChangeAspect="1"/>
          </p:cNvPicPr>
          <p:nvPr>
            <a:wavAudioFile r:embed="rId1" name="~PP1422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39133123"/>
      </p:ext>
    </p:extLst>
  </p:cSld>
  <p:clrMapOvr>
    <a:masterClrMapping/>
  </p:clrMapOvr>
  <p:transition advTm="3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~PP1319.WAV">
            <a:hlinkClick r:id="" action="ppaction://media"/>
          </p:cNvPr>
          <p:cNvPicPr>
            <a:picLocks noRot="1" noChangeAspect="1"/>
          </p:cNvPicPr>
          <p:nvPr>
            <a:wavAudioFile r:embed="rId1" name="~PP1319.WAV"/>
          </p:nvPr>
        </p:nvPicPr>
        <p:blipFill>
          <a:blip r:embed="rId3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/>
          <a:srcRect l="33646" t="35000" r="41458" b="25926"/>
          <a:stretch/>
        </p:blipFill>
        <p:spPr>
          <a:xfrm rot="5400000">
            <a:off x="5691526" y="357526"/>
            <a:ext cx="6904948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892373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568 Maple/1472 S 90</a:t>
            </a:r>
            <a:r>
              <a:rPr lang="en-US" sz="4400" b="1" baseline="30000" dirty="0" smtClean="0"/>
              <a:t>th</a:t>
            </a:r>
            <a:r>
              <a:rPr lang="en-US" sz="4400" b="1" dirty="0" smtClean="0"/>
              <a:t> St</a:t>
            </a:r>
            <a:endParaRPr lang="en-US" sz="4400" b="1" dirty="0"/>
          </a:p>
        </p:txBody>
      </p:sp>
    </p:spTree>
    <p:extLst>
      <p:ext uri="{BB962C8B-B14F-4D97-AF65-F5344CB8AC3E}">
        <p14:creationId xmlns="" xmlns:p14="http://schemas.microsoft.com/office/powerpoint/2010/main" val="3621693078"/>
      </p:ext>
    </p:extLst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l="5480" t="24931" r="12062" b="39698"/>
          <a:stretch/>
        </p:blipFill>
        <p:spPr>
          <a:xfrm>
            <a:off x="0" y="521368"/>
            <a:ext cx="12233060" cy="29516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83537" y="-144379"/>
            <a:ext cx="3304674" cy="78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/>
              <a:t>1940 CENSUS</a:t>
            </a:r>
            <a:endParaRPr lang="en-US" sz="4400" b="1" u="sn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/>
          <a:srcRect l="10396" t="62311" r="25746" b="9306"/>
          <a:stretch/>
        </p:blipFill>
        <p:spPr>
          <a:xfrm>
            <a:off x="-2066" y="3473017"/>
            <a:ext cx="12194066" cy="3048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/>
          <a:srcRect l="14231" t="26096" r="82609" b="36801"/>
          <a:stretch/>
        </p:blipFill>
        <p:spPr>
          <a:xfrm>
            <a:off x="753979" y="3473016"/>
            <a:ext cx="497305" cy="32848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/>
          <a:srcRect l="29235" t="17570" r="37997" b="40449"/>
          <a:stretch/>
        </p:blipFill>
        <p:spPr>
          <a:xfrm>
            <a:off x="10183091" y="1039092"/>
            <a:ext cx="2049969" cy="1477306"/>
          </a:xfrm>
          <a:prstGeom prst="rect">
            <a:avLst/>
          </a:prstGeom>
        </p:spPr>
      </p:pic>
      <p:pic>
        <p:nvPicPr>
          <p:cNvPr id="11" name="~PP277.WAV">
            <a:hlinkClick r:id="" action="ppaction://media"/>
          </p:cNvPr>
          <p:cNvPicPr>
            <a:picLocks noRot="1" noChangeAspect="1"/>
          </p:cNvPicPr>
          <p:nvPr>
            <a:wavAudioFile r:embed="rId1" name="~PP277.WAV"/>
          </p:nvPr>
        </p:nvPicPr>
        <p:blipFill>
          <a:blip r:embed="rId7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88132065"/>
      </p:ext>
    </p:extLst>
  </p:cSld>
  <p:clrMapOvr>
    <a:masterClrMapping/>
  </p:clrMapOvr>
  <p:transition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44</Words>
  <Application>Microsoft Office PowerPoint</Application>
  <PresentationFormat>Custom</PresentationFormat>
  <Paragraphs>16</Paragraphs>
  <Slides>11</Slides>
  <Notes>2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Wothe</dc:creator>
  <cp:lastModifiedBy> </cp:lastModifiedBy>
  <cp:revision>5</cp:revision>
  <dcterms:created xsi:type="dcterms:W3CDTF">2016-04-11T17:02:30Z</dcterms:created>
  <dcterms:modified xsi:type="dcterms:W3CDTF">2016-04-13T18:29:00Z</dcterms:modified>
</cp:coreProperties>
</file>