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-90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FFA24-0EDE-4F63-B3BE-93B196B5FB1E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813D90-4105-4FA8-B19E-49B49049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4878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77595-D270-4DCB-BA3D-D9AB380DAFF1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F64F3-A109-41EF-B272-77D71C7EE6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8648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77595-D270-4DCB-BA3D-D9AB380DAFF1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F64F3-A109-41EF-B272-77D71C7EE6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3415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77595-D270-4DCB-BA3D-D9AB380DAFF1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F64F3-A109-41EF-B272-77D71C7EE6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4566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77595-D270-4DCB-BA3D-D9AB380DAFF1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F64F3-A109-41EF-B272-77D71C7EE6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7062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77595-D270-4DCB-BA3D-D9AB380DAFF1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F64F3-A109-41EF-B272-77D71C7EE6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3709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77595-D270-4DCB-BA3D-D9AB380DAFF1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F64F3-A109-41EF-B272-77D71C7EE6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5542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77595-D270-4DCB-BA3D-D9AB380DAFF1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F64F3-A109-41EF-B272-77D71C7EE6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8546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77595-D270-4DCB-BA3D-D9AB380DAFF1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F64F3-A109-41EF-B272-77D71C7EE6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6255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77595-D270-4DCB-BA3D-D9AB380DAFF1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F64F3-A109-41EF-B272-77D71C7EE6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0494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77595-D270-4DCB-BA3D-D9AB380DAFF1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F64F3-A109-41EF-B272-77D71C7EE6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7230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77595-D270-4DCB-BA3D-D9AB380DAFF1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F64F3-A109-41EF-B272-77D71C7EE6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017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77595-D270-4DCB-BA3D-D9AB380DAFF1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F64F3-A109-41EF-B272-77D71C7EE6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661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2.wav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.wav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11. </a:t>
            </a:r>
            <a:r>
              <a:rPr lang="en-US" sz="4800" b="1" dirty="0">
                <a:solidFill>
                  <a:srgbClr val="0070C0"/>
                </a:solidFill>
              </a:rPr>
              <a:t>Constructing a church building (1869)</a:t>
            </a:r>
          </a:p>
        </p:txBody>
      </p:sp>
      <p:pic>
        <p:nvPicPr>
          <p:cNvPr id="6" name="Picture 2" descr="http://img.groundspeak.com/waymarking/display/b271c916-1482-4fe7-978f-a944ba1b937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09" r="-909"/>
          <a:stretch/>
        </p:blipFill>
        <p:spPr bwMode="auto">
          <a:xfrm>
            <a:off x="4400989" y="101060"/>
            <a:ext cx="3425299" cy="270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~PP1385.WAV">
            <a:hlinkClick r:id="" action="ppaction://media"/>
          </p:cNvPr>
          <p:cNvPicPr>
            <a:picLocks noRot="1" noChangeAspect="1"/>
          </p:cNvPicPr>
          <p:nvPr>
            <a:wavAudioFile r:embed="rId1" name="~PP1385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9597874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558"/>
            <a:ext cx="12192000" cy="6855442"/>
          </a:xfrm>
          <a:prstGeom prst="rect">
            <a:avLst/>
          </a:prstGeom>
          <a:solidFill>
            <a:srgbClr val="E5E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/>
          <a:srcRect l="27614" t="17034" r="44013" b="18391"/>
          <a:stretch/>
        </p:blipFill>
        <p:spPr>
          <a:xfrm>
            <a:off x="0" y="2558"/>
            <a:ext cx="5345512" cy="68432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6624" y="1590302"/>
            <a:ext cx="30059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2"/>
                </a:solidFill>
              </a:rPr>
              <a:t>Wauwatosa</a:t>
            </a:r>
          </a:p>
          <a:p>
            <a:pPr algn="ctr"/>
            <a:r>
              <a:rPr lang="en-US" sz="4400" b="1" dirty="0" smtClean="0">
                <a:solidFill>
                  <a:schemeClr val="accent2"/>
                </a:solidFill>
              </a:rPr>
              <a:t>Township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89231" y="6069286"/>
            <a:ext cx="35689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Honey Creek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524655" y="4755250"/>
            <a:ext cx="2094271" cy="200578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131292" y="3063328"/>
            <a:ext cx="30059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2"/>
                </a:solidFill>
              </a:rPr>
              <a:t>Greenfield</a:t>
            </a:r>
          </a:p>
          <a:p>
            <a:pPr algn="ctr"/>
            <a:r>
              <a:rPr lang="en-US" sz="4400" b="1" dirty="0" smtClean="0">
                <a:solidFill>
                  <a:schemeClr val="accent2"/>
                </a:solidFill>
              </a:rPr>
              <a:t>Township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81490" y="460361"/>
            <a:ext cx="1290300" cy="1300365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endCxn id="20" idx="1"/>
          </p:cNvCxnSpPr>
          <p:nvPr/>
        </p:nvCxnSpPr>
        <p:spPr>
          <a:xfrm>
            <a:off x="2571790" y="1183343"/>
            <a:ext cx="3202030" cy="471888"/>
          </a:xfrm>
          <a:prstGeom prst="straightConnector1">
            <a:avLst/>
          </a:prstGeom>
          <a:ln w="762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/>
          <a:srcRect l="1478" t="64740" r="79364" b="20048"/>
          <a:stretch/>
        </p:blipFill>
        <p:spPr>
          <a:xfrm>
            <a:off x="9309466" y="986118"/>
            <a:ext cx="2861938" cy="22727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011754" y="3235803"/>
            <a:ext cx="1259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1900</a:t>
            </a:r>
            <a:endParaRPr lang="en-US" sz="40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/>
          <a:srcRect l="14296" t="61051" r="75247" b="19006"/>
          <a:stretch/>
        </p:blipFill>
        <p:spPr>
          <a:xfrm>
            <a:off x="5773820" y="51628"/>
            <a:ext cx="2989594" cy="320720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596519" y="3258834"/>
            <a:ext cx="1344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1876</a:t>
            </a:r>
            <a:endParaRPr lang="en-US" sz="4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181182" y="-168867"/>
            <a:ext cx="1344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1859</a:t>
            </a:r>
            <a:endParaRPr lang="en-US" sz="4000" b="1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8480226" y="1760726"/>
            <a:ext cx="829240" cy="0"/>
          </a:xfrm>
          <a:prstGeom prst="straightConnector1">
            <a:avLst/>
          </a:prstGeom>
          <a:ln w="762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~PP1096.WAV">
            <a:hlinkClick r:id="" action="ppaction://media"/>
          </p:cNvPr>
          <p:cNvPicPr>
            <a:picLocks noRot="1" noChangeAspect="1"/>
          </p:cNvPicPr>
          <p:nvPr>
            <a:wavAudioFile r:embed="rId1" name="~PP1096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2788089"/>
      </p:ext>
    </p:extLst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342983" y="515520"/>
            <a:ext cx="11488189" cy="6342480"/>
            <a:chOff x="-6627679" y="-1884928"/>
            <a:chExt cx="21783295" cy="1195753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 cstate="print"/>
            <a:srcRect l="45482" t="18445" r="19854" b="47728"/>
            <a:stretch/>
          </p:blipFill>
          <p:spPr>
            <a:xfrm>
              <a:off x="-6627679" y="-1884928"/>
              <a:ext cx="21783295" cy="11957534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sp>
          <p:nvSpPr>
            <p:cNvPr id="20" name="Rectangle 19"/>
            <p:cNvSpPr/>
            <p:nvPr/>
          </p:nvSpPr>
          <p:spPr>
            <a:xfrm>
              <a:off x="-6519951" y="-1238591"/>
              <a:ext cx="10958946" cy="11256690"/>
            </a:xfrm>
            <a:prstGeom prst="rect">
              <a:avLst/>
            </a:prstGeom>
            <a:noFill/>
            <a:ln w="76200">
              <a:solidFill>
                <a:srgbClr val="FB35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491344" y="6997752"/>
              <a:ext cx="343593" cy="349134"/>
            </a:xfrm>
            <a:prstGeom prst="rect">
              <a:avLst/>
            </a:prstGeom>
            <a:solidFill>
              <a:srgbClr val="FF000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663140" y="6134257"/>
              <a:ext cx="343593" cy="349134"/>
            </a:xfrm>
            <a:prstGeom prst="rect">
              <a:avLst/>
            </a:prstGeom>
            <a:solidFill>
              <a:srgbClr val="FF000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501921" y="8222167"/>
              <a:ext cx="343593" cy="349134"/>
            </a:xfrm>
            <a:prstGeom prst="rect">
              <a:avLst/>
            </a:prstGeom>
            <a:solidFill>
              <a:srgbClr val="FF000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635430" y="2743200"/>
              <a:ext cx="343593" cy="349134"/>
            </a:xfrm>
            <a:prstGeom prst="rect">
              <a:avLst/>
            </a:prstGeom>
            <a:solidFill>
              <a:srgbClr val="FF000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0" y="-204781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>
                <a:solidFill>
                  <a:srgbClr val="FF0000"/>
                </a:solidFill>
              </a:rPr>
              <a:t>Nobles 40 Acres Today</a:t>
            </a:r>
            <a:endParaRPr lang="en-US" sz="4800" b="1" u="sng" dirty="0">
              <a:solidFill>
                <a:srgbClr val="FF0000"/>
              </a:solidFill>
            </a:endParaRPr>
          </a:p>
        </p:txBody>
      </p:sp>
      <p:pic>
        <p:nvPicPr>
          <p:cNvPr id="10" name="~PP3199.WAV">
            <a:hlinkClick r:id="" action="ppaction://media"/>
          </p:cNvPr>
          <p:cNvPicPr>
            <a:picLocks noRot="1" noChangeAspect="1"/>
          </p:cNvPicPr>
          <p:nvPr>
            <a:wavAudioFile r:embed="rId1" name="~PP3199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4901295"/>
      </p:ext>
    </p:extLst>
  </p:cSld>
  <p:clrMapOvr>
    <a:masterClrMapping/>
  </p:clrMapOvr>
  <p:transition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8800" b="1" dirty="0"/>
              <a:t>End of history </a:t>
            </a:r>
            <a:r>
              <a:rPr lang="en-US" sz="8800" b="1" dirty="0" smtClean="0"/>
              <a:t>11</a:t>
            </a:r>
            <a:endParaRPr lang="en-US" sz="3600" b="1" dirty="0" smtClean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39" t="1224" r="3338" b="8700"/>
          <a:stretch/>
        </p:blipFill>
        <p:spPr>
          <a:xfrm>
            <a:off x="4239594" y="82515"/>
            <a:ext cx="3712810" cy="2722728"/>
          </a:xfrm>
          <a:prstGeom prst="rect">
            <a:avLst/>
          </a:prstGeom>
        </p:spPr>
      </p:pic>
      <p:pic>
        <p:nvPicPr>
          <p:cNvPr id="5" name="~PP2554.WAV">
            <a:hlinkClick r:id="" action="ppaction://media"/>
          </p:cNvPr>
          <p:cNvPicPr>
            <a:picLocks noRot="1" noChangeAspect="1"/>
          </p:cNvPicPr>
          <p:nvPr>
            <a:wavAudioFile r:embed="rId1" name="~PP2554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7168298"/>
      </p:ext>
    </p:extLst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34" t="8046" r="17734" b="1313"/>
          <a:stretch/>
        </p:blipFill>
        <p:spPr>
          <a:xfrm rot="5400000">
            <a:off x="2644463" y="445148"/>
            <a:ext cx="6903072" cy="60292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1369" y="-6841"/>
            <a:ext cx="6029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Rev Enoch Underwood</a:t>
            </a:r>
            <a:endParaRPr lang="en-US" sz="4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081369" y="6150114"/>
            <a:ext cx="6029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Pastor: 1850-1873</a:t>
            </a:r>
            <a:endParaRPr lang="en-US" sz="4400" b="1" dirty="0"/>
          </a:p>
        </p:txBody>
      </p:sp>
      <p:pic>
        <p:nvPicPr>
          <p:cNvPr id="6" name="~PP633.WAV">
            <a:hlinkClick r:id="" action="ppaction://media"/>
          </p:cNvPr>
          <p:cNvPicPr>
            <a:picLocks noRot="1" noChangeAspect="1"/>
          </p:cNvPicPr>
          <p:nvPr>
            <a:wavAudioFile r:embed="rId1" name="~PP633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400220"/>
      </p:ext>
    </p:extLst>
  </p:cSld>
  <p:clrMapOvr>
    <a:masterClrMapping/>
  </p:clrMapOvr>
  <p:transition advTm="3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9327"/>
            <a:ext cx="12192000" cy="684926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84720" y="603157"/>
            <a:ext cx="5273467" cy="2423159"/>
          </a:xfrm>
        </p:spPr>
        <p:txBody>
          <a:bodyPr>
            <a:noAutofit/>
          </a:bodyPr>
          <a:lstStyle/>
          <a:p>
            <a:r>
              <a:rPr lang="en-US" sz="4000" b="1" u="sng" dirty="0" smtClean="0"/>
              <a:t>North Greenfield (1869)</a:t>
            </a:r>
            <a:endParaRPr lang="en-US" sz="4000" u="sng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1287544"/>
            <a:ext cx="7458774" cy="5572482"/>
            <a:chOff x="2049193" y="1324294"/>
            <a:chExt cx="7455877" cy="5533706"/>
          </a:xfrm>
        </p:grpSpPr>
        <p:pic>
          <p:nvPicPr>
            <p:cNvPr id="2050" name="Picture 2" descr="http://collections.lib.uwm.edu/utils/ajaxhelper/?CISOROOT=agdm&amp;CISOPTR=419&amp;action=2&amp;DMSCALE=70&amp;DMWIDTH=512&amp;DMHEIGHT=512&amp;DMX=1024&amp;DMY=0&amp;DMTEXT=&amp;DMROTATE=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8901" b="31550"/>
            <a:stretch/>
          </p:blipFill>
          <p:spPr bwMode="auto">
            <a:xfrm>
              <a:off x="2049193" y="1324294"/>
              <a:ext cx="6164164" cy="5533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://collections.lib.uwm.edu/utils/ajaxhelper/?CISOROOT=agdm&amp;CISOPTR=419&amp;action=2&amp;DMSCALE=70&amp;DMWIDTH=512&amp;DMHEIGHT=512&amp;DMX=1536&amp;DMY=0&amp;DMTEXT=&amp;DMROTATE=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85101" b="31730"/>
            <a:stretch/>
          </p:blipFill>
          <p:spPr bwMode="auto">
            <a:xfrm>
              <a:off x="8213358" y="1324294"/>
              <a:ext cx="1291712" cy="5519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4" name="Picture 6" descr="http://collections.lib.uwm.edu/utils/ajaxhelper/?CISOROOT=agdm&amp;CISOPTR=418&amp;action=2&amp;DMSCALE=70&amp;DMWIDTH=512&amp;DMHEIGHT=363&amp;DMX=1024&amp;DMY=5120&amp;DMTEXT=&amp;DMROTATE=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655" t="90582"/>
          <a:stretch/>
        </p:blipFill>
        <p:spPr bwMode="auto">
          <a:xfrm>
            <a:off x="0" y="108340"/>
            <a:ext cx="5351362" cy="53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collections.lib.uwm.edu/utils/ajaxhelper/?CISOROOT=agdm&amp;CISOPTR=418&amp;action=2&amp;DMSCALE=70&amp;DMWIDTH=512&amp;DMHEIGHT=363&amp;DMX=1024&amp;DMY=5120&amp;DMTEXT=&amp;DMROTATE=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90846" r="76807"/>
          <a:stretch/>
        </p:blipFill>
        <p:spPr bwMode="auto">
          <a:xfrm>
            <a:off x="5377704" y="108340"/>
            <a:ext cx="2010728" cy="52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8"/>
          <p:cNvSpPr/>
          <p:nvPr/>
        </p:nvSpPr>
        <p:spPr>
          <a:xfrm>
            <a:off x="3611880" y="182880"/>
            <a:ext cx="2804160" cy="3550920"/>
          </a:xfrm>
          <a:custGeom>
            <a:avLst/>
            <a:gdLst>
              <a:gd name="connsiteX0" fmla="*/ 0 w 2834640"/>
              <a:gd name="connsiteY0" fmla="*/ 30480 h 3566160"/>
              <a:gd name="connsiteX1" fmla="*/ 2834640 w 2834640"/>
              <a:gd name="connsiteY1" fmla="*/ 0 h 3566160"/>
              <a:gd name="connsiteX2" fmla="*/ 2804160 w 2834640"/>
              <a:gd name="connsiteY2" fmla="*/ 2651760 h 3566160"/>
              <a:gd name="connsiteX3" fmla="*/ 2103120 w 2834640"/>
              <a:gd name="connsiteY3" fmla="*/ 2849880 h 3566160"/>
              <a:gd name="connsiteX4" fmla="*/ 1310640 w 2834640"/>
              <a:gd name="connsiteY4" fmla="*/ 3063240 h 3566160"/>
              <a:gd name="connsiteX5" fmla="*/ 670560 w 2834640"/>
              <a:gd name="connsiteY5" fmla="*/ 3291840 h 3566160"/>
              <a:gd name="connsiteX6" fmla="*/ 152400 w 2834640"/>
              <a:gd name="connsiteY6" fmla="*/ 3566160 h 3566160"/>
              <a:gd name="connsiteX7" fmla="*/ 137160 w 2834640"/>
              <a:gd name="connsiteY7" fmla="*/ 30480 h 3566160"/>
              <a:gd name="connsiteX0" fmla="*/ 0 w 2834640"/>
              <a:gd name="connsiteY0" fmla="*/ 30480 h 3566160"/>
              <a:gd name="connsiteX1" fmla="*/ 2834640 w 2834640"/>
              <a:gd name="connsiteY1" fmla="*/ 0 h 3566160"/>
              <a:gd name="connsiteX2" fmla="*/ 2804160 w 2834640"/>
              <a:gd name="connsiteY2" fmla="*/ 2651760 h 3566160"/>
              <a:gd name="connsiteX3" fmla="*/ 2103120 w 2834640"/>
              <a:gd name="connsiteY3" fmla="*/ 2849880 h 3566160"/>
              <a:gd name="connsiteX4" fmla="*/ 1310640 w 2834640"/>
              <a:gd name="connsiteY4" fmla="*/ 3063240 h 3566160"/>
              <a:gd name="connsiteX5" fmla="*/ 670560 w 2834640"/>
              <a:gd name="connsiteY5" fmla="*/ 3291840 h 3566160"/>
              <a:gd name="connsiteX6" fmla="*/ 152400 w 2834640"/>
              <a:gd name="connsiteY6" fmla="*/ 3566160 h 3566160"/>
              <a:gd name="connsiteX7" fmla="*/ 45720 w 2834640"/>
              <a:gd name="connsiteY7" fmla="*/ 15240 h 3566160"/>
              <a:gd name="connsiteX0" fmla="*/ 0 w 2804160"/>
              <a:gd name="connsiteY0" fmla="*/ 15240 h 3550920"/>
              <a:gd name="connsiteX1" fmla="*/ 2773680 w 2804160"/>
              <a:gd name="connsiteY1" fmla="*/ 45720 h 3550920"/>
              <a:gd name="connsiteX2" fmla="*/ 2804160 w 2804160"/>
              <a:gd name="connsiteY2" fmla="*/ 2636520 h 3550920"/>
              <a:gd name="connsiteX3" fmla="*/ 2103120 w 2804160"/>
              <a:gd name="connsiteY3" fmla="*/ 2834640 h 3550920"/>
              <a:gd name="connsiteX4" fmla="*/ 1310640 w 2804160"/>
              <a:gd name="connsiteY4" fmla="*/ 3048000 h 3550920"/>
              <a:gd name="connsiteX5" fmla="*/ 670560 w 2804160"/>
              <a:gd name="connsiteY5" fmla="*/ 3276600 h 3550920"/>
              <a:gd name="connsiteX6" fmla="*/ 152400 w 2804160"/>
              <a:gd name="connsiteY6" fmla="*/ 3550920 h 3550920"/>
              <a:gd name="connsiteX7" fmla="*/ 45720 w 2804160"/>
              <a:gd name="connsiteY7" fmla="*/ 0 h 355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04160" h="3550920">
                <a:moveTo>
                  <a:pt x="0" y="15240"/>
                </a:moveTo>
                <a:lnTo>
                  <a:pt x="2773680" y="45720"/>
                </a:lnTo>
                <a:lnTo>
                  <a:pt x="2804160" y="2636520"/>
                </a:lnTo>
                <a:lnTo>
                  <a:pt x="2103120" y="2834640"/>
                </a:lnTo>
                <a:lnTo>
                  <a:pt x="1310640" y="3048000"/>
                </a:lnTo>
                <a:lnTo>
                  <a:pt x="670560" y="3276600"/>
                </a:lnTo>
                <a:lnTo>
                  <a:pt x="152400" y="3550920"/>
                </a:lnTo>
                <a:lnTo>
                  <a:pt x="45720" y="0"/>
                </a:lnTo>
              </a:path>
            </a:pathLst>
          </a:cu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732567" y="2491504"/>
            <a:ext cx="2461601" cy="234696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4160520" y="182880"/>
            <a:ext cx="55046" cy="32637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997515" y="3230461"/>
            <a:ext cx="198120" cy="216133"/>
          </a:xfrm>
          <a:prstGeom prst="rect">
            <a:avLst/>
          </a:prstGeom>
          <a:solidFill>
            <a:srgbClr val="FB3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20869376">
            <a:off x="6453302" y="1844222"/>
            <a:ext cx="3855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Mukwonago Road</a:t>
            </a:r>
          </a:p>
          <a:p>
            <a:r>
              <a:rPr lang="en-US" sz="3200" b="1" dirty="0" smtClean="0">
                <a:solidFill>
                  <a:srgbClr val="00B0F0"/>
                </a:solidFill>
              </a:rPr>
              <a:t>(National Avenue)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3545738" y="820552"/>
            <a:ext cx="2289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76</a:t>
            </a:r>
            <a:r>
              <a:rPr lang="en-US" sz="3200" b="1" baseline="30000" dirty="0" smtClean="0">
                <a:solidFill>
                  <a:srgbClr val="00B0F0"/>
                </a:solidFill>
              </a:rPr>
              <a:t>th</a:t>
            </a:r>
            <a:r>
              <a:rPr lang="en-US" sz="3200" b="1" dirty="0" smtClean="0">
                <a:solidFill>
                  <a:srgbClr val="00B0F0"/>
                </a:solidFill>
              </a:rPr>
              <a:t> Avenue (83</a:t>
            </a:r>
            <a:r>
              <a:rPr lang="en-US" sz="3200" b="1" baseline="30000" dirty="0" smtClean="0">
                <a:solidFill>
                  <a:srgbClr val="00B0F0"/>
                </a:solidFill>
              </a:rPr>
              <a:t>rd</a:t>
            </a:r>
            <a:r>
              <a:rPr lang="en-US" sz="3200" b="1" dirty="0" smtClean="0">
                <a:solidFill>
                  <a:srgbClr val="00B0F0"/>
                </a:solidFill>
              </a:rPr>
              <a:t> Street)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 rot="14416724">
            <a:off x="4039258" y="3654999"/>
            <a:ext cx="877083" cy="684008"/>
          </a:xfrm>
          <a:prstGeom prst="rightArrow">
            <a:avLst/>
          </a:prstGeom>
          <a:gradFill flip="none" rotWithShape="1">
            <a:gsLst>
              <a:gs pos="0">
                <a:srgbClr val="FB35D5">
                  <a:tint val="66000"/>
                  <a:satMod val="160000"/>
                </a:srgbClr>
              </a:gs>
              <a:gs pos="50000">
                <a:srgbClr val="FB35D5">
                  <a:tint val="44500"/>
                  <a:satMod val="160000"/>
                </a:srgbClr>
              </a:gs>
              <a:gs pos="100000">
                <a:srgbClr val="FB35D5">
                  <a:tint val="23500"/>
                  <a:satMod val="160000"/>
                </a:srgbClr>
              </a:gs>
            </a:gsLst>
            <a:lin ang="10800000" scaled="1"/>
            <a:tileRect/>
          </a:gradFill>
          <a:ln w="57150">
            <a:solidFill>
              <a:srgbClr val="FB3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~PP753.WAV">
            <a:hlinkClick r:id="" action="ppaction://media"/>
          </p:cNvPr>
          <p:cNvPicPr>
            <a:picLocks noRot="1" noChangeAspect="1"/>
          </p:cNvPicPr>
          <p:nvPr>
            <a:wavAudioFile r:embed="rId1" name="~PP753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5124725"/>
      </p:ext>
    </p:extLst>
  </p:cSld>
  <p:clrMapOvr>
    <a:masterClrMapping/>
  </p:clrMapOvr>
  <p:transition advTm="3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167607" y="8855"/>
            <a:ext cx="4024394" cy="68779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40" t="1224" r="9204" b="8700"/>
          <a:stretch/>
        </p:blipFill>
        <p:spPr>
          <a:xfrm>
            <a:off x="0" y="-19957"/>
            <a:ext cx="8818536" cy="69067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73040" y="0"/>
            <a:ext cx="6431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Initial Church Building</a:t>
            </a:r>
            <a:endParaRPr lang="en-US" sz="4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11525" y="4412048"/>
            <a:ext cx="3280476" cy="2460357"/>
          </a:xfrm>
          <a:prstGeom prst="rect">
            <a:avLst/>
          </a:prstGeom>
        </p:spPr>
      </p:pic>
      <p:pic>
        <p:nvPicPr>
          <p:cNvPr id="7" name="~PP1985.WAV">
            <a:hlinkClick r:id="" action="ppaction://media"/>
          </p:cNvPr>
          <p:cNvPicPr>
            <a:picLocks noRot="1" noChangeAspect="1"/>
          </p:cNvPicPr>
          <p:nvPr>
            <a:wavAudioFile r:embed="rId1" name="~PP1985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9281625"/>
      </p:ext>
    </p:extLst>
  </p:cSld>
  <p:clrMapOvr>
    <a:masterClrMapping/>
  </p:clrMapOvr>
  <p:transition advTm="3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lum contrast="39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11" t="29216" r="4123" b="38445"/>
          <a:stretch/>
        </p:blipFill>
        <p:spPr>
          <a:xfrm>
            <a:off x="23597" y="830997"/>
            <a:ext cx="12168403" cy="32552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/>
              <a:t>Milwaukee Sentinel 1/29/1869</a:t>
            </a:r>
            <a:endParaRPr lang="en-US" sz="4800" b="1" u="sng" dirty="0"/>
          </a:p>
        </p:txBody>
      </p:sp>
      <p:pic>
        <p:nvPicPr>
          <p:cNvPr id="5" name="~PP1338.WAV">
            <a:hlinkClick r:id="" action="ppaction://media"/>
          </p:cNvPr>
          <p:cNvPicPr>
            <a:picLocks noRot="1" noChangeAspect="1"/>
          </p:cNvPicPr>
          <p:nvPr>
            <a:wavAudioFile r:embed="rId1" name="~PP1338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6907439"/>
      </p:ext>
    </p:extLst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~PP206.WAV">
            <a:hlinkClick r:id="" action="ppaction://media"/>
          </p:cNvPr>
          <p:cNvPicPr>
            <a:picLocks noRot="1" noChangeAspect="1"/>
          </p:cNvPicPr>
          <p:nvPr>
            <a:wavAudioFile r:embed="rId1" name="~PP206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0314651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738648" y="0"/>
            <a:ext cx="772511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789"/>
          <a:stretch/>
        </p:blipFill>
        <p:spPr>
          <a:xfrm>
            <a:off x="6348247" y="0"/>
            <a:ext cx="584375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21" t="20920" r="54076" b="38892"/>
          <a:stretch/>
        </p:blipFill>
        <p:spPr>
          <a:xfrm>
            <a:off x="2" y="0"/>
            <a:ext cx="609252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2833" y="0"/>
            <a:ext cx="5912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Looking out the front door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7273" y="46166"/>
            <a:ext cx="54486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Looking SW at pine trees on spur railroad bed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94483" y="457200"/>
            <a:ext cx="152397" cy="78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~PP1237.WAV">
            <a:hlinkClick r:id="" action="ppaction://media"/>
          </p:cNvPr>
          <p:cNvPicPr>
            <a:picLocks noRot="1" noChangeAspect="1"/>
          </p:cNvPicPr>
          <p:nvPr>
            <a:wavAudioFile r:embed="rId1" name="~PP1237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3320930"/>
      </p:ext>
    </p:extLst>
  </p:cSld>
  <p:clrMapOvr>
    <a:masterClrMapping/>
  </p:clrMapOvr>
  <p:transition advTm="2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6E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/>
              <a:t>Pastors of Greenfield Baptist Church</a:t>
            </a:r>
            <a:endParaRPr lang="en-US" sz="40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2606040" y="707886"/>
            <a:ext cx="836676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Rev Conrad			1841-1842</a:t>
            </a:r>
          </a:p>
          <a:p>
            <a:r>
              <a:rPr lang="en-US" sz="4000" dirty="0" smtClean="0"/>
              <a:t>Rev J Murphy		1842-1843</a:t>
            </a:r>
          </a:p>
          <a:p>
            <a:r>
              <a:rPr lang="en-US" sz="4000" dirty="0" smtClean="0"/>
              <a:t>Rev W. R Manning	1843-1847</a:t>
            </a:r>
          </a:p>
          <a:p>
            <a:r>
              <a:rPr lang="en-US" sz="4000" dirty="0" smtClean="0"/>
              <a:t>Rev Raymond		1847-1850</a:t>
            </a:r>
          </a:p>
          <a:p>
            <a:r>
              <a:rPr lang="en-US" sz="4000" dirty="0" smtClean="0"/>
              <a:t>Rev W. Clack			1850</a:t>
            </a:r>
          </a:p>
          <a:p>
            <a:r>
              <a:rPr lang="en-US" sz="4000" dirty="0" smtClean="0"/>
              <a:t>Rev E Underwood	1850-1873</a:t>
            </a:r>
          </a:p>
          <a:p>
            <a:r>
              <a:rPr lang="en-US" sz="4000" b="1" dirty="0"/>
              <a:t>Rev W </a:t>
            </a:r>
            <a:r>
              <a:rPr lang="en-US" sz="4000" b="1" dirty="0" smtClean="0"/>
              <a:t>Fenton</a:t>
            </a:r>
          </a:p>
          <a:p>
            <a:r>
              <a:rPr lang="en-US" sz="4000" b="1" dirty="0" smtClean="0"/>
              <a:t>Rev Caldwell			1873-1891</a:t>
            </a:r>
            <a:endParaRPr lang="en-US" sz="4000" b="1" dirty="0"/>
          </a:p>
          <a:p>
            <a:r>
              <a:rPr lang="en-US" sz="4000" b="1" dirty="0" smtClean="0"/>
              <a:t>Rev E. O. Smith		(supplies)</a:t>
            </a:r>
          </a:p>
          <a:p>
            <a:r>
              <a:rPr lang="en-US" sz="4000" b="1" dirty="0" smtClean="0"/>
              <a:t>Rev D. W. </a:t>
            </a:r>
            <a:r>
              <a:rPr lang="en-US" sz="4000" b="1" dirty="0" err="1" smtClean="0"/>
              <a:t>Hulburt</a:t>
            </a:r>
            <a:endParaRPr lang="en-US" sz="4000" b="1" dirty="0" smtClean="0"/>
          </a:p>
          <a:p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6492240" y="3890665"/>
            <a:ext cx="736088" cy="315471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0" cap="none" spc="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}</a:t>
            </a:r>
            <a:endParaRPr lang="en-US" sz="19900" b="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~PP520.WAV">
            <a:hlinkClick r:id="" action="ppaction://media"/>
          </p:cNvPr>
          <p:cNvPicPr>
            <a:picLocks noRot="1" noChangeAspect="1"/>
          </p:cNvPicPr>
          <p:nvPr>
            <a:wavAudioFile r:embed="rId1" name="~PP520.WAV"/>
          </p:nvPr>
        </p:nvPicPr>
        <p:blipFill>
          <a:blip r:embed="rId3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4747897"/>
      </p:ext>
    </p:extLst>
  </p:cSld>
  <p:clrMapOvr>
    <a:masterClrMapping/>
  </p:clrMapOvr>
  <p:transition advTm="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558"/>
            <a:ext cx="12192000" cy="6855442"/>
          </a:xfrm>
          <a:prstGeom prst="rect">
            <a:avLst/>
          </a:prstGeom>
          <a:solidFill>
            <a:srgbClr val="E5E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/>
          <a:srcRect l="27614" t="17034" r="44013" b="18391"/>
          <a:stretch/>
        </p:blipFill>
        <p:spPr>
          <a:xfrm>
            <a:off x="0" y="2558"/>
            <a:ext cx="5345512" cy="68432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7064" y="-110914"/>
            <a:ext cx="30059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2"/>
                </a:solidFill>
              </a:rPr>
              <a:t>Wauwatosa</a:t>
            </a:r>
          </a:p>
          <a:p>
            <a:pPr algn="ctr"/>
            <a:r>
              <a:rPr lang="en-US" sz="4400" b="1" dirty="0" smtClean="0">
                <a:solidFill>
                  <a:schemeClr val="accent2"/>
                </a:solidFill>
              </a:rPr>
              <a:t>Township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89231" y="6069286"/>
            <a:ext cx="35689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Honey Creek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524655" y="4755250"/>
            <a:ext cx="2094271" cy="200578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131292" y="3063328"/>
            <a:ext cx="30059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2"/>
                </a:solidFill>
              </a:rPr>
              <a:t>Greenfield</a:t>
            </a:r>
          </a:p>
          <a:p>
            <a:pPr algn="ctr"/>
            <a:r>
              <a:rPr lang="en-US" sz="4400" b="1" dirty="0" smtClean="0">
                <a:solidFill>
                  <a:schemeClr val="accent2"/>
                </a:solidFill>
              </a:rPr>
              <a:t>Township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81490" y="460361"/>
            <a:ext cx="1290300" cy="1300365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16480" y="1219199"/>
            <a:ext cx="180288" cy="34950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571791" y="1434354"/>
            <a:ext cx="3551685" cy="1544195"/>
          </a:xfrm>
          <a:prstGeom prst="straightConnector1">
            <a:avLst/>
          </a:prstGeom>
          <a:ln w="762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6123476" y="2006684"/>
            <a:ext cx="6102060" cy="3490272"/>
            <a:chOff x="6089940" y="-2170"/>
            <a:chExt cx="6102060" cy="349027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8851" r="1377" b="16653"/>
            <a:stretch/>
          </p:blipFill>
          <p:spPr>
            <a:xfrm>
              <a:off x="6089940" y="-2170"/>
              <a:ext cx="6102060" cy="3456922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100345" y="33350"/>
              <a:ext cx="6046162" cy="3454752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383023" y="-30150"/>
            <a:ext cx="679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/>
              <a:t>Nobles Farm</a:t>
            </a:r>
            <a:endParaRPr lang="en-US" sz="4400" b="1" u="sng" dirty="0"/>
          </a:p>
        </p:txBody>
      </p:sp>
      <p:pic>
        <p:nvPicPr>
          <p:cNvPr id="15" name="~PP1933.WAV">
            <a:hlinkClick r:id="" action="ppaction://media"/>
          </p:cNvPr>
          <p:cNvPicPr>
            <a:picLocks noRot="1" noChangeAspect="1"/>
          </p:cNvPicPr>
          <p:nvPr>
            <a:wavAudioFile r:embed="rId1" name="~PP1933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7693760"/>
      </p:ext>
    </p:extLst>
  </p:cSld>
  <p:clrMapOvr>
    <a:masterClrMapping/>
  </p:clrMapOvr>
  <p:transition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103</Words>
  <Application>Microsoft Office PowerPoint</Application>
  <PresentationFormat>Custom</PresentationFormat>
  <Paragraphs>47</Paragraphs>
  <Slides>12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Wothe</dc:creator>
  <cp:lastModifiedBy> </cp:lastModifiedBy>
  <cp:revision>4</cp:revision>
  <dcterms:created xsi:type="dcterms:W3CDTF">2016-02-17T01:29:22Z</dcterms:created>
  <dcterms:modified xsi:type="dcterms:W3CDTF">2016-02-17T02:55:25Z</dcterms:modified>
</cp:coreProperties>
</file>