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1D2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 showGuides="1">
      <p:cViewPr>
        <p:scale>
          <a:sx n="46" d="100"/>
          <a:sy n="46" d="100"/>
        </p:scale>
        <p:origin x="-1404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A41F-CE65-4EF2-A7C3-4EA1B8484D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A42-9284-46BE-9C41-4C9E68135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75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A41F-CE65-4EF2-A7C3-4EA1B8484D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A42-9284-46BE-9C41-4C9E68135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78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A41F-CE65-4EF2-A7C3-4EA1B8484D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A42-9284-46BE-9C41-4C9E68135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28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A41F-CE65-4EF2-A7C3-4EA1B8484D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A42-9284-46BE-9C41-4C9E68135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83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A41F-CE65-4EF2-A7C3-4EA1B8484D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A42-9284-46BE-9C41-4C9E68135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8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A41F-CE65-4EF2-A7C3-4EA1B8484D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A42-9284-46BE-9C41-4C9E68135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5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A41F-CE65-4EF2-A7C3-4EA1B8484D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A42-9284-46BE-9C41-4C9E68135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078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A41F-CE65-4EF2-A7C3-4EA1B8484D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A42-9284-46BE-9C41-4C9E68135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13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A41F-CE65-4EF2-A7C3-4EA1B8484D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A42-9284-46BE-9C41-4C9E68135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972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A41F-CE65-4EF2-A7C3-4EA1B8484D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A42-9284-46BE-9C41-4C9E68135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59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A41F-CE65-4EF2-A7C3-4EA1B8484D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2A42-9284-46BE-9C41-4C9E68135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19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CA41F-CE65-4EF2-A7C3-4EA1B8484D49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2A42-9284-46BE-9C41-4C9E68135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56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805243"/>
            <a:ext cx="121228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Our Story:</a:t>
            </a:r>
          </a:p>
          <a:p>
            <a:pPr algn="ctr"/>
            <a:endParaRPr lang="en-US" dirty="0"/>
          </a:p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First Baptist Church of West Allis</a:t>
            </a:r>
          </a:p>
          <a:p>
            <a:pPr algn="ctr"/>
            <a:endParaRPr lang="en-US" sz="36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15. </a:t>
            </a:r>
            <a:r>
              <a:rPr lang="en-US" sz="4800" b="1" dirty="0">
                <a:solidFill>
                  <a:srgbClr val="0070C0"/>
                </a:solidFill>
              </a:rPr>
              <a:t>Growth in Milwaukee County; 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State </a:t>
            </a:r>
            <a:r>
              <a:rPr lang="en-US" sz="4800" b="1" dirty="0">
                <a:solidFill>
                  <a:srgbClr val="0070C0"/>
                </a:solidFill>
              </a:rPr>
              <a:t>Fair in Town of </a:t>
            </a:r>
            <a:r>
              <a:rPr lang="en-US" sz="4800" b="1" dirty="0" smtClean="0">
                <a:solidFill>
                  <a:srgbClr val="0070C0"/>
                </a:solidFill>
              </a:rPr>
              <a:t>Wauwatosa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5" t="11544" r="16564" b="11275"/>
          <a:stretch/>
        </p:blipFill>
        <p:spPr>
          <a:xfrm>
            <a:off x="4474455" y="79406"/>
            <a:ext cx="3243089" cy="2725837"/>
          </a:xfrm>
          <a:prstGeom prst="rect">
            <a:avLst/>
          </a:prstGeom>
        </p:spPr>
      </p:pic>
      <p:pic>
        <p:nvPicPr>
          <p:cNvPr id="7" name="~PP929.WAV">
            <a:hlinkClick r:id="" action="ppaction://media"/>
          </p:cNvPr>
          <p:cNvPicPr>
            <a:picLocks noRot="1" noChangeAspect="1"/>
          </p:cNvPicPr>
          <p:nvPr>
            <a:wavAudioFile r:embed="rId1" name="~PP929.WAV"/>
          </p:nvPr>
        </p:nvPicPr>
        <p:blipFill>
          <a:blip r:embed="rId5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674517"/>
      </p:ext>
    </p:extLst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transportco.com/sitebuildercontent/sitebuilderpictures/mrt00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417"/>
          <a:stretch/>
        </p:blipFill>
        <p:spPr bwMode="auto">
          <a:xfrm>
            <a:off x="-1" y="0"/>
            <a:ext cx="12181785" cy="6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~PP1658.WAV">
            <a:hlinkClick r:id="" action="ppaction://media"/>
          </p:cNvPr>
          <p:cNvPicPr>
            <a:picLocks noRot="1" noChangeAspect="1"/>
          </p:cNvPicPr>
          <p:nvPr>
            <a:wavAudioFile r:embed="rId1" name="~PP1658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91945"/>
      </p:ext>
    </p:ext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ib.utexas.edu/maps/topo/wisconsin/txu-pclmaps-topo-wi-milwaukee_special-1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8" t="42977" r="48681" b="43269"/>
          <a:stretch/>
        </p:blipFill>
        <p:spPr bwMode="auto">
          <a:xfrm>
            <a:off x="0" y="0"/>
            <a:ext cx="12191999" cy="68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2567" y="2875936"/>
            <a:ext cx="1333192" cy="138634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50256" y="0"/>
            <a:ext cx="933081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North Greenfield and State Fair in 1899</a:t>
            </a:r>
            <a:endParaRPr lang="en-US" sz="4000" b="1" u="sng" dirty="0"/>
          </a:p>
        </p:txBody>
      </p:sp>
      <p:sp>
        <p:nvSpPr>
          <p:cNvPr id="3" name="Freeform 2"/>
          <p:cNvSpPr/>
          <p:nvPr/>
        </p:nvSpPr>
        <p:spPr>
          <a:xfrm>
            <a:off x="-14748" y="737419"/>
            <a:ext cx="8922774" cy="4616246"/>
          </a:xfrm>
          <a:custGeom>
            <a:avLst/>
            <a:gdLst>
              <a:gd name="connsiteX0" fmla="*/ 8922774 w 8922774"/>
              <a:gd name="connsiteY0" fmla="*/ 0 h 4616246"/>
              <a:gd name="connsiteX1" fmla="*/ 8878529 w 8922774"/>
              <a:gd name="connsiteY1" fmla="*/ 973394 h 4616246"/>
              <a:gd name="connsiteX2" fmla="*/ 5560142 w 8922774"/>
              <a:gd name="connsiteY2" fmla="*/ 1032387 h 4616246"/>
              <a:gd name="connsiteX3" fmla="*/ 5560142 w 8922774"/>
              <a:gd name="connsiteY3" fmla="*/ 3554362 h 4616246"/>
              <a:gd name="connsiteX4" fmla="*/ 4675238 w 8922774"/>
              <a:gd name="connsiteY4" fmla="*/ 3524865 h 4616246"/>
              <a:gd name="connsiteX5" fmla="*/ 4689987 w 8922774"/>
              <a:gd name="connsiteY5" fmla="*/ 4159046 h 4616246"/>
              <a:gd name="connsiteX6" fmla="*/ 3819832 w 8922774"/>
              <a:gd name="connsiteY6" fmla="*/ 4173794 h 4616246"/>
              <a:gd name="connsiteX7" fmla="*/ 3672348 w 8922774"/>
              <a:gd name="connsiteY7" fmla="*/ 4203291 h 4616246"/>
              <a:gd name="connsiteX8" fmla="*/ 2743200 w 8922774"/>
              <a:gd name="connsiteY8" fmla="*/ 4616246 h 4616246"/>
              <a:gd name="connsiteX9" fmla="*/ 0 w 8922774"/>
              <a:gd name="connsiteY9" fmla="*/ 4616246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2774" h="4616246">
                <a:moveTo>
                  <a:pt x="8922774" y="0"/>
                </a:moveTo>
                <a:lnTo>
                  <a:pt x="8878529" y="973394"/>
                </a:lnTo>
                <a:lnTo>
                  <a:pt x="5560142" y="1032387"/>
                </a:lnTo>
                <a:lnTo>
                  <a:pt x="5560142" y="3554362"/>
                </a:lnTo>
                <a:lnTo>
                  <a:pt x="4675238" y="3524865"/>
                </a:lnTo>
                <a:lnTo>
                  <a:pt x="4689987" y="4159046"/>
                </a:lnTo>
                <a:lnTo>
                  <a:pt x="3819832" y="4173794"/>
                </a:lnTo>
                <a:lnTo>
                  <a:pt x="3672348" y="4203291"/>
                </a:lnTo>
                <a:lnTo>
                  <a:pt x="2743200" y="4616246"/>
                </a:lnTo>
                <a:lnTo>
                  <a:pt x="0" y="4616246"/>
                </a:lnTo>
              </a:path>
            </a:pathLst>
          </a:custGeom>
          <a:noFill/>
          <a:ln w="57150">
            <a:solidFill>
              <a:srgbClr val="FB3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530645" y="3451123"/>
            <a:ext cx="6666271" cy="840658"/>
          </a:xfrm>
          <a:custGeom>
            <a:avLst/>
            <a:gdLst>
              <a:gd name="connsiteX0" fmla="*/ 6666271 w 6666271"/>
              <a:gd name="connsiteY0" fmla="*/ 0 h 840658"/>
              <a:gd name="connsiteX1" fmla="*/ 5397910 w 6666271"/>
              <a:gd name="connsiteY1" fmla="*/ 191729 h 840658"/>
              <a:gd name="connsiteX2" fmla="*/ 4822723 w 6666271"/>
              <a:gd name="connsiteY2" fmla="*/ 176980 h 840658"/>
              <a:gd name="connsiteX3" fmla="*/ 4630994 w 6666271"/>
              <a:gd name="connsiteY3" fmla="*/ 250722 h 840658"/>
              <a:gd name="connsiteX4" fmla="*/ 2344994 w 6666271"/>
              <a:gd name="connsiteY4" fmla="*/ 766916 h 840658"/>
              <a:gd name="connsiteX5" fmla="*/ 1917290 w 6666271"/>
              <a:gd name="connsiteY5" fmla="*/ 840658 h 840658"/>
              <a:gd name="connsiteX6" fmla="*/ 0 w 6666271"/>
              <a:gd name="connsiteY6" fmla="*/ 840658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6271" h="840658">
                <a:moveTo>
                  <a:pt x="6666271" y="0"/>
                </a:moveTo>
                <a:lnTo>
                  <a:pt x="5397910" y="191729"/>
                </a:lnTo>
                <a:lnTo>
                  <a:pt x="4822723" y="176980"/>
                </a:lnTo>
                <a:lnTo>
                  <a:pt x="4630994" y="250722"/>
                </a:lnTo>
                <a:lnTo>
                  <a:pt x="2344994" y="766916"/>
                </a:lnTo>
                <a:lnTo>
                  <a:pt x="1917290" y="840658"/>
                </a:lnTo>
                <a:lnTo>
                  <a:pt x="0" y="840658"/>
                </a:lnTo>
              </a:path>
            </a:pathLst>
          </a:custGeom>
          <a:noFill/>
          <a:ln w="57150">
            <a:solidFill>
              <a:srgbClr val="FB3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4748" y="5442155"/>
            <a:ext cx="10161638" cy="1415845"/>
          </a:xfrm>
          <a:custGeom>
            <a:avLst/>
            <a:gdLst>
              <a:gd name="connsiteX0" fmla="*/ 10161638 w 10161638"/>
              <a:gd name="connsiteY0" fmla="*/ 1415845 h 1415845"/>
              <a:gd name="connsiteX1" fmla="*/ 10161638 w 10161638"/>
              <a:gd name="connsiteY1" fmla="*/ 1415845 h 1415845"/>
              <a:gd name="connsiteX2" fmla="*/ 6784258 w 10161638"/>
              <a:gd name="connsiteY2" fmla="*/ 29497 h 1415845"/>
              <a:gd name="connsiteX3" fmla="*/ 6725264 w 10161638"/>
              <a:gd name="connsiteY3" fmla="*/ 29497 h 1415845"/>
              <a:gd name="connsiteX4" fmla="*/ 6548283 w 10161638"/>
              <a:gd name="connsiteY4" fmla="*/ 0 h 1415845"/>
              <a:gd name="connsiteX5" fmla="*/ 0 w 10161638"/>
              <a:gd name="connsiteY5" fmla="*/ 14748 h 1415845"/>
              <a:gd name="connsiteX6" fmla="*/ 14748 w 10161638"/>
              <a:gd name="connsiteY6" fmla="*/ 14748 h 141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1638" h="1415845">
                <a:moveTo>
                  <a:pt x="10161638" y="1415845"/>
                </a:moveTo>
                <a:lnTo>
                  <a:pt x="10161638" y="1415845"/>
                </a:lnTo>
                <a:lnTo>
                  <a:pt x="6784258" y="29497"/>
                </a:lnTo>
                <a:lnTo>
                  <a:pt x="6725264" y="29497"/>
                </a:lnTo>
                <a:lnTo>
                  <a:pt x="6548283" y="0"/>
                </a:lnTo>
                <a:lnTo>
                  <a:pt x="0" y="14748"/>
                </a:lnTo>
                <a:lnTo>
                  <a:pt x="14748" y="14748"/>
                </a:ln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8491" y="2271252"/>
            <a:ext cx="12108426" cy="776748"/>
          </a:xfrm>
          <a:custGeom>
            <a:avLst/>
            <a:gdLst>
              <a:gd name="connsiteX0" fmla="*/ 12329651 w 12329651"/>
              <a:gd name="connsiteY0" fmla="*/ 752168 h 825910"/>
              <a:gd name="connsiteX1" fmla="*/ 9601200 w 12329651"/>
              <a:gd name="connsiteY1" fmla="*/ 663678 h 825910"/>
              <a:gd name="connsiteX2" fmla="*/ 9409470 w 12329651"/>
              <a:gd name="connsiteY2" fmla="*/ 634181 h 825910"/>
              <a:gd name="connsiteX3" fmla="*/ 9144000 w 12329651"/>
              <a:gd name="connsiteY3" fmla="*/ 634181 h 825910"/>
              <a:gd name="connsiteX4" fmla="*/ 8421329 w 12329651"/>
              <a:gd name="connsiteY4" fmla="*/ 781665 h 825910"/>
              <a:gd name="connsiteX5" fmla="*/ 8273845 w 12329651"/>
              <a:gd name="connsiteY5" fmla="*/ 796413 h 825910"/>
              <a:gd name="connsiteX6" fmla="*/ 8023122 w 12329651"/>
              <a:gd name="connsiteY6" fmla="*/ 825910 h 825910"/>
              <a:gd name="connsiteX7" fmla="*/ 6386051 w 12329651"/>
              <a:gd name="connsiteY7" fmla="*/ 707923 h 825910"/>
              <a:gd name="connsiteX8" fmla="*/ 1976283 w 12329651"/>
              <a:gd name="connsiteY8" fmla="*/ 707923 h 825910"/>
              <a:gd name="connsiteX9" fmla="*/ 1784554 w 12329651"/>
              <a:gd name="connsiteY9" fmla="*/ 707923 h 825910"/>
              <a:gd name="connsiteX10" fmla="*/ 1651819 w 12329651"/>
              <a:gd name="connsiteY10" fmla="*/ 648929 h 825910"/>
              <a:gd name="connsiteX11" fmla="*/ 1386348 w 12329651"/>
              <a:gd name="connsiteY11" fmla="*/ 604684 h 825910"/>
              <a:gd name="connsiteX12" fmla="*/ 221225 w 12329651"/>
              <a:gd name="connsiteY12" fmla="*/ 132736 h 825910"/>
              <a:gd name="connsiteX13" fmla="*/ 294967 w 12329651"/>
              <a:gd name="connsiteY13" fmla="*/ 147484 h 825910"/>
              <a:gd name="connsiteX14" fmla="*/ 353961 w 12329651"/>
              <a:gd name="connsiteY14" fmla="*/ 132736 h 825910"/>
              <a:gd name="connsiteX15" fmla="*/ 0 w 12329651"/>
              <a:gd name="connsiteY15" fmla="*/ 0 h 825910"/>
              <a:gd name="connsiteX0" fmla="*/ 12108426 w 12108426"/>
              <a:gd name="connsiteY0" fmla="*/ 619432 h 693174"/>
              <a:gd name="connsiteX1" fmla="*/ 9379975 w 12108426"/>
              <a:gd name="connsiteY1" fmla="*/ 530942 h 693174"/>
              <a:gd name="connsiteX2" fmla="*/ 9188245 w 12108426"/>
              <a:gd name="connsiteY2" fmla="*/ 501445 h 693174"/>
              <a:gd name="connsiteX3" fmla="*/ 8922775 w 12108426"/>
              <a:gd name="connsiteY3" fmla="*/ 501445 h 693174"/>
              <a:gd name="connsiteX4" fmla="*/ 8200104 w 12108426"/>
              <a:gd name="connsiteY4" fmla="*/ 648929 h 693174"/>
              <a:gd name="connsiteX5" fmla="*/ 8052620 w 12108426"/>
              <a:gd name="connsiteY5" fmla="*/ 663677 h 693174"/>
              <a:gd name="connsiteX6" fmla="*/ 7801897 w 12108426"/>
              <a:gd name="connsiteY6" fmla="*/ 693174 h 693174"/>
              <a:gd name="connsiteX7" fmla="*/ 6164826 w 12108426"/>
              <a:gd name="connsiteY7" fmla="*/ 575187 h 693174"/>
              <a:gd name="connsiteX8" fmla="*/ 1755058 w 12108426"/>
              <a:gd name="connsiteY8" fmla="*/ 575187 h 693174"/>
              <a:gd name="connsiteX9" fmla="*/ 1563329 w 12108426"/>
              <a:gd name="connsiteY9" fmla="*/ 575187 h 693174"/>
              <a:gd name="connsiteX10" fmla="*/ 1430594 w 12108426"/>
              <a:gd name="connsiteY10" fmla="*/ 516193 h 693174"/>
              <a:gd name="connsiteX11" fmla="*/ 1165123 w 12108426"/>
              <a:gd name="connsiteY11" fmla="*/ 471948 h 693174"/>
              <a:gd name="connsiteX12" fmla="*/ 0 w 12108426"/>
              <a:gd name="connsiteY12" fmla="*/ 0 h 693174"/>
              <a:gd name="connsiteX13" fmla="*/ 73742 w 12108426"/>
              <a:gd name="connsiteY13" fmla="*/ 14748 h 693174"/>
              <a:gd name="connsiteX14" fmla="*/ 132736 w 12108426"/>
              <a:gd name="connsiteY14" fmla="*/ 0 h 693174"/>
              <a:gd name="connsiteX0" fmla="*/ 12108426 w 12108426"/>
              <a:gd name="connsiteY0" fmla="*/ 619432 h 693174"/>
              <a:gd name="connsiteX1" fmla="*/ 9379975 w 12108426"/>
              <a:gd name="connsiteY1" fmla="*/ 530942 h 693174"/>
              <a:gd name="connsiteX2" fmla="*/ 9188245 w 12108426"/>
              <a:gd name="connsiteY2" fmla="*/ 501445 h 693174"/>
              <a:gd name="connsiteX3" fmla="*/ 8922775 w 12108426"/>
              <a:gd name="connsiteY3" fmla="*/ 501445 h 693174"/>
              <a:gd name="connsiteX4" fmla="*/ 8200104 w 12108426"/>
              <a:gd name="connsiteY4" fmla="*/ 648929 h 693174"/>
              <a:gd name="connsiteX5" fmla="*/ 8052620 w 12108426"/>
              <a:gd name="connsiteY5" fmla="*/ 663677 h 693174"/>
              <a:gd name="connsiteX6" fmla="*/ 7801897 w 12108426"/>
              <a:gd name="connsiteY6" fmla="*/ 693174 h 693174"/>
              <a:gd name="connsiteX7" fmla="*/ 6164826 w 12108426"/>
              <a:gd name="connsiteY7" fmla="*/ 575187 h 693174"/>
              <a:gd name="connsiteX8" fmla="*/ 1755058 w 12108426"/>
              <a:gd name="connsiteY8" fmla="*/ 575187 h 693174"/>
              <a:gd name="connsiteX9" fmla="*/ 1563329 w 12108426"/>
              <a:gd name="connsiteY9" fmla="*/ 575187 h 693174"/>
              <a:gd name="connsiteX10" fmla="*/ 1430594 w 12108426"/>
              <a:gd name="connsiteY10" fmla="*/ 516193 h 693174"/>
              <a:gd name="connsiteX11" fmla="*/ 1165123 w 12108426"/>
              <a:gd name="connsiteY11" fmla="*/ 471948 h 693174"/>
              <a:gd name="connsiteX12" fmla="*/ 0 w 12108426"/>
              <a:gd name="connsiteY12" fmla="*/ 0 h 693174"/>
              <a:gd name="connsiteX13" fmla="*/ 73742 w 12108426"/>
              <a:gd name="connsiteY13" fmla="*/ 14748 h 693174"/>
              <a:gd name="connsiteX0" fmla="*/ 12108426 w 12108426"/>
              <a:gd name="connsiteY0" fmla="*/ 619432 h 693174"/>
              <a:gd name="connsiteX1" fmla="*/ 9379975 w 12108426"/>
              <a:gd name="connsiteY1" fmla="*/ 530942 h 693174"/>
              <a:gd name="connsiteX2" fmla="*/ 9188245 w 12108426"/>
              <a:gd name="connsiteY2" fmla="*/ 501445 h 693174"/>
              <a:gd name="connsiteX3" fmla="*/ 8922775 w 12108426"/>
              <a:gd name="connsiteY3" fmla="*/ 501445 h 693174"/>
              <a:gd name="connsiteX4" fmla="*/ 8200104 w 12108426"/>
              <a:gd name="connsiteY4" fmla="*/ 648929 h 693174"/>
              <a:gd name="connsiteX5" fmla="*/ 8052620 w 12108426"/>
              <a:gd name="connsiteY5" fmla="*/ 663677 h 693174"/>
              <a:gd name="connsiteX6" fmla="*/ 7801897 w 12108426"/>
              <a:gd name="connsiteY6" fmla="*/ 693174 h 693174"/>
              <a:gd name="connsiteX7" fmla="*/ 6164826 w 12108426"/>
              <a:gd name="connsiteY7" fmla="*/ 575187 h 693174"/>
              <a:gd name="connsiteX8" fmla="*/ 1755058 w 12108426"/>
              <a:gd name="connsiteY8" fmla="*/ 575187 h 693174"/>
              <a:gd name="connsiteX9" fmla="*/ 1563329 w 12108426"/>
              <a:gd name="connsiteY9" fmla="*/ 575187 h 693174"/>
              <a:gd name="connsiteX10" fmla="*/ 1430594 w 12108426"/>
              <a:gd name="connsiteY10" fmla="*/ 516193 h 693174"/>
              <a:gd name="connsiteX11" fmla="*/ 1165123 w 12108426"/>
              <a:gd name="connsiteY11" fmla="*/ 471948 h 693174"/>
              <a:gd name="connsiteX12" fmla="*/ 0 w 12108426"/>
              <a:gd name="connsiteY12" fmla="*/ 0 h 693174"/>
              <a:gd name="connsiteX0" fmla="*/ 12108426 w 12108426"/>
              <a:gd name="connsiteY0" fmla="*/ 619432 h 693174"/>
              <a:gd name="connsiteX1" fmla="*/ 11021469 w 12108426"/>
              <a:gd name="connsiteY1" fmla="*/ 563388 h 693174"/>
              <a:gd name="connsiteX2" fmla="*/ 9379975 w 12108426"/>
              <a:gd name="connsiteY2" fmla="*/ 530942 h 693174"/>
              <a:gd name="connsiteX3" fmla="*/ 9188245 w 12108426"/>
              <a:gd name="connsiteY3" fmla="*/ 501445 h 693174"/>
              <a:gd name="connsiteX4" fmla="*/ 8922775 w 12108426"/>
              <a:gd name="connsiteY4" fmla="*/ 501445 h 693174"/>
              <a:gd name="connsiteX5" fmla="*/ 8200104 w 12108426"/>
              <a:gd name="connsiteY5" fmla="*/ 648929 h 693174"/>
              <a:gd name="connsiteX6" fmla="*/ 8052620 w 12108426"/>
              <a:gd name="connsiteY6" fmla="*/ 663677 h 693174"/>
              <a:gd name="connsiteX7" fmla="*/ 7801897 w 12108426"/>
              <a:gd name="connsiteY7" fmla="*/ 693174 h 693174"/>
              <a:gd name="connsiteX8" fmla="*/ 6164826 w 12108426"/>
              <a:gd name="connsiteY8" fmla="*/ 575187 h 693174"/>
              <a:gd name="connsiteX9" fmla="*/ 1755058 w 12108426"/>
              <a:gd name="connsiteY9" fmla="*/ 575187 h 693174"/>
              <a:gd name="connsiteX10" fmla="*/ 1563329 w 12108426"/>
              <a:gd name="connsiteY10" fmla="*/ 575187 h 693174"/>
              <a:gd name="connsiteX11" fmla="*/ 1430594 w 12108426"/>
              <a:gd name="connsiteY11" fmla="*/ 516193 h 693174"/>
              <a:gd name="connsiteX12" fmla="*/ 1165123 w 12108426"/>
              <a:gd name="connsiteY12" fmla="*/ 471948 h 693174"/>
              <a:gd name="connsiteX13" fmla="*/ 0 w 12108426"/>
              <a:gd name="connsiteY13" fmla="*/ 0 h 693174"/>
              <a:gd name="connsiteX0" fmla="*/ 12108426 w 12108426"/>
              <a:gd name="connsiteY0" fmla="*/ 619432 h 776748"/>
              <a:gd name="connsiteX1" fmla="*/ 11189109 w 12108426"/>
              <a:gd name="connsiteY1" fmla="*/ 776748 h 776748"/>
              <a:gd name="connsiteX2" fmla="*/ 9379975 w 12108426"/>
              <a:gd name="connsiteY2" fmla="*/ 530942 h 776748"/>
              <a:gd name="connsiteX3" fmla="*/ 9188245 w 12108426"/>
              <a:gd name="connsiteY3" fmla="*/ 501445 h 776748"/>
              <a:gd name="connsiteX4" fmla="*/ 8922775 w 12108426"/>
              <a:gd name="connsiteY4" fmla="*/ 501445 h 776748"/>
              <a:gd name="connsiteX5" fmla="*/ 8200104 w 12108426"/>
              <a:gd name="connsiteY5" fmla="*/ 648929 h 776748"/>
              <a:gd name="connsiteX6" fmla="*/ 8052620 w 12108426"/>
              <a:gd name="connsiteY6" fmla="*/ 663677 h 776748"/>
              <a:gd name="connsiteX7" fmla="*/ 7801897 w 12108426"/>
              <a:gd name="connsiteY7" fmla="*/ 693174 h 776748"/>
              <a:gd name="connsiteX8" fmla="*/ 6164826 w 12108426"/>
              <a:gd name="connsiteY8" fmla="*/ 575187 h 776748"/>
              <a:gd name="connsiteX9" fmla="*/ 1755058 w 12108426"/>
              <a:gd name="connsiteY9" fmla="*/ 575187 h 776748"/>
              <a:gd name="connsiteX10" fmla="*/ 1563329 w 12108426"/>
              <a:gd name="connsiteY10" fmla="*/ 575187 h 776748"/>
              <a:gd name="connsiteX11" fmla="*/ 1430594 w 12108426"/>
              <a:gd name="connsiteY11" fmla="*/ 516193 h 776748"/>
              <a:gd name="connsiteX12" fmla="*/ 1165123 w 12108426"/>
              <a:gd name="connsiteY12" fmla="*/ 471948 h 776748"/>
              <a:gd name="connsiteX13" fmla="*/ 0 w 12108426"/>
              <a:gd name="connsiteY13" fmla="*/ 0 h 7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08426" h="776748">
                <a:moveTo>
                  <a:pt x="12108426" y="619432"/>
                </a:moveTo>
                <a:lnTo>
                  <a:pt x="11189109" y="776748"/>
                </a:lnTo>
                <a:lnTo>
                  <a:pt x="9379975" y="530942"/>
                </a:lnTo>
                <a:lnTo>
                  <a:pt x="9188245" y="501445"/>
                </a:lnTo>
                <a:lnTo>
                  <a:pt x="8922775" y="501445"/>
                </a:lnTo>
                <a:lnTo>
                  <a:pt x="8200104" y="648929"/>
                </a:lnTo>
                <a:lnTo>
                  <a:pt x="8052620" y="663677"/>
                </a:lnTo>
                <a:lnTo>
                  <a:pt x="7801897" y="693174"/>
                </a:lnTo>
                <a:lnTo>
                  <a:pt x="6164826" y="575187"/>
                </a:lnTo>
                <a:lnTo>
                  <a:pt x="1755058" y="575187"/>
                </a:lnTo>
                <a:lnTo>
                  <a:pt x="1563329" y="575187"/>
                </a:lnTo>
                <a:lnTo>
                  <a:pt x="1430594" y="516193"/>
                </a:lnTo>
                <a:lnTo>
                  <a:pt x="1165123" y="471948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23071" y="2875936"/>
            <a:ext cx="398206" cy="2577784"/>
          </a:xfrm>
          <a:custGeom>
            <a:avLst/>
            <a:gdLst>
              <a:gd name="connsiteX0" fmla="*/ 398206 w 398206"/>
              <a:gd name="connsiteY0" fmla="*/ 2551471 h 2551471"/>
              <a:gd name="connsiteX1" fmla="*/ 265471 w 398206"/>
              <a:gd name="connsiteY1" fmla="*/ 2507226 h 2551471"/>
              <a:gd name="connsiteX2" fmla="*/ 176981 w 398206"/>
              <a:gd name="connsiteY2" fmla="*/ 2462981 h 2551471"/>
              <a:gd name="connsiteX3" fmla="*/ 147484 w 398206"/>
              <a:gd name="connsiteY3" fmla="*/ 2433484 h 2551471"/>
              <a:gd name="connsiteX4" fmla="*/ 250723 w 398206"/>
              <a:gd name="connsiteY4" fmla="*/ 516194 h 2551471"/>
              <a:gd name="connsiteX5" fmla="*/ 250723 w 398206"/>
              <a:gd name="connsiteY5" fmla="*/ 412955 h 2551471"/>
              <a:gd name="connsiteX6" fmla="*/ 132735 w 398206"/>
              <a:gd name="connsiteY6" fmla="*/ 221226 h 2551471"/>
              <a:gd name="connsiteX7" fmla="*/ 0 w 398206"/>
              <a:gd name="connsiteY7" fmla="*/ 0 h 2551471"/>
              <a:gd name="connsiteX0" fmla="*/ 398206 w 398206"/>
              <a:gd name="connsiteY0" fmla="*/ 2551471 h 2551471"/>
              <a:gd name="connsiteX1" fmla="*/ 265471 w 398206"/>
              <a:gd name="connsiteY1" fmla="*/ 2507226 h 2551471"/>
              <a:gd name="connsiteX2" fmla="*/ 209873 w 398206"/>
              <a:gd name="connsiteY2" fmla="*/ 2430089 h 2551471"/>
              <a:gd name="connsiteX3" fmla="*/ 147484 w 398206"/>
              <a:gd name="connsiteY3" fmla="*/ 2433484 h 2551471"/>
              <a:gd name="connsiteX4" fmla="*/ 250723 w 398206"/>
              <a:gd name="connsiteY4" fmla="*/ 516194 h 2551471"/>
              <a:gd name="connsiteX5" fmla="*/ 250723 w 398206"/>
              <a:gd name="connsiteY5" fmla="*/ 412955 h 2551471"/>
              <a:gd name="connsiteX6" fmla="*/ 132735 w 398206"/>
              <a:gd name="connsiteY6" fmla="*/ 221226 h 2551471"/>
              <a:gd name="connsiteX7" fmla="*/ 0 w 398206"/>
              <a:gd name="connsiteY7" fmla="*/ 0 h 2551471"/>
              <a:gd name="connsiteX0" fmla="*/ 398206 w 398206"/>
              <a:gd name="connsiteY0" fmla="*/ 2551471 h 2551471"/>
              <a:gd name="connsiteX1" fmla="*/ 265471 w 398206"/>
              <a:gd name="connsiteY1" fmla="*/ 2507226 h 2551471"/>
              <a:gd name="connsiteX2" fmla="*/ 209873 w 398206"/>
              <a:gd name="connsiteY2" fmla="*/ 2430089 h 2551471"/>
              <a:gd name="connsiteX3" fmla="*/ 203400 w 398206"/>
              <a:gd name="connsiteY3" fmla="*/ 2390725 h 2551471"/>
              <a:gd name="connsiteX4" fmla="*/ 250723 w 398206"/>
              <a:gd name="connsiteY4" fmla="*/ 516194 h 2551471"/>
              <a:gd name="connsiteX5" fmla="*/ 250723 w 398206"/>
              <a:gd name="connsiteY5" fmla="*/ 412955 h 2551471"/>
              <a:gd name="connsiteX6" fmla="*/ 132735 w 398206"/>
              <a:gd name="connsiteY6" fmla="*/ 221226 h 2551471"/>
              <a:gd name="connsiteX7" fmla="*/ 0 w 398206"/>
              <a:gd name="connsiteY7" fmla="*/ 0 h 2551471"/>
              <a:gd name="connsiteX0" fmla="*/ 398206 w 398206"/>
              <a:gd name="connsiteY0" fmla="*/ 2577784 h 2577784"/>
              <a:gd name="connsiteX1" fmla="*/ 265471 w 398206"/>
              <a:gd name="connsiteY1" fmla="*/ 2507226 h 2577784"/>
              <a:gd name="connsiteX2" fmla="*/ 209873 w 398206"/>
              <a:gd name="connsiteY2" fmla="*/ 2430089 h 2577784"/>
              <a:gd name="connsiteX3" fmla="*/ 203400 w 398206"/>
              <a:gd name="connsiteY3" fmla="*/ 2390725 h 2577784"/>
              <a:gd name="connsiteX4" fmla="*/ 250723 w 398206"/>
              <a:gd name="connsiteY4" fmla="*/ 516194 h 2577784"/>
              <a:gd name="connsiteX5" fmla="*/ 250723 w 398206"/>
              <a:gd name="connsiteY5" fmla="*/ 412955 h 2577784"/>
              <a:gd name="connsiteX6" fmla="*/ 132735 w 398206"/>
              <a:gd name="connsiteY6" fmla="*/ 221226 h 2577784"/>
              <a:gd name="connsiteX7" fmla="*/ 0 w 398206"/>
              <a:gd name="connsiteY7" fmla="*/ 0 h 2577784"/>
              <a:gd name="connsiteX0" fmla="*/ 398206 w 398206"/>
              <a:gd name="connsiteY0" fmla="*/ 2577784 h 2577784"/>
              <a:gd name="connsiteX1" fmla="*/ 265471 w 398206"/>
              <a:gd name="connsiteY1" fmla="*/ 2507226 h 2577784"/>
              <a:gd name="connsiteX2" fmla="*/ 209873 w 398206"/>
              <a:gd name="connsiteY2" fmla="*/ 2430089 h 2577784"/>
              <a:gd name="connsiteX3" fmla="*/ 203400 w 398206"/>
              <a:gd name="connsiteY3" fmla="*/ 2390725 h 2577784"/>
              <a:gd name="connsiteX4" fmla="*/ 217831 w 398206"/>
              <a:gd name="connsiteY4" fmla="*/ 516194 h 2577784"/>
              <a:gd name="connsiteX5" fmla="*/ 250723 w 398206"/>
              <a:gd name="connsiteY5" fmla="*/ 412955 h 2577784"/>
              <a:gd name="connsiteX6" fmla="*/ 132735 w 398206"/>
              <a:gd name="connsiteY6" fmla="*/ 221226 h 2577784"/>
              <a:gd name="connsiteX7" fmla="*/ 0 w 398206"/>
              <a:gd name="connsiteY7" fmla="*/ 0 h 2577784"/>
              <a:gd name="connsiteX0" fmla="*/ 398206 w 398206"/>
              <a:gd name="connsiteY0" fmla="*/ 2577784 h 2577784"/>
              <a:gd name="connsiteX1" fmla="*/ 265471 w 398206"/>
              <a:gd name="connsiteY1" fmla="*/ 2507226 h 2577784"/>
              <a:gd name="connsiteX2" fmla="*/ 209873 w 398206"/>
              <a:gd name="connsiteY2" fmla="*/ 2430089 h 2577784"/>
              <a:gd name="connsiteX3" fmla="*/ 203400 w 398206"/>
              <a:gd name="connsiteY3" fmla="*/ 2390725 h 2577784"/>
              <a:gd name="connsiteX4" fmla="*/ 217831 w 398206"/>
              <a:gd name="connsiteY4" fmla="*/ 516194 h 2577784"/>
              <a:gd name="connsiteX5" fmla="*/ 221120 w 398206"/>
              <a:gd name="connsiteY5" fmla="*/ 393220 h 2577784"/>
              <a:gd name="connsiteX6" fmla="*/ 132735 w 398206"/>
              <a:gd name="connsiteY6" fmla="*/ 221226 h 2577784"/>
              <a:gd name="connsiteX7" fmla="*/ 0 w 398206"/>
              <a:gd name="connsiteY7" fmla="*/ 0 h 2577784"/>
              <a:gd name="connsiteX0" fmla="*/ 398206 w 398206"/>
              <a:gd name="connsiteY0" fmla="*/ 2577784 h 2577784"/>
              <a:gd name="connsiteX1" fmla="*/ 265471 w 398206"/>
              <a:gd name="connsiteY1" fmla="*/ 2507226 h 2577784"/>
              <a:gd name="connsiteX2" fmla="*/ 209873 w 398206"/>
              <a:gd name="connsiteY2" fmla="*/ 2430089 h 2577784"/>
              <a:gd name="connsiteX3" fmla="*/ 203400 w 398206"/>
              <a:gd name="connsiteY3" fmla="*/ 2390725 h 2577784"/>
              <a:gd name="connsiteX4" fmla="*/ 217831 w 398206"/>
              <a:gd name="connsiteY4" fmla="*/ 516194 h 2577784"/>
              <a:gd name="connsiteX5" fmla="*/ 211252 w 398206"/>
              <a:gd name="connsiteY5" fmla="*/ 307700 h 2577784"/>
              <a:gd name="connsiteX6" fmla="*/ 132735 w 398206"/>
              <a:gd name="connsiteY6" fmla="*/ 221226 h 2577784"/>
              <a:gd name="connsiteX7" fmla="*/ 0 w 398206"/>
              <a:gd name="connsiteY7" fmla="*/ 0 h 2577784"/>
              <a:gd name="connsiteX0" fmla="*/ 398206 w 398206"/>
              <a:gd name="connsiteY0" fmla="*/ 2577784 h 2577784"/>
              <a:gd name="connsiteX1" fmla="*/ 265471 w 398206"/>
              <a:gd name="connsiteY1" fmla="*/ 2507226 h 2577784"/>
              <a:gd name="connsiteX2" fmla="*/ 209873 w 398206"/>
              <a:gd name="connsiteY2" fmla="*/ 2430089 h 2577784"/>
              <a:gd name="connsiteX3" fmla="*/ 203400 w 398206"/>
              <a:gd name="connsiteY3" fmla="*/ 2390725 h 2577784"/>
              <a:gd name="connsiteX4" fmla="*/ 217831 w 398206"/>
              <a:gd name="connsiteY4" fmla="*/ 516194 h 2577784"/>
              <a:gd name="connsiteX5" fmla="*/ 191517 w 398206"/>
              <a:gd name="connsiteY5" fmla="*/ 307700 h 2577784"/>
              <a:gd name="connsiteX6" fmla="*/ 132735 w 398206"/>
              <a:gd name="connsiteY6" fmla="*/ 221226 h 2577784"/>
              <a:gd name="connsiteX7" fmla="*/ 0 w 398206"/>
              <a:gd name="connsiteY7" fmla="*/ 0 h 2577784"/>
              <a:gd name="connsiteX0" fmla="*/ 398206 w 398206"/>
              <a:gd name="connsiteY0" fmla="*/ 2577784 h 2577784"/>
              <a:gd name="connsiteX1" fmla="*/ 265471 w 398206"/>
              <a:gd name="connsiteY1" fmla="*/ 2507226 h 2577784"/>
              <a:gd name="connsiteX2" fmla="*/ 209873 w 398206"/>
              <a:gd name="connsiteY2" fmla="*/ 2430089 h 2577784"/>
              <a:gd name="connsiteX3" fmla="*/ 203400 w 398206"/>
              <a:gd name="connsiteY3" fmla="*/ 2390725 h 2577784"/>
              <a:gd name="connsiteX4" fmla="*/ 201385 w 398206"/>
              <a:gd name="connsiteY4" fmla="*/ 401072 h 2577784"/>
              <a:gd name="connsiteX5" fmla="*/ 191517 w 398206"/>
              <a:gd name="connsiteY5" fmla="*/ 307700 h 2577784"/>
              <a:gd name="connsiteX6" fmla="*/ 132735 w 398206"/>
              <a:gd name="connsiteY6" fmla="*/ 221226 h 2577784"/>
              <a:gd name="connsiteX7" fmla="*/ 0 w 398206"/>
              <a:gd name="connsiteY7" fmla="*/ 0 h 2577784"/>
              <a:gd name="connsiteX0" fmla="*/ 398206 w 398206"/>
              <a:gd name="connsiteY0" fmla="*/ 2577784 h 2577784"/>
              <a:gd name="connsiteX1" fmla="*/ 265471 w 398206"/>
              <a:gd name="connsiteY1" fmla="*/ 2507226 h 2577784"/>
              <a:gd name="connsiteX2" fmla="*/ 209873 w 398206"/>
              <a:gd name="connsiteY2" fmla="*/ 2430089 h 2577784"/>
              <a:gd name="connsiteX3" fmla="*/ 203400 w 398206"/>
              <a:gd name="connsiteY3" fmla="*/ 2390725 h 2577784"/>
              <a:gd name="connsiteX4" fmla="*/ 221120 w 398206"/>
              <a:gd name="connsiteY4" fmla="*/ 404361 h 2577784"/>
              <a:gd name="connsiteX5" fmla="*/ 191517 w 398206"/>
              <a:gd name="connsiteY5" fmla="*/ 307700 h 2577784"/>
              <a:gd name="connsiteX6" fmla="*/ 132735 w 398206"/>
              <a:gd name="connsiteY6" fmla="*/ 221226 h 2577784"/>
              <a:gd name="connsiteX7" fmla="*/ 0 w 398206"/>
              <a:gd name="connsiteY7" fmla="*/ 0 h 2577784"/>
              <a:gd name="connsiteX0" fmla="*/ 398206 w 398206"/>
              <a:gd name="connsiteY0" fmla="*/ 2577784 h 2577784"/>
              <a:gd name="connsiteX1" fmla="*/ 265471 w 398206"/>
              <a:gd name="connsiteY1" fmla="*/ 2507226 h 2577784"/>
              <a:gd name="connsiteX2" fmla="*/ 209873 w 398206"/>
              <a:gd name="connsiteY2" fmla="*/ 2430089 h 2577784"/>
              <a:gd name="connsiteX3" fmla="*/ 213268 w 398206"/>
              <a:gd name="connsiteY3" fmla="*/ 2387436 h 2577784"/>
              <a:gd name="connsiteX4" fmla="*/ 221120 w 398206"/>
              <a:gd name="connsiteY4" fmla="*/ 404361 h 2577784"/>
              <a:gd name="connsiteX5" fmla="*/ 191517 w 398206"/>
              <a:gd name="connsiteY5" fmla="*/ 307700 h 2577784"/>
              <a:gd name="connsiteX6" fmla="*/ 132735 w 398206"/>
              <a:gd name="connsiteY6" fmla="*/ 221226 h 2577784"/>
              <a:gd name="connsiteX7" fmla="*/ 0 w 398206"/>
              <a:gd name="connsiteY7" fmla="*/ 0 h 2577784"/>
              <a:gd name="connsiteX0" fmla="*/ 398206 w 398206"/>
              <a:gd name="connsiteY0" fmla="*/ 2577784 h 2577784"/>
              <a:gd name="connsiteX1" fmla="*/ 265471 w 398206"/>
              <a:gd name="connsiteY1" fmla="*/ 2507226 h 2577784"/>
              <a:gd name="connsiteX2" fmla="*/ 232898 w 398206"/>
              <a:gd name="connsiteY2" fmla="*/ 2492584 h 2577784"/>
              <a:gd name="connsiteX3" fmla="*/ 213268 w 398206"/>
              <a:gd name="connsiteY3" fmla="*/ 2387436 h 2577784"/>
              <a:gd name="connsiteX4" fmla="*/ 221120 w 398206"/>
              <a:gd name="connsiteY4" fmla="*/ 404361 h 2577784"/>
              <a:gd name="connsiteX5" fmla="*/ 191517 w 398206"/>
              <a:gd name="connsiteY5" fmla="*/ 307700 h 2577784"/>
              <a:gd name="connsiteX6" fmla="*/ 132735 w 398206"/>
              <a:gd name="connsiteY6" fmla="*/ 221226 h 2577784"/>
              <a:gd name="connsiteX7" fmla="*/ 0 w 398206"/>
              <a:gd name="connsiteY7" fmla="*/ 0 h 2577784"/>
              <a:gd name="connsiteX0" fmla="*/ 398206 w 398206"/>
              <a:gd name="connsiteY0" fmla="*/ 2577784 h 2577784"/>
              <a:gd name="connsiteX1" fmla="*/ 265471 w 398206"/>
              <a:gd name="connsiteY1" fmla="*/ 2507226 h 2577784"/>
              <a:gd name="connsiteX2" fmla="*/ 232898 w 398206"/>
              <a:gd name="connsiteY2" fmla="*/ 2453113 h 2577784"/>
              <a:gd name="connsiteX3" fmla="*/ 213268 w 398206"/>
              <a:gd name="connsiteY3" fmla="*/ 2387436 h 2577784"/>
              <a:gd name="connsiteX4" fmla="*/ 221120 w 398206"/>
              <a:gd name="connsiteY4" fmla="*/ 404361 h 2577784"/>
              <a:gd name="connsiteX5" fmla="*/ 191517 w 398206"/>
              <a:gd name="connsiteY5" fmla="*/ 307700 h 2577784"/>
              <a:gd name="connsiteX6" fmla="*/ 132735 w 398206"/>
              <a:gd name="connsiteY6" fmla="*/ 221226 h 2577784"/>
              <a:gd name="connsiteX7" fmla="*/ 0 w 398206"/>
              <a:gd name="connsiteY7" fmla="*/ 0 h 257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206" h="2577784">
                <a:moveTo>
                  <a:pt x="398206" y="2577784"/>
                </a:moveTo>
                <a:lnTo>
                  <a:pt x="265471" y="2507226"/>
                </a:lnTo>
                <a:lnTo>
                  <a:pt x="232898" y="2453113"/>
                </a:lnTo>
                <a:lnTo>
                  <a:pt x="213268" y="2387436"/>
                </a:lnTo>
                <a:cubicBezTo>
                  <a:pt x="212596" y="1724218"/>
                  <a:pt x="221792" y="1067579"/>
                  <a:pt x="221120" y="404361"/>
                </a:cubicBezTo>
                <a:cubicBezTo>
                  <a:pt x="222216" y="363370"/>
                  <a:pt x="190421" y="348691"/>
                  <a:pt x="191517" y="307700"/>
                </a:cubicBezTo>
                <a:lnTo>
                  <a:pt x="132735" y="221226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627086" y="3135086"/>
            <a:ext cx="6545943" cy="3599543"/>
          </a:xfrm>
          <a:custGeom>
            <a:avLst/>
            <a:gdLst>
              <a:gd name="connsiteX0" fmla="*/ 6545943 w 6545943"/>
              <a:gd name="connsiteY0" fmla="*/ 3512457 h 3599543"/>
              <a:gd name="connsiteX1" fmla="*/ 0 w 6545943"/>
              <a:gd name="connsiteY1" fmla="*/ 3599543 h 3599543"/>
              <a:gd name="connsiteX2" fmla="*/ 29028 w 6545943"/>
              <a:gd name="connsiteY2" fmla="*/ 1204685 h 3599543"/>
              <a:gd name="connsiteX3" fmla="*/ 2714171 w 6545943"/>
              <a:gd name="connsiteY3" fmla="*/ 1219200 h 3599543"/>
              <a:gd name="connsiteX4" fmla="*/ 2772228 w 6545943"/>
              <a:gd name="connsiteY4" fmla="*/ 29028 h 3599543"/>
              <a:gd name="connsiteX5" fmla="*/ 5936343 w 6545943"/>
              <a:gd name="connsiteY5" fmla="*/ 0 h 3599543"/>
              <a:gd name="connsiteX6" fmla="*/ 5965371 w 6545943"/>
              <a:gd name="connsiteY6" fmla="*/ 1146628 h 3599543"/>
              <a:gd name="connsiteX7" fmla="*/ 5994400 w 6545943"/>
              <a:gd name="connsiteY7" fmla="*/ 1146628 h 3599543"/>
              <a:gd name="connsiteX8" fmla="*/ 6023428 w 6545943"/>
              <a:gd name="connsiteY8" fmla="*/ 1857828 h 3599543"/>
              <a:gd name="connsiteX9" fmla="*/ 6066971 w 6545943"/>
              <a:gd name="connsiteY9" fmla="*/ 1857828 h 3599543"/>
              <a:gd name="connsiteX10" fmla="*/ 6081485 w 6545943"/>
              <a:gd name="connsiteY10" fmla="*/ 2249714 h 3599543"/>
              <a:gd name="connsiteX11" fmla="*/ 6516914 w 6545943"/>
              <a:gd name="connsiteY11" fmla="*/ 2249714 h 3599543"/>
              <a:gd name="connsiteX12" fmla="*/ 6545943 w 6545943"/>
              <a:gd name="connsiteY12" fmla="*/ 3512457 h 35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45943" h="3599543">
                <a:moveTo>
                  <a:pt x="6545943" y="3512457"/>
                </a:moveTo>
                <a:lnTo>
                  <a:pt x="0" y="3599543"/>
                </a:lnTo>
                <a:lnTo>
                  <a:pt x="29028" y="1204685"/>
                </a:lnTo>
                <a:lnTo>
                  <a:pt x="2714171" y="1219200"/>
                </a:lnTo>
                <a:lnTo>
                  <a:pt x="2772228" y="29028"/>
                </a:lnTo>
                <a:lnTo>
                  <a:pt x="5936343" y="0"/>
                </a:lnTo>
                <a:lnTo>
                  <a:pt x="5965371" y="1146628"/>
                </a:lnTo>
                <a:lnTo>
                  <a:pt x="5994400" y="1146628"/>
                </a:lnTo>
                <a:lnTo>
                  <a:pt x="6023428" y="1857828"/>
                </a:lnTo>
                <a:lnTo>
                  <a:pt x="6066971" y="1857828"/>
                </a:lnTo>
                <a:lnTo>
                  <a:pt x="6081485" y="2249714"/>
                </a:lnTo>
                <a:lnTo>
                  <a:pt x="6516914" y="2249714"/>
                </a:lnTo>
                <a:lnTo>
                  <a:pt x="6545943" y="3512457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829272" y="3050066"/>
            <a:ext cx="375059" cy="1143776"/>
          </a:xfrm>
          <a:custGeom>
            <a:avLst/>
            <a:gdLst>
              <a:gd name="connsiteX0" fmla="*/ 3646 w 227230"/>
              <a:gd name="connsiteY0" fmla="*/ 57330 h 679351"/>
              <a:gd name="connsiteX1" fmla="*/ 81040 w 227230"/>
              <a:gd name="connsiteY1" fmla="*/ 8600 h 679351"/>
              <a:gd name="connsiteX2" fmla="*/ 124037 w 227230"/>
              <a:gd name="connsiteY2" fmla="*/ 0 h 679351"/>
              <a:gd name="connsiteX3" fmla="*/ 155568 w 227230"/>
              <a:gd name="connsiteY3" fmla="*/ 14333 h 679351"/>
              <a:gd name="connsiteX4" fmla="*/ 192832 w 227230"/>
              <a:gd name="connsiteY4" fmla="*/ 28665 h 679351"/>
              <a:gd name="connsiteX5" fmla="*/ 212897 w 227230"/>
              <a:gd name="connsiteY5" fmla="*/ 60196 h 679351"/>
              <a:gd name="connsiteX6" fmla="*/ 227230 w 227230"/>
              <a:gd name="connsiteY6" fmla="*/ 622022 h 679351"/>
              <a:gd name="connsiteX7" fmla="*/ 212897 w 227230"/>
              <a:gd name="connsiteY7" fmla="*/ 650686 h 679351"/>
              <a:gd name="connsiteX8" fmla="*/ 172767 w 227230"/>
              <a:gd name="connsiteY8" fmla="*/ 667885 h 679351"/>
              <a:gd name="connsiteX9" fmla="*/ 132636 w 227230"/>
              <a:gd name="connsiteY9" fmla="*/ 676484 h 679351"/>
              <a:gd name="connsiteX10" fmla="*/ 92506 w 227230"/>
              <a:gd name="connsiteY10" fmla="*/ 679351 h 679351"/>
              <a:gd name="connsiteX11" fmla="*/ 46643 w 227230"/>
              <a:gd name="connsiteY11" fmla="*/ 673618 h 679351"/>
              <a:gd name="connsiteX12" fmla="*/ 26577 w 227230"/>
              <a:gd name="connsiteY12" fmla="*/ 656419 h 679351"/>
              <a:gd name="connsiteX13" fmla="*/ 779 w 227230"/>
              <a:gd name="connsiteY13" fmla="*/ 636354 h 679351"/>
              <a:gd name="connsiteX14" fmla="*/ 3646 w 227230"/>
              <a:gd name="connsiteY14" fmla="*/ 57330 h 679351"/>
              <a:gd name="connsiteX0" fmla="*/ 3646 w 227230"/>
              <a:gd name="connsiteY0" fmla="*/ 57330 h 679351"/>
              <a:gd name="connsiteX1" fmla="*/ 38043 w 227230"/>
              <a:gd name="connsiteY1" fmla="*/ 31532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3646 w 227230"/>
              <a:gd name="connsiteY0" fmla="*/ 57330 h 679351"/>
              <a:gd name="connsiteX1" fmla="*/ 69574 w 227230"/>
              <a:gd name="connsiteY1" fmla="*/ 74529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3646 w 227230"/>
              <a:gd name="connsiteY0" fmla="*/ 57330 h 679351"/>
              <a:gd name="connsiteX1" fmla="*/ 35176 w 227230"/>
              <a:gd name="connsiteY1" fmla="*/ 17200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164 w 223748"/>
              <a:gd name="connsiteY0" fmla="*/ 57330 h 679351"/>
              <a:gd name="connsiteX1" fmla="*/ 31694 w 223748"/>
              <a:gd name="connsiteY1" fmla="*/ 17200 h 679351"/>
              <a:gd name="connsiteX2" fmla="*/ 77558 w 223748"/>
              <a:gd name="connsiteY2" fmla="*/ 8600 h 679351"/>
              <a:gd name="connsiteX3" fmla="*/ 120555 w 223748"/>
              <a:gd name="connsiteY3" fmla="*/ 0 h 679351"/>
              <a:gd name="connsiteX4" fmla="*/ 152086 w 223748"/>
              <a:gd name="connsiteY4" fmla="*/ 14333 h 679351"/>
              <a:gd name="connsiteX5" fmla="*/ 189350 w 223748"/>
              <a:gd name="connsiteY5" fmla="*/ 28665 h 679351"/>
              <a:gd name="connsiteX6" fmla="*/ 209415 w 223748"/>
              <a:gd name="connsiteY6" fmla="*/ 60196 h 679351"/>
              <a:gd name="connsiteX7" fmla="*/ 223748 w 223748"/>
              <a:gd name="connsiteY7" fmla="*/ 622022 h 679351"/>
              <a:gd name="connsiteX8" fmla="*/ 209415 w 223748"/>
              <a:gd name="connsiteY8" fmla="*/ 650686 h 679351"/>
              <a:gd name="connsiteX9" fmla="*/ 169285 w 223748"/>
              <a:gd name="connsiteY9" fmla="*/ 667885 h 679351"/>
              <a:gd name="connsiteX10" fmla="*/ 129154 w 223748"/>
              <a:gd name="connsiteY10" fmla="*/ 676484 h 679351"/>
              <a:gd name="connsiteX11" fmla="*/ 89024 w 223748"/>
              <a:gd name="connsiteY11" fmla="*/ 679351 h 679351"/>
              <a:gd name="connsiteX12" fmla="*/ 43161 w 223748"/>
              <a:gd name="connsiteY12" fmla="*/ 673618 h 679351"/>
              <a:gd name="connsiteX13" fmla="*/ 23095 w 223748"/>
              <a:gd name="connsiteY13" fmla="*/ 656419 h 679351"/>
              <a:gd name="connsiteX14" fmla="*/ 97623 w 223748"/>
              <a:gd name="connsiteY14" fmla="*/ 576158 h 679351"/>
              <a:gd name="connsiteX15" fmla="*/ 164 w 223748"/>
              <a:gd name="connsiteY15" fmla="*/ 57330 h 679351"/>
              <a:gd name="connsiteX0" fmla="*/ 2352 w 225936"/>
              <a:gd name="connsiteY0" fmla="*/ 57330 h 679351"/>
              <a:gd name="connsiteX1" fmla="*/ 33882 w 225936"/>
              <a:gd name="connsiteY1" fmla="*/ 17200 h 679351"/>
              <a:gd name="connsiteX2" fmla="*/ 79746 w 225936"/>
              <a:gd name="connsiteY2" fmla="*/ 8600 h 679351"/>
              <a:gd name="connsiteX3" fmla="*/ 122743 w 225936"/>
              <a:gd name="connsiteY3" fmla="*/ 0 h 679351"/>
              <a:gd name="connsiteX4" fmla="*/ 154274 w 225936"/>
              <a:gd name="connsiteY4" fmla="*/ 14333 h 679351"/>
              <a:gd name="connsiteX5" fmla="*/ 191538 w 225936"/>
              <a:gd name="connsiteY5" fmla="*/ 28665 h 679351"/>
              <a:gd name="connsiteX6" fmla="*/ 211603 w 225936"/>
              <a:gd name="connsiteY6" fmla="*/ 60196 h 679351"/>
              <a:gd name="connsiteX7" fmla="*/ 225936 w 225936"/>
              <a:gd name="connsiteY7" fmla="*/ 622022 h 679351"/>
              <a:gd name="connsiteX8" fmla="*/ 211603 w 225936"/>
              <a:gd name="connsiteY8" fmla="*/ 650686 h 679351"/>
              <a:gd name="connsiteX9" fmla="*/ 171473 w 225936"/>
              <a:gd name="connsiteY9" fmla="*/ 667885 h 679351"/>
              <a:gd name="connsiteX10" fmla="*/ 131342 w 225936"/>
              <a:gd name="connsiteY10" fmla="*/ 676484 h 679351"/>
              <a:gd name="connsiteX11" fmla="*/ 91212 w 225936"/>
              <a:gd name="connsiteY11" fmla="*/ 679351 h 679351"/>
              <a:gd name="connsiteX12" fmla="*/ 45349 w 225936"/>
              <a:gd name="connsiteY12" fmla="*/ 673618 h 679351"/>
              <a:gd name="connsiteX13" fmla="*/ 25283 w 225936"/>
              <a:gd name="connsiteY13" fmla="*/ 656419 h 679351"/>
              <a:gd name="connsiteX14" fmla="*/ 2351 w 225936"/>
              <a:gd name="connsiteY14" fmla="*/ 624888 h 679351"/>
              <a:gd name="connsiteX15" fmla="*/ 2352 w 225936"/>
              <a:gd name="connsiteY15" fmla="*/ 57330 h 67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5936" h="679351">
                <a:moveTo>
                  <a:pt x="2352" y="57330"/>
                </a:moveTo>
                <a:lnTo>
                  <a:pt x="33882" y="17200"/>
                </a:lnTo>
                <a:lnTo>
                  <a:pt x="79746" y="8600"/>
                </a:lnTo>
                <a:lnTo>
                  <a:pt x="122743" y="0"/>
                </a:lnTo>
                <a:lnTo>
                  <a:pt x="154274" y="14333"/>
                </a:lnTo>
                <a:lnTo>
                  <a:pt x="191538" y="28665"/>
                </a:lnTo>
                <a:lnTo>
                  <a:pt x="211603" y="60196"/>
                </a:lnTo>
                <a:lnTo>
                  <a:pt x="225936" y="622022"/>
                </a:lnTo>
                <a:lnTo>
                  <a:pt x="211603" y="650686"/>
                </a:lnTo>
                <a:lnTo>
                  <a:pt x="171473" y="667885"/>
                </a:lnTo>
                <a:lnTo>
                  <a:pt x="131342" y="676484"/>
                </a:lnTo>
                <a:lnTo>
                  <a:pt x="91212" y="679351"/>
                </a:lnTo>
                <a:lnTo>
                  <a:pt x="45349" y="673618"/>
                </a:lnTo>
                <a:lnTo>
                  <a:pt x="25283" y="656419"/>
                </a:lnTo>
                <a:lnTo>
                  <a:pt x="2351" y="624888"/>
                </a:lnTo>
                <a:cubicBezTo>
                  <a:pt x="1396" y="433791"/>
                  <a:pt x="-2426" y="254160"/>
                  <a:pt x="2352" y="5733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~PP2314.WAV">
            <a:hlinkClick r:id="" action="ppaction://media"/>
          </p:cNvPr>
          <p:cNvPicPr>
            <a:picLocks noRot="1" noChangeAspect="1"/>
          </p:cNvPicPr>
          <p:nvPr>
            <a:wavAudioFile r:embed="rId1" name="~PP2314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666917"/>
      </p:ext>
    </p:extLst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ib.utexas.edu/maps/topo/wisconsin/txu-pclmaps-topo-wi-milwaukee_special-1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8" t="33151" r="48681" b="53139"/>
          <a:stretch/>
        </p:blipFill>
        <p:spPr bwMode="auto">
          <a:xfrm>
            <a:off x="19663" y="14514"/>
            <a:ext cx="12191999" cy="68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47298" y="14514"/>
            <a:ext cx="433672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Wauwatosa in 1899</a:t>
            </a:r>
            <a:endParaRPr lang="en-US" sz="4000" b="1" u="sng" dirty="0"/>
          </a:p>
        </p:txBody>
      </p:sp>
      <p:sp>
        <p:nvSpPr>
          <p:cNvPr id="3" name="Freeform 2"/>
          <p:cNvSpPr/>
          <p:nvPr/>
        </p:nvSpPr>
        <p:spPr>
          <a:xfrm>
            <a:off x="2569029" y="870857"/>
            <a:ext cx="5312228" cy="4586514"/>
          </a:xfrm>
          <a:custGeom>
            <a:avLst/>
            <a:gdLst>
              <a:gd name="connsiteX0" fmla="*/ 0 w 5312228"/>
              <a:gd name="connsiteY0" fmla="*/ 0 h 4586514"/>
              <a:gd name="connsiteX1" fmla="*/ 5210628 w 5312228"/>
              <a:gd name="connsiteY1" fmla="*/ 72572 h 4586514"/>
              <a:gd name="connsiteX2" fmla="*/ 5312228 w 5312228"/>
              <a:gd name="connsiteY2" fmla="*/ 4528457 h 4586514"/>
              <a:gd name="connsiteX3" fmla="*/ 1364342 w 5312228"/>
              <a:gd name="connsiteY3" fmla="*/ 4586514 h 4586514"/>
              <a:gd name="connsiteX4" fmla="*/ 1422400 w 5312228"/>
              <a:gd name="connsiteY4" fmla="*/ 2569029 h 4586514"/>
              <a:gd name="connsiteX5" fmla="*/ 943428 w 5312228"/>
              <a:gd name="connsiteY5" fmla="*/ 2467429 h 4586514"/>
              <a:gd name="connsiteX6" fmla="*/ 740228 w 5312228"/>
              <a:gd name="connsiteY6" fmla="*/ 2336800 h 4586514"/>
              <a:gd name="connsiteX7" fmla="*/ 725714 w 5312228"/>
              <a:gd name="connsiteY7" fmla="*/ 2206172 h 4586514"/>
              <a:gd name="connsiteX8" fmla="*/ 391885 w 5312228"/>
              <a:gd name="connsiteY8" fmla="*/ 2002972 h 4586514"/>
              <a:gd name="connsiteX9" fmla="*/ 29028 w 5312228"/>
              <a:gd name="connsiteY9" fmla="*/ 2002972 h 4586514"/>
              <a:gd name="connsiteX10" fmla="*/ 0 w 5312228"/>
              <a:gd name="connsiteY10" fmla="*/ 0 h 458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12228" h="4586514">
                <a:moveTo>
                  <a:pt x="0" y="0"/>
                </a:moveTo>
                <a:lnTo>
                  <a:pt x="5210628" y="72572"/>
                </a:lnTo>
                <a:lnTo>
                  <a:pt x="5312228" y="4528457"/>
                </a:lnTo>
                <a:lnTo>
                  <a:pt x="1364342" y="4586514"/>
                </a:lnTo>
                <a:lnTo>
                  <a:pt x="1422400" y="2569029"/>
                </a:lnTo>
                <a:lnTo>
                  <a:pt x="943428" y="2467429"/>
                </a:lnTo>
                <a:lnTo>
                  <a:pt x="740228" y="2336800"/>
                </a:lnTo>
                <a:lnTo>
                  <a:pt x="725714" y="2206172"/>
                </a:lnTo>
                <a:lnTo>
                  <a:pt x="391885" y="2002972"/>
                </a:lnTo>
                <a:lnTo>
                  <a:pt x="29028" y="2002972"/>
                </a:lnTo>
                <a:lnTo>
                  <a:pt x="0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~PP3956.WAV">
            <a:hlinkClick r:id="" action="ppaction://media"/>
          </p:cNvPr>
          <p:cNvPicPr>
            <a:picLocks noRot="1" noChangeAspect="1"/>
          </p:cNvPicPr>
          <p:nvPr>
            <a:wavAudioFile r:embed="rId1" name="~PP3956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282455"/>
      </p:ext>
    </p:extLst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805243"/>
            <a:ext cx="121228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Our Story:</a:t>
            </a:r>
          </a:p>
          <a:p>
            <a:pPr algn="ctr"/>
            <a:endParaRPr lang="en-US" dirty="0"/>
          </a:p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First Baptist Church of West Allis</a:t>
            </a:r>
          </a:p>
          <a:p>
            <a:pPr algn="ctr"/>
            <a:endParaRPr lang="en-US" sz="36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8800" b="1" dirty="0"/>
              <a:t>End of history </a:t>
            </a:r>
            <a:r>
              <a:rPr lang="en-US" sz="8800" b="1" dirty="0" smtClean="0"/>
              <a:t>15</a:t>
            </a:r>
            <a:endParaRPr lang="en-US" sz="36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65" t="11544" r="16564" b="11275"/>
          <a:stretch/>
        </p:blipFill>
        <p:spPr>
          <a:xfrm>
            <a:off x="4474455" y="79406"/>
            <a:ext cx="3243089" cy="2725837"/>
          </a:xfrm>
          <a:prstGeom prst="rect">
            <a:avLst/>
          </a:prstGeom>
        </p:spPr>
      </p:pic>
      <p:pic>
        <p:nvPicPr>
          <p:cNvPr id="6" name="~PP168.WAV">
            <a:hlinkClick r:id="" action="ppaction://media"/>
          </p:cNvPr>
          <p:cNvPicPr>
            <a:picLocks noRot="1" noChangeAspect="1"/>
          </p:cNvPicPr>
          <p:nvPr>
            <a:wavAudioFile r:embed="rId1" name="~PP168.WAV"/>
          </p:nvPr>
        </p:nvPicPr>
        <p:blipFill>
          <a:blip r:embed="rId5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812994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ib.utexas.edu/maps/topo/wisconsin/txu-pclmaps-topo-wi-milwaukee_special-1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8" t="37863" r="29601" b="39538"/>
          <a:stretch/>
        </p:blipFill>
        <p:spPr bwMode="auto">
          <a:xfrm>
            <a:off x="1" y="14748"/>
            <a:ext cx="12192000" cy="6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227006" y="4218038"/>
            <a:ext cx="1238865" cy="117987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" y="4173793"/>
            <a:ext cx="7904135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03987" y="3318387"/>
            <a:ext cx="832699" cy="85540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1278" y="119232"/>
            <a:ext cx="747743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Central Milwaukee County in 1899</a:t>
            </a:r>
            <a:endParaRPr lang="en-US" sz="4000" b="1" u="sng" dirty="0"/>
          </a:p>
        </p:txBody>
      </p:sp>
      <p:pic>
        <p:nvPicPr>
          <p:cNvPr id="10" name="~PP1501.WAV">
            <a:hlinkClick r:id="" action="ppaction://media"/>
          </p:cNvPr>
          <p:cNvPicPr>
            <a:picLocks noRot="1" noChangeAspect="1"/>
          </p:cNvPicPr>
          <p:nvPr>
            <a:wavAudioFile r:embed="rId1" name="~PP1501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811264"/>
      </p:ext>
    </p:extLst>
  </p:cSld>
  <p:clrMapOvr>
    <a:masterClrMapping/>
  </p:clrMapOvr>
  <p:transition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ib.utexas.edu/maps/topo/wisconsin/txu-pclmaps-topo-wi-milwaukee_special-1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8" t="37863" r="29601" b="39538"/>
          <a:stretch/>
        </p:blipFill>
        <p:spPr bwMode="auto">
          <a:xfrm>
            <a:off x="1" y="14748"/>
            <a:ext cx="12192000" cy="6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227006" y="4218038"/>
            <a:ext cx="1238865" cy="117987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" y="4173793"/>
            <a:ext cx="61353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03987" y="3318387"/>
            <a:ext cx="832699" cy="85540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21278" y="119232"/>
            <a:ext cx="747743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Central Milwaukee County in 1899</a:t>
            </a:r>
            <a:endParaRPr lang="en-US" sz="4000" b="1" u="sng" dirty="0"/>
          </a:p>
        </p:txBody>
      </p:sp>
      <p:sp>
        <p:nvSpPr>
          <p:cNvPr id="3" name="Freeform 2"/>
          <p:cNvSpPr/>
          <p:nvPr/>
        </p:nvSpPr>
        <p:spPr>
          <a:xfrm>
            <a:off x="2921435" y="3422550"/>
            <a:ext cx="225936" cy="679351"/>
          </a:xfrm>
          <a:custGeom>
            <a:avLst/>
            <a:gdLst>
              <a:gd name="connsiteX0" fmla="*/ 3646 w 227230"/>
              <a:gd name="connsiteY0" fmla="*/ 57330 h 679351"/>
              <a:gd name="connsiteX1" fmla="*/ 81040 w 227230"/>
              <a:gd name="connsiteY1" fmla="*/ 8600 h 679351"/>
              <a:gd name="connsiteX2" fmla="*/ 124037 w 227230"/>
              <a:gd name="connsiteY2" fmla="*/ 0 h 679351"/>
              <a:gd name="connsiteX3" fmla="*/ 155568 w 227230"/>
              <a:gd name="connsiteY3" fmla="*/ 14333 h 679351"/>
              <a:gd name="connsiteX4" fmla="*/ 192832 w 227230"/>
              <a:gd name="connsiteY4" fmla="*/ 28665 h 679351"/>
              <a:gd name="connsiteX5" fmla="*/ 212897 w 227230"/>
              <a:gd name="connsiteY5" fmla="*/ 60196 h 679351"/>
              <a:gd name="connsiteX6" fmla="*/ 227230 w 227230"/>
              <a:gd name="connsiteY6" fmla="*/ 622022 h 679351"/>
              <a:gd name="connsiteX7" fmla="*/ 212897 w 227230"/>
              <a:gd name="connsiteY7" fmla="*/ 650686 h 679351"/>
              <a:gd name="connsiteX8" fmla="*/ 172767 w 227230"/>
              <a:gd name="connsiteY8" fmla="*/ 667885 h 679351"/>
              <a:gd name="connsiteX9" fmla="*/ 132636 w 227230"/>
              <a:gd name="connsiteY9" fmla="*/ 676484 h 679351"/>
              <a:gd name="connsiteX10" fmla="*/ 92506 w 227230"/>
              <a:gd name="connsiteY10" fmla="*/ 679351 h 679351"/>
              <a:gd name="connsiteX11" fmla="*/ 46643 w 227230"/>
              <a:gd name="connsiteY11" fmla="*/ 673618 h 679351"/>
              <a:gd name="connsiteX12" fmla="*/ 26577 w 227230"/>
              <a:gd name="connsiteY12" fmla="*/ 656419 h 679351"/>
              <a:gd name="connsiteX13" fmla="*/ 779 w 227230"/>
              <a:gd name="connsiteY13" fmla="*/ 636354 h 679351"/>
              <a:gd name="connsiteX14" fmla="*/ 3646 w 227230"/>
              <a:gd name="connsiteY14" fmla="*/ 57330 h 679351"/>
              <a:gd name="connsiteX0" fmla="*/ 3646 w 227230"/>
              <a:gd name="connsiteY0" fmla="*/ 57330 h 679351"/>
              <a:gd name="connsiteX1" fmla="*/ 38043 w 227230"/>
              <a:gd name="connsiteY1" fmla="*/ 31532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3646 w 227230"/>
              <a:gd name="connsiteY0" fmla="*/ 57330 h 679351"/>
              <a:gd name="connsiteX1" fmla="*/ 69574 w 227230"/>
              <a:gd name="connsiteY1" fmla="*/ 74529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3646 w 227230"/>
              <a:gd name="connsiteY0" fmla="*/ 57330 h 679351"/>
              <a:gd name="connsiteX1" fmla="*/ 35176 w 227230"/>
              <a:gd name="connsiteY1" fmla="*/ 17200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164 w 223748"/>
              <a:gd name="connsiteY0" fmla="*/ 57330 h 679351"/>
              <a:gd name="connsiteX1" fmla="*/ 31694 w 223748"/>
              <a:gd name="connsiteY1" fmla="*/ 17200 h 679351"/>
              <a:gd name="connsiteX2" fmla="*/ 77558 w 223748"/>
              <a:gd name="connsiteY2" fmla="*/ 8600 h 679351"/>
              <a:gd name="connsiteX3" fmla="*/ 120555 w 223748"/>
              <a:gd name="connsiteY3" fmla="*/ 0 h 679351"/>
              <a:gd name="connsiteX4" fmla="*/ 152086 w 223748"/>
              <a:gd name="connsiteY4" fmla="*/ 14333 h 679351"/>
              <a:gd name="connsiteX5" fmla="*/ 189350 w 223748"/>
              <a:gd name="connsiteY5" fmla="*/ 28665 h 679351"/>
              <a:gd name="connsiteX6" fmla="*/ 209415 w 223748"/>
              <a:gd name="connsiteY6" fmla="*/ 60196 h 679351"/>
              <a:gd name="connsiteX7" fmla="*/ 223748 w 223748"/>
              <a:gd name="connsiteY7" fmla="*/ 622022 h 679351"/>
              <a:gd name="connsiteX8" fmla="*/ 209415 w 223748"/>
              <a:gd name="connsiteY8" fmla="*/ 650686 h 679351"/>
              <a:gd name="connsiteX9" fmla="*/ 169285 w 223748"/>
              <a:gd name="connsiteY9" fmla="*/ 667885 h 679351"/>
              <a:gd name="connsiteX10" fmla="*/ 129154 w 223748"/>
              <a:gd name="connsiteY10" fmla="*/ 676484 h 679351"/>
              <a:gd name="connsiteX11" fmla="*/ 89024 w 223748"/>
              <a:gd name="connsiteY11" fmla="*/ 679351 h 679351"/>
              <a:gd name="connsiteX12" fmla="*/ 43161 w 223748"/>
              <a:gd name="connsiteY12" fmla="*/ 673618 h 679351"/>
              <a:gd name="connsiteX13" fmla="*/ 23095 w 223748"/>
              <a:gd name="connsiteY13" fmla="*/ 656419 h 679351"/>
              <a:gd name="connsiteX14" fmla="*/ 97623 w 223748"/>
              <a:gd name="connsiteY14" fmla="*/ 576158 h 679351"/>
              <a:gd name="connsiteX15" fmla="*/ 164 w 223748"/>
              <a:gd name="connsiteY15" fmla="*/ 57330 h 679351"/>
              <a:gd name="connsiteX0" fmla="*/ 2352 w 225936"/>
              <a:gd name="connsiteY0" fmla="*/ 57330 h 679351"/>
              <a:gd name="connsiteX1" fmla="*/ 33882 w 225936"/>
              <a:gd name="connsiteY1" fmla="*/ 17200 h 679351"/>
              <a:gd name="connsiteX2" fmla="*/ 79746 w 225936"/>
              <a:gd name="connsiteY2" fmla="*/ 8600 h 679351"/>
              <a:gd name="connsiteX3" fmla="*/ 122743 w 225936"/>
              <a:gd name="connsiteY3" fmla="*/ 0 h 679351"/>
              <a:gd name="connsiteX4" fmla="*/ 154274 w 225936"/>
              <a:gd name="connsiteY4" fmla="*/ 14333 h 679351"/>
              <a:gd name="connsiteX5" fmla="*/ 191538 w 225936"/>
              <a:gd name="connsiteY5" fmla="*/ 28665 h 679351"/>
              <a:gd name="connsiteX6" fmla="*/ 211603 w 225936"/>
              <a:gd name="connsiteY6" fmla="*/ 60196 h 679351"/>
              <a:gd name="connsiteX7" fmla="*/ 225936 w 225936"/>
              <a:gd name="connsiteY7" fmla="*/ 622022 h 679351"/>
              <a:gd name="connsiteX8" fmla="*/ 211603 w 225936"/>
              <a:gd name="connsiteY8" fmla="*/ 650686 h 679351"/>
              <a:gd name="connsiteX9" fmla="*/ 171473 w 225936"/>
              <a:gd name="connsiteY9" fmla="*/ 667885 h 679351"/>
              <a:gd name="connsiteX10" fmla="*/ 131342 w 225936"/>
              <a:gd name="connsiteY10" fmla="*/ 676484 h 679351"/>
              <a:gd name="connsiteX11" fmla="*/ 91212 w 225936"/>
              <a:gd name="connsiteY11" fmla="*/ 679351 h 679351"/>
              <a:gd name="connsiteX12" fmla="*/ 45349 w 225936"/>
              <a:gd name="connsiteY12" fmla="*/ 673618 h 679351"/>
              <a:gd name="connsiteX13" fmla="*/ 25283 w 225936"/>
              <a:gd name="connsiteY13" fmla="*/ 656419 h 679351"/>
              <a:gd name="connsiteX14" fmla="*/ 2351 w 225936"/>
              <a:gd name="connsiteY14" fmla="*/ 624888 h 679351"/>
              <a:gd name="connsiteX15" fmla="*/ 2352 w 225936"/>
              <a:gd name="connsiteY15" fmla="*/ 57330 h 67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5936" h="679351">
                <a:moveTo>
                  <a:pt x="2352" y="57330"/>
                </a:moveTo>
                <a:lnTo>
                  <a:pt x="33882" y="17200"/>
                </a:lnTo>
                <a:lnTo>
                  <a:pt x="79746" y="8600"/>
                </a:lnTo>
                <a:lnTo>
                  <a:pt x="122743" y="0"/>
                </a:lnTo>
                <a:lnTo>
                  <a:pt x="154274" y="14333"/>
                </a:lnTo>
                <a:lnTo>
                  <a:pt x="191538" y="28665"/>
                </a:lnTo>
                <a:lnTo>
                  <a:pt x="211603" y="60196"/>
                </a:lnTo>
                <a:lnTo>
                  <a:pt x="225936" y="622022"/>
                </a:lnTo>
                <a:lnTo>
                  <a:pt x="211603" y="650686"/>
                </a:lnTo>
                <a:lnTo>
                  <a:pt x="171473" y="667885"/>
                </a:lnTo>
                <a:lnTo>
                  <a:pt x="131342" y="676484"/>
                </a:lnTo>
                <a:lnTo>
                  <a:pt x="91212" y="679351"/>
                </a:lnTo>
                <a:lnTo>
                  <a:pt x="45349" y="673618"/>
                </a:lnTo>
                <a:lnTo>
                  <a:pt x="25283" y="656419"/>
                </a:lnTo>
                <a:lnTo>
                  <a:pt x="2351" y="624888"/>
                </a:lnTo>
                <a:cubicBezTo>
                  <a:pt x="1396" y="433791"/>
                  <a:pt x="-2426" y="254160"/>
                  <a:pt x="2352" y="5733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~PP355.WAV">
            <a:hlinkClick r:id="" action="ppaction://media"/>
          </p:cNvPr>
          <p:cNvPicPr>
            <a:picLocks noRot="1" noChangeAspect="1"/>
          </p:cNvPicPr>
          <p:nvPr>
            <a:wavAudioFile r:embed="rId1" name="~PP355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1206319"/>
      </p:ext>
    </p:ext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2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46635" t="21454" r="26579" b="28800"/>
          <a:stretch/>
        </p:blipFill>
        <p:spPr>
          <a:xfrm>
            <a:off x="6193536" y="661"/>
            <a:ext cx="6656832" cy="6857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" y="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Map of Future Fair Park</a:t>
            </a:r>
          </a:p>
          <a:p>
            <a:pPr algn="ctr"/>
            <a:r>
              <a:rPr lang="en-US" sz="4800" b="1" dirty="0" smtClean="0"/>
              <a:t>(</a:t>
            </a:r>
            <a:r>
              <a:rPr lang="en-US" sz="4800" b="1" dirty="0"/>
              <a:t>1876 </a:t>
            </a:r>
            <a:r>
              <a:rPr lang="en-US" sz="4800" b="1" dirty="0" smtClean="0"/>
              <a:t>)</a:t>
            </a:r>
            <a:endParaRPr lang="en-US" sz="4800" b="1" dirty="0"/>
          </a:p>
        </p:txBody>
      </p:sp>
      <p:sp>
        <p:nvSpPr>
          <p:cNvPr id="6" name="Freeform 5"/>
          <p:cNvSpPr/>
          <p:nvPr/>
        </p:nvSpPr>
        <p:spPr>
          <a:xfrm>
            <a:off x="6892183" y="2550920"/>
            <a:ext cx="3691783" cy="2615013"/>
          </a:xfrm>
          <a:custGeom>
            <a:avLst/>
            <a:gdLst>
              <a:gd name="connsiteX0" fmla="*/ 2670561 w 3691783"/>
              <a:gd name="connsiteY0" fmla="*/ 2610740 h 2615013"/>
              <a:gd name="connsiteX1" fmla="*/ 995585 w 3691783"/>
              <a:gd name="connsiteY1" fmla="*/ 2615013 h 2615013"/>
              <a:gd name="connsiteX2" fmla="*/ 846034 w 3691783"/>
              <a:gd name="connsiteY2" fmla="*/ 2550919 h 2615013"/>
              <a:gd name="connsiteX3" fmla="*/ 679391 w 3691783"/>
              <a:gd name="connsiteY3" fmla="*/ 2448370 h 2615013"/>
              <a:gd name="connsiteX4" fmla="*/ 538385 w 3691783"/>
              <a:gd name="connsiteY4" fmla="*/ 2358639 h 2615013"/>
              <a:gd name="connsiteX5" fmla="*/ 401653 w 3691783"/>
              <a:gd name="connsiteY5" fmla="*/ 2213360 h 2615013"/>
              <a:gd name="connsiteX6" fmla="*/ 247828 w 3691783"/>
              <a:gd name="connsiteY6" fmla="*/ 2050990 h 2615013"/>
              <a:gd name="connsiteX7" fmla="*/ 170916 w 3691783"/>
              <a:gd name="connsiteY7" fmla="*/ 1897166 h 2615013"/>
              <a:gd name="connsiteX8" fmla="*/ 81185 w 3691783"/>
              <a:gd name="connsiteY8" fmla="*/ 1709159 h 2615013"/>
              <a:gd name="connsiteX9" fmla="*/ 0 w 3691783"/>
              <a:gd name="connsiteY9" fmla="*/ 1358781 h 2615013"/>
              <a:gd name="connsiteX10" fmla="*/ 0 w 3691783"/>
              <a:gd name="connsiteY10" fmla="*/ 1145136 h 2615013"/>
              <a:gd name="connsiteX11" fmla="*/ 59821 w 3691783"/>
              <a:gd name="connsiteY11" fmla="*/ 961401 h 2615013"/>
              <a:gd name="connsiteX12" fmla="*/ 141006 w 3691783"/>
              <a:gd name="connsiteY12" fmla="*/ 717846 h 2615013"/>
              <a:gd name="connsiteX13" fmla="*/ 239282 w 3691783"/>
              <a:gd name="connsiteY13" fmla="*/ 538385 h 2615013"/>
              <a:gd name="connsiteX14" fmla="*/ 388834 w 3691783"/>
              <a:gd name="connsiteY14" fmla="*/ 367469 h 2615013"/>
              <a:gd name="connsiteX15" fmla="*/ 564023 w 3691783"/>
              <a:gd name="connsiteY15" fmla="*/ 222190 h 2615013"/>
              <a:gd name="connsiteX16" fmla="*/ 743484 w 3691783"/>
              <a:gd name="connsiteY16" fmla="*/ 119641 h 2615013"/>
              <a:gd name="connsiteX17" fmla="*/ 914400 w 3691783"/>
              <a:gd name="connsiteY17" fmla="*/ 51274 h 2615013"/>
              <a:gd name="connsiteX18" fmla="*/ 1025496 w 3691783"/>
              <a:gd name="connsiteY18" fmla="*/ 0 h 2615013"/>
              <a:gd name="connsiteX19" fmla="*/ 2666288 w 3691783"/>
              <a:gd name="connsiteY19" fmla="*/ 0 h 2615013"/>
              <a:gd name="connsiteX20" fmla="*/ 2820112 w 3691783"/>
              <a:gd name="connsiteY20" fmla="*/ 55547 h 2615013"/>
              <a:gd name="connsiteX21" fmla="*/ 2944026 w 3691783"/>
              <a:gd name="connsiteY21" fmla="*/ 94003 h 2615013"/>
              <a:gd name="connsiteX22" fmla="*/ 3093578 w 3691783"/>
              <a:gd name="connsiteY22" fmla="*/ 179461 h 2615013"/>
              <a:gd name="connsiteX23" fmla="*/ 3217492 w 3691783"/>
              <a:gd name="connsiteY23" fmla="*/ 269192 h 2615013"/>
              <a:gd name="connsiteX24" fmla="*/ 3341406 w 3691783"/>
              <a:gd name="connsiteY24" fmla="*/ 380287 h 2615013"/>
              <a:gd name="connsiteX25" fmla="*/ 3443955 w 3691783"/>
              <a:gd name="connsiteY25" fmla="*/ 499929 h 2615013"/>
              <a:gd name="connsiteX26" fmla="*/ 3555051 w 3691783"/>
              <a:gd name="connsiteY26" fmla="*/ 679390 h 2615013"/>
              <a:gd name="connsiteX27" fmla="*/ 3614871 w 3691783"/>
              <a:gd name="connsiteY27" fmla="*/ 828942 h 2615013"/>
              <a:gd name="connsiteX28" fmla="*/ 3674692 w 3691783"/>
              <a:gd name="connsiteY28" fmla="*/ 991312 h 2615013"/>
              <a:gd name="connsiteX29" fmla="*/ 3683238 w 3691783"/>
              <a:gd name="connsiteY29" fmla="*/ 1093861 h 2615013"/>
              <a:gd name="connsiteX30" fmla="*/ 3683238 w 3691783"/>
              <a:gd name="connsiteY30" fmla="*/ 1380145 h 2615013"/>
              <a:gd name="connsiteX31" fmla="*/ 3691783 w 3691783"/>
              <a:gd name="connsiteY31" fmla="*/ 1563880 h 2615013"/>
              <a:gd name="connsiteX32" fmla="*/ 3649054 w 3691783"/>
              <a:gd name="connsiteY32" fmla="*/ 1713431 h 2615013"/>
              <a:gd name="connsiteX33" fmla="*/ 3529413 w 3691783"/>
              <a:gd name="connsiteY33" fmla="*/ 1892893 h 2615013"/>
              <a:gd name="connsiteX34" fmla="*/ 3392681 w 3691783"/>
              <a:gd name="connsiteY34" fmla="*/ 2080901 h 2615013"/>
              <a:gd name="connsiteX35" fmla="*/ 3255948 w 3691783"/>
              <a:gd name="connsiteY35" fmla="*/ 2213360 h 2615013"/>
              <a:gd name="connsiteX36" fmla="*/ 3140580 w 3691783"/>
              <a:gd name="connsiteY36" fmla="*/ 2311637 h 2615013"/>
              <a:gd name="connsiteX37" fmla="*/ 2952572 w 3691783"/>
              <a:gd name="connsiteY37" fmla="*/ 2431278 h 2615013"/>
              <a:gd name="connsiteX38" fmla="*/ 2803021 w 3691783"/>
              <a:gd name="connsiteY38" fmla="*/ 2516736 h 2615013"/>
              <a:gd name="connsiteX39" fmla="*/ 2670561 w 3691783"/>
              <a:gd name="connsiteY39" fmla="*/ 2610740 h 2615013"/>
              <a:gd name="connsiteX0" fmla="*/ 2670561 w 3691783"/>
              <a:gd name="connsiteY0" fmla="*/ 2610740 h 2615013"/>
              <a:gd name="connsiteX1" fmla="*/ 995585 w 3691783"/>
              <a:gd name="connsiteY1" fmla="*/ 2615013 h 2615013"/>
              <a:gd name="connsiteX2" fmla="*/ 846034 w 3691783"/>
              <a:gd name="connsiteY2" fmla="*/ 2550919 h 2615013"/>
              <a:gd name="connsiteX3" fmla="*/ 679391 w 3691783"/>
              <a:gd name="connsiteY3" fmla="*/ 2448370 h 2615013"/>
              <a:gd name="connsiteX4" fmla="*/ 538385 w 3691783"/>
              <a:gd name="connsiteY4" fmla="*/ 2358639 h 2615013"/>
              <a:gd name="connsiteX5" fmla="*/ 401653 w 3691783"/>
              <a:gd name="connsiteY5" fmla="*/ 2213360 h 2615013"/>
              <a:gd name="connsiteX6" fmla="*/ 247828 w 3691783"/>
              <a:gd name="connsiteY6" fmla="*/ 2050990 h 2615013"/>
              <a:gd name="connsiteX7" fmla="*/ 170916 w 3691783"/>
              <a:gd name="connsiteY7" fmla="*/ 1897166 h 2615013"/>
              <a:gd name="connsiteX8" fmla="*/ 81185 w 3691783"/>
              <a:gd name="connsiteY8" fmla="*/ 1709159 h 2615013"/>
              <a:gd name="connsiteX9" fmla="*/ 0 w 3691783"/>
              <a:gd name="connsiteY9" fmla="*/ 1358781 h 2615013"/>
              <a:gd name="connsiteX10" fmla="*/ 0 w 3691783"/>
              <a:gd name="connsiteY10" fmla="*/ 1145136 h 2615013"/>
              <a:gd name="connsiteX11" fmla="*/ 59821 w 3691783"/>
              <a:gd name="connsiteY11" fmla="*/ 961401 h 2615013"/>
              <a:gd name="connsiteX12" fmla="*/ 141006 w 3691783"/>
              <a:gd name="connsiteY12" fmla="*/ 717846 h 2615013"/>
              <a:gd name="connsiteX13" fmla="*/ 239282 w 3691783"/>
              <a:gd name="connsiteY13" fmla="*/ 538385 h 2615013"/>
              <a:gd name="connsiteX14" fmla="*/ 388834 w 3691783"/>
              <a:gd name="connsiteY14" fmla="*/ 367469 h 2615013"/>
              <a:gd name="connsiteX15" fmla="*/ 564023 w 3691783"/>
              <a:gd name="connsiteY15" fmla="*/ 222190 h 2615013"/>
              <a:gd name="connsiteX16" fmla="*/ 743484 w 3691783"/>
              <a:gd name="connsiteY16" fmla="*/ 119641 h 2615013"/>
              <a:gd name="connsiteX17" fmla="*/ 914400 w 3691783"/>
              <a:gd name="connsiteY17" fmla="*/ 51274 h 2615013"/>
              <a:gd name="connsiteX18" fmla="*/ 1025496 w 3691783"/>
              <a:gd name="connsiteY18" fmla="*/ 0 h 2615013"/>
              <a:gd name="connsiteX19" fmla="*/ 2666288 w 3691783"/>
              <a:gd name="connsiteY19" fmla="*/ 0 h 2615013"/>
              <a:gd name="connsiteX20" fmla="*/ 2820112 w 3691783"/>
              <a:gd name="connsiteY20" fmla="*/ 55547 h 2615013"/>
              <a:gd name="connsiteX21" fmla="*/ 2944026 w 3691783"/>
              <a:gd name="connsiteY21" fmla="*/ 94003 h 2615013"/>
              <a:gd name="connsiteX22" fmla="*/ 3093578 w 3691783"/>
              <a:gd name="connsiteY22" fmla="*/ 179461 h 2615013"/>
              <a:gd name="connsiteX23" fmla="*/ 3217492 w 3691783"/>
              <a:gd name="connsiteY23" fmla="*/ 269192 h 2615013"/>
              <a:gd name="connsiteX24" fmla="*/ 3341406 w 3691783"/>
              <a:gd name="connsiteY24" fmla="*/ 380287 h 2615013"/>
              <a:gd name="connsiteX25" fmla="*/ 3443955 w 3691783"/>
              <a:gd name="connsiteY25" fmla="*/ 499929 h 2615013"/>
              <a:gd name="connsiteX26" fmla="*/ 3555051 w 3691783"/>
              <a:gd name="connsiteY26" fmla="*/ 679390 h 2615013"/>
              <a:gd name="connsiteX27" fmla="*/ 3614871 w 3691783"/>
              <a:gd name="connsiteY27" fmla="*/ 828942 h 2615013"/>
              <a:gd name="connsiteX28" fmla="*/ 3674692 w 3691783"/>
              <a:gd name="connsiteY28" fmla="*/ 991312 h 2615013"/>
              <a:gd name="connsiteX29" fmla="*/ 3683238 w 3691783"/>
              <a:gd name="connsiteY29" fmla="*/ 1093861 h 2615013"/>
              <a:gd name="connsiteX30" fmla="*/ 3683238 w 3691783"/>
              <a:gd name="connsiteY30" fmla="*/ 1380145 h 2615013"/>
              <a:gd name="connsiteX31" fmla="*/ 3691783 w 3691783"/>
              <a:gd name="connsiteY31" fmla="*/ 1563880 h 2615013"/>
              <a:gd name="connsiteX32" fmla="*/ 3649054 w 3691783"/>
              <a:gd name="connsiteY32" fmla="*/ 1713431 h 2615013"/>
              <a:gd name="connsiteX33" fmla="*/ 3529413 w 3691783"/>
              <a:gd name="connsiteY33" fmla="*/ 1892893 h 2615013"/>
              <a:gd name="connsiteX34" fmla="*/ 3392681 w 3691783"/>
              <a:gd name="connsiteY34" fmla="*/ 2080901 h 2615013"/>
              <a:gd name="connsiteX35" fmla="*/ 3255948 w 3691783"/>
              <a:gd name="connsiteY35" fmla="*/ 2213360 h 2615013"/>
              <a:gd name="connsiteX36" fmla="*/ 3140580 w 3691783"/>
              <a:gd name="connsiteY36" fmla="*/ 2311637 h 2615013"/>
              <a:gd name="connsiteX37" fmla="*/ 2952572 w 3691783"/>
              <a:gd name="connsiteY37" fmla="*/ 2431278 h 2615013"/>
              <a:gd name="connsiteX38" fmla="*/ 2824385 w 3691783"/>
              <a:gd name="connsiteY38" fmla="*/ 2521009 h 2615013"/>
              <a:gd name="connsiteX39" fmla="*/ 2670561 w 3691783"/>
              <a:gd name="connsiteY39" fmla="*/ 2610740 h 2615013"/>
              <a:gd name="connsiteX0" fmla="*/ 2670561 w 3691783"/>
              <a:gd name="connsiteY0" fmla="*/ 2610740 h 2615013"/>
              <a:gd name="connsiteX1" fmla="*/ 995585 w 3691783"/>
              <a:gd name="connsiteY1" fmla="*/ 2615013 h 2615013"/>
              <a:gd name="connsiteX2" fmla="*/ 846034 w 3691783"/>
              <a:gd name="connsiteY2" fmla="*/ 2550919 h 2615013"/>
              <a:gd name="connsiteX3" fmla="*/ 679391 w 3691783"/>
              <a:gd name="connsiteY3" fmla="*/ 2448370 h 2615013"/>
              <a:gd name="connsiteX4" fmla="*/ 538385 w 3691783"/>
              <a:gd name="connsiteY4" fmla="*/ 2358639 h 2615013"/>
              <a:gd name="connsiteX5" fmla="*/ 401653 w 3691783"/>
              <a:gd name="connsiteY5" fmla="*/ 2213360 h 2615013"/>
              <a:gd name="connsiteX6" fmla="*/ 247828 w 3691783"/>
              <a:gd name="connsiteY6" fmla="*/ 2050990 h 2615013"/>
              <a:gd name="connsiteX7" fmla="*/ 170916 w 3691783"/>
              <a:gd name="connsiteY7" fmla="*/ 1897166 h 2615013"/>
              <a:gd name="connsiteX8" fmla="*/ 81185 w 3691783"/>
              <a:gd name="connsiteY8" fmla="*/ 1709159 h 2615013"/>
              <a:gd name="connsiteX9" fmla="*/ 0 w 3691783"/>
              <a:gd name="connsiteY9" fmla="*/ 1358781 h 2615013"/>
              <a:gd name="connsiteX10" fmla="*/ 0 w 3691783"/>
              <a:gd name="connsiteY10" fmla="*/ 1145136 h 2615013"/>
              <a:gd name="connsiteX11" fmla="*/ 59821 w 3691783"/>
              <a:gd name="connsiteY11" fmla="*/ 961401 h 2615013"/>
              <a:gd name="connsiteX12" fmla="*/ 141006 w 3691783"/>
              <a:gd name="connsiteY12" fmla="*/ 717846 h 2615013"/>
              <a:gd name="connsiteX13" fmla="*/ 239282 w 3691783"/>
              <a:gd name="connsiteY13" fmla="*/ 538385 h 2615013"/>
              <a:gd name="connsiteX14" fmla="*/ 388834 w 3691783"/>
              <a:gd name="connsiteY14" fmla="*/ 367469 h 2615013"/>
              <a:gd name="connsiteX15" fmla="*/ 564023 w 3691783"/>
              <a:gd name="connsiteY15" fmla="*/ 222190 h 2615013"/>
              <a:gd name="connsiteX16" fmla="*/ 743484 w 3691783"/>
              <a:gd name="connsiteY16" fmla="*/ 119641 h 2615013"/>
              <a:gd name="connsiteX17" fmla="*/ 914400 w 3691783"/>
              <a:gd name="connsiteY17" fmla="*/ 51274 h 2615013"/>
              <a:gd name="connsiteX18" fmla="*/ 1025496 w 3691783"/>
              <a:gd name="connsiteY18" fmla="*/ 0 h 2615013"/>
              <a:gd name="connsiteX19" fmla="*/ 2666288 w 3691783"/>
              <a:gd name="connsiteY19" fmla="*/ 0 h 2615013"/>
              <a:gd name="connsiteX20" fmla="*/ 2820112 w 3691783"/>
              <a:gd name="connsiteY20" fmla="*/ 55547 h 2615013"/>
              <a:gd name="connsiteX21" fmla="*/ 2944026 w 3691783"/>
              <a:gd name="connsiteY21" fmla="*/ 94003 h 2615013"/>
              <a:gd name="connsiteX22" fmla="*/ 3093578 w 3691783"/>
              <a:gd name="connsiteY22" fmla="*/ 179461 h 2615013"/>
              <a:gd name="connsiteX23" fmla="*/ 3217492 w 3691783"/>
              <a:gd name="connsiteY23" fmla="*/ 269192 h 2615013"/>
              <a:gd name="connsiteX24" fmla="*/ 3341406 w 3691783"/>
              <a:gd name="connsiteY24" fmla="*/ 380287 h 2615013"/>
              <a:gd name="connsiteX25" fmla="*/ 3443955 w 3691783"/>
              <a:gd name="connsiteY25" fmla="*/ 499929 h 2615013"/>
              <a:gd name="connsiteX26" fmla="*/ 3555051 w 3691783"/>
              <a:gd name="connsiteY26" fmla="*/ 679390 h 2615013"/>
              <a:gd name="connsiteX27" fmla="*/ 3614871 w 3691783"/>
              <a:gd name="connsiteY27" fmla="*/ 828942 h 2615013"/>
              <a:gd name="connsiteX28" fmla="*/ 3674692 w 3691783"/>
              <a:gd name="connsiteY28" fmla="*/ 991312 h 2615013"/>
              <a:gd name="connsiteX29" fmla="*/ 3683238 w 3691783"/>
              <a:gd name="connsiteY29" fmla="*/ 1093861 h 2615013"/>
              <a:gd name="connsiteX30" fmla="*/ 3683238 w 3691783"/>
              <a:gd name="connsiteY30" fmla="*/ 1380145 h 2615013"/>
              <a:gd name="connsiteX31" fmla="*/ 3691783 w 3691783"/>
              <a:gd name="connsiteY31" fmla="*/ 1563880 h 2615013"/>
              <a:gd name="connsiteX32" fmla="*/ 3649054 w 3691783"/>
              <a:gd name="connsiteY32" fmla="*/ 1713431 h 2615013"/>
              <a:gd name="connsiteX33" fmla="*/ 3529413 w 3691783"/>
              <a:gd name="connsiteY33" fmla="*/ 1892893 h 2615013"/>
              <a:gd name="connsiteX34" fmla="*/ 3392681 w 3691783"/>
              <a:gd name="connsiteY34" fmla="*/ 2080901 h 2615013"/>
              <a:gd name="connsiteX35" fmla="*/ 3255948 w 3691783"/>
              <a:gd name="connsiteY35" fmla="*/ 2213360 h 2615013"/>
              <a:gd name="connsiteX36" fmla="*/ 3140580 w 3691783"/>
              <a:gd name="connsiteY36" fmla="*/ 2311637 h 2615013"/>
              <a:gd name="connsiteX37" fmla="*/ 2978210 w 3691783"/>
              <a:gd name="connsiteY37" fmla="*/ 2452643 h 2615013"/>
              <a:gd name="connsiteX38" fmla="*/ 2824385 w 3691783"/>
              <a:gd name="connsiteY38" fmla="*/ 2521009 h 2615013"/>
              <a:gd name="connsiteX39" fmla="*/ 2670561 w 3691783"/>
              <a:gd name="connsiteY39" fmla="*/ 2610740 h 2615013"/>
              <a:gd name="connsiteX0" fmla="*/ 2670561 w 3691783"/>
              <a:gd name="connsiteY0" fmla="*/ 2610740 h 2615013"/>
              <a:gd name="connsiteX1" fmla="*/ 995585 w 3691783"/>
              <a:gd name="connsiteY1" fmla="*/ 2615013 h 2615013"/>
              <a:gd name="connsiteX2" fmla="*/ 846034 w 3691783"/>
              <a:gd name="connsiteY2" fmla="*/ 2550919 h 2615013"/>
              <a:gd name="connsiteX3" fmla="*/ 679391 w 3691783"/>
              <a:gd name="connsiteY3" fmla="*/ 2448370 h 2615013"/>
              <a:gd name="connsiteX4" fmla="*/ 538385 w 3691783"/>
              <a:gd name="connsiteY4" fmla="*/ 2358639 h 2615013"/>
              <a:gd name="connsiteX5" fmla="*/ 401653 w 3691783"/>
              <a:gd name="connsiteY5" fmla="*/ 2213360 h 2615013"/>
              <a:gd name="connsiteX6" fmla="*/ 247828 w 3691783"/>
              <a:gd name="connsiteY6" fmla="*/ 2050990 h 2615013"/>
              <a:gd name="connsiteX7" fmla="*/ 170916 w 3691783"/>
              <a:gd name="connsiteY7" fmla="*/ 1897166 h 2615013"/>
              <a:gd name="connsiteX8" fmla="*/ 81185 w 3691783"/>
              <a:gd name="connsiteY8" fmla="*/ 1709159 h 2615013"/>
              <a:gd name="connsiteX9" fmla="*/ 0 w 3691783"/>
              <a:gd name="connsiteY9" fmla="*/ 1358781 h 2615013"/>
              <a:gd name="connsiteX10" fmla="*/ 0 w 3691783"/>
              <a:gd name="connsiteY10" fmla="*/ 1145136 h 2615013"/>
              <a:gd name="connsiteX11" fmla="*/ 59821 w 3691783"/>
              <a:gd name="connsiteY11" fmla="*/ 961401 h 2615013"/>
              <a:gd name="connsiteX12" fmla="*/ 141006 w 3691783"/>
              <a:gd name="connsiteY12" fmla="*/ 717846 h 2615013"/>
              <a:gd name="connsiteX13" fmla="*/ 239282 w 3691783"/>
              <a:gd name="connsiteY13" fmla="*/ 538385 h 2615013"/>
              <a:gd name="connsiteX14" fmla="*/ 388834 w 3691783"/>
              <a:gd name="connsiteY14" fmla="*/ 367469 h 2615013"/>
              <a:gd name="connsiteX15" fmla="*/ 564023 w 3691783"/>
              <a:gd name="connsiteY15" fmla="*/ 222190 h 2615013"/>
              <a:gd name="connsiteX16" fmla="*/ 743484 w 3691783"/>
              <a:gd name="connsiteY16" fmla="*/ 119641 h 2615013"/>
              <a:gd name="connsiteX17" fmla="*/ 914400 w 3691783"/>
              <a:gd name="connsiteY17" fmla="*/ 51274 h 2615013"/>
              <a:gd name="connsiteX18" fmla="*/ 1025496 w 3691783"/>
              <a:gd name="connsiteY18" fmla="*/ 0 h 2615013"/>
              <a:gd name="connsiteX19" fmla="*/ 2666288 w 3691783"/>
              <a:gd name="connsiteY19" fmla="*/ 0 h 2615013"/>
              <a:gd name="connsiteX20" fmla="*/ 2841477 w 3691783"/>
              <a:gd name="connsiteY20" fmla="*/ 42729 h 2615013"/>
              <a:gd name="connsiteX21" fmla="*/ 2944026 w 3691783"/>
              <a:gd name="connsiteY21" fmla="*/ 94003 h 2615013"/>
              <a:gd name="connsiteX22" fmla="*/ 3093578 w 3691783"/>
              <a:gd name="connsiteY22" fmla="*/ 179461 h 2615013"/>
              <a:gd name="connsiteX23" fmla="*/ 3217492 w 3691783"/>
              <a:gd name="connsiteY23" fmla="*/ 269192 h 2615013"/>
              <a:gd name="connsiteX24" fmla="*/ 3341406 w 3691783"/>
              <a:gd name="connsiteY24" fmla="*/ 380287 h 2615013"/>
              <a:gd name="connsiteX25" fmla="*/ 3443955 w 3691783"/>
              <a:gd name="connsiteY25" fmla="*/ 499929 h 2615013"/>
              <a:gd name="connsiteX26" fmla="*/ 3555051 w 3691783"/>
              <a:gd name="connsiteY26" fmla="*/ 679390 h 2615013"/>
              <a:gd name="connsiteX27" fmla="*/ 3614871 w 3691783"/>
              <a:gd name="connsiteY27" fmla="*/ 828942 h 2615013"/>
              <a:gd name="connsiteX28" fmla="*/ 3674692 w 3691783"/>
              <a:gd name="connsiteY28" fmla="*/ 991312 h 2615013"/>
              <a:gd name="connsiteX29" fmla="*/ 3683238 w 3691783"/>
              <a:gd name="connsiteY29" fmla="*/ 1093861 h 2615013"/>
              <a:gd name="connsiteX30" fmla="*/ 3683238 w 3691783"/>
              <a:gd name="connsiteY30" fmla="*/ 1380145 h 2615013"/>
              <a:gd name="connsiteX31" fmla="*/ 3691783 w 3691783"/>
              <a:gd name="connsiteY31" fmla="*/ 1563880 h 2615013"/>
              <a:gd name="connsiteX32" fmla="*/ 3649054 w 3691783"/>
              <a:gd name="connsiteY32" fmla="*/ 1713431 h 2615013"/>
              <a:gd name="connsiteX33" fmla="*/ 3529413 w 3691783"/>
              <a:gd name="connsiteY33" fmla="*/ 1892893 h 2615013"/>
              <a:gd name="connsiteX34" fmla="*/ 3392681 w 3691783"/>
              <a:gd name="connsiteY34" fmla="*/ 2080901 h 2615013"/>
              <a:gd name="connsiteX35" fmla="*/ 3255948 w 3691783"/>
              <a:gd name="connsiteY35" fmla="*/ 2213360 h 2615013"/>
              <a:gd name="connsiteX36" fmla="*/ 3140580 w 3691783"/>
              <a:gd name="connsiteY36" fmla="*/ 2311637 h 2615013"/>
              <a:gd name="connsiteX37" fmla="*/ 2978210 w 3691783"/>
              <a:gd name="connsiteY37" fmla="*/ 2452643 h 2615013"/>
              <a:gd name="connsiteX38" fmla="*/ 2824385 w 3691783"/>
              <a:gd name="connsiteY38" fmla="*/ 2521009 h 2615013"/>
              <a:gd name="connsiteX39" fmla="*/ 2670561 w 3691783"/>
              <a:gd name="connsiteY39" fmla="*/ 2610740 h 2615013"/>
              <a:gd name="connsiteX0" fmla="*/ 2670561 w 3691783"/>
              <a:gd name="connsiteY0" fmla="*/ 2610740 h 2615013"/>
              <a:gd name="connsiteX1" fmla="*/ 995585 w 3691783"/>
              <a:gd name="connsiteY1" fmla="*/ 2615013 h 2615013"/>
              <a:gd name="connsiteX2" fmla="*/ 846034 w 3691783"/>
              <a:gd name="connsiteY2" fmla="*/ 2550919 h 2615013"/>
              <a:gd name="connsiteX3" fmla="*/ 679391 w 3691783"/>
              <a:gd name="connsiteY3" fmla="*/ 2448370 h 2615013"/>
              <a:gd name="connsiteX4" fmla="*/ 538385 w 3691783"/>
              <a:gd name="connsiteY4" fmla="*/ 2358639 h 2615013"/>
              <a:gd name="connsiteX5" fmla="*/ 401653 w 3691783"/>
              <a:gd name="connsiteY5" fmla="*/ 2213360 h 2615013"/>
              <a:gd name="connsiteX6" fmla="*/ 247828 w 3691783"/>
              <a:gd name="connsiteY6" fmla="*/ 2050990 h 2615013"/>
              <a:gd name="connsiteX7" fmla="*/ 170916 w 3691783"/>
              <a:gd name="connsiteY7" fmla="*/ 1897166 h 2615013"/>
              <a:gd name="connsiteX8" fmla="*/ 81185 w 3691783"/>
              <a:gd name="connsiteY8" fmla="*/ 1709159 h 2615013"/>
              <a:gd name="connsiteX9" fmla="*/ 0 w 3691783"/>
              <a:gd name="connsiteY9" fmla="*/ 1358781 h 2615013"/>
              <a:gd name="connsiteX10" fmla="*/ 0 w 3691783"/>
              <a:gd name="connsiteY10" fmla="*/ 1145136 h 2615013"/>
              <a:gd name="connsiteX11" fmla="*/ 59821 w 3691783"/>
              <a:gd name="connsiteY11" fmla="*/ 961401 h 2615013"/>
              <a:gd name="connsiteX12" fmla="*/ 141006 w 3691783"/>
              <a:gd name="connsiteY12" fmla="*/ 717846 h 2615013"/>
              <a:gd name="connsiteX13" fmla="*/ 239282 w 3691783"/>
              <a:gd name="connsiteY13" fmla="*/ 538385 h 2615013"/>
              <a:gd name="connsiteX14" fmla="*/ 388834 w 3691783"/>
              <a:gd name="connsiteY14" fmla="*/ 367469 h 2615013"/>
              <a:gd name="connsiteX15" fmla="*/ 564023 w 3691783"/>
              <a:gd name="connsiteY15" fmla="*/ 222190 h 2615013"/>
              <a:gd name="connsiteX16" fmla="*/ 743484 w 3691783"/>
              <a:gd name="connsiteY16" fmla="*/ 119641 h 2615013"/>
              <a:gd name="connsiteX17" fmla="*/ 871671 w 3691783"/>
              <a:gd name="connsiteY17" fmla="*/ 42728 h 2615013"/>
              <a:gd name="connsiteX18" fmla="*/ 1025496 w 3691783"/>
              <a:gd name="connsiteY18" fmla="*/ 0 h 2615013"/>
              <a:gd name="connsiteX19" fmla="*/ 2666288 w 3691783"/>
              <a:gd name="connsiteY19" fmla="*/ 0 h 2615013"/>
              <a:gd name="connsiteX20" fmla="*/ 2841477 w 3691783"/>
              <a:gd name="connsiteY20" fmla="*/ 42729 h 2615013"/>
              <a:gd name="connsiteX21" fmla="*/ 2944026 w 3691783"/>
              <a:gd name="connsiteY21" fmla="*/ 94003 h 2615013"/>
              <a:gd name="connsiteX22" fmla="*/ 3093578 w 3691783"/>
              <a:gd name="connsiteY22" fmla="*/ 179461 h 2615013"/>
              <a:gd name="connsiteX23" fmla="*/ 3217492 w 3691783"/>
              <a:gd name="connsiteY23" fmla="*/ 269192 h 2615013"/>
              <a:gd name="connsiteX24" fmla="*/ 3341406 w 3691783"/>
              <a:gd name="connsiteY24" fmla="*/ 380287 h 2615013"/>
              <a:gd name="connsiteX25" fmla="*/ 3443955 w 3691783"/>
              <a:gd name="connsiteY25" fmla="*/ 499929 h 2615013"/>
              <a:gd name="connsiteX26" fmla="*/ 3555051 w 3691783"/>
              <a:gd name="connsiteY26" fmla="*/ 679390 h 2615013"/>
              <a:gd name="connsiteX27" fmla="*/ 3614871 w 3691783"/>
              <a:gd name="connsiteY27" fmla="*/ 828942 h 2615013"/>
              <a:gd name="connsiteX28" fmla="*/ 3674692 w 3691783"/>
              <a:gd name="connsiteY28" fmla="*/ 991312 h 2615013"/>
              <a:gd name="connsiteX29" fmla="*/ 3683238 w 3691783"/>
              <a:gd name="connsiteY29" fmla="*/ 1093861 h 2615013"/>
              <a:gd name="connsiteX30" fmla="*/ 3683238 w 3691783"/>
              <a:gd name="connsiteY30" fmla="*/ 1380145 h 2615013"/>
              <a:gd name="connsiteX31" fmla="*/ 3691783 w 3691783"/>
              <a:gd name="connsiteY31" fmla="*/ 1563880 h 2615013"/>
              <a:gd name="connsiteX32" fmla="*/ 3649054 w 3691783"/>
              <a:gd name="connsiteY32" fmla="*/ 1713431 h 2615013"/>
              <a:gd name="connsiteX33" fmla="*/ 3529413 w 3691783"/>
              <a:gd name="connsiteY33" fmla="*/ 1892893 h 2615013"/>
              <a:gd name="connsiteX34" fmla="*/ 3392681 w 3691783"/>
              <a:gd name="connsiteY34" fmla="*/ 2080901 h 2615013"/>
              <a:gd name="connsiteX35" fmla="*/ 3255948 w 3691783"/>
              <a:gd name="connsiteY35" fmla="*/ 2213360 h 2615013"/>
              <a:gd name="connsiteX36" fmla="*/ 3140580 w 3691783"/>
              <a:gd name="connsiteY36" fmla="*/ 2311637 h 2615013"/>
              <a:gd name="connsiteX37" fmla="*/ 2978210 w 3691783"/>
              <a:gd name="connsiteY37" fmla="*/ 2452643 h 2615013"/>
              <a:gd name="connsiteX38" fmla="*/ 2824385 w 3691783"/>
              <a:gd name="connsiteY38" fmla="*/ 2521009 h 2615013"/>
              <a:gd name="connsiteX39" fmla="*/ 2670561 w 3691783"/>
              <a:gd name="connsiteY39" fmla="*/ 2610740 h 2615013"/>
              <a:gd name="connsiteX0" fmla="*/ 2670561 w 3691783"/>
              <a:gd name="connsiteY0" fmla="*/ 2610740 h 2615013"/>
              <a:gd name="connsiteX1" fmla="*/ 995585 w 3691783"/>
              <a:gd name="connsiteY1" fmla="*/ 2615013 h 2615013"/>
              <a:gd name="connsiteX2" fmla="*/ 846034 w 3691783"/>
              <a:gd name="connsiteY2" fmla="*/ 2550919 h 2615013"/>
              <a:gd name="connsiteX3" fmla="*/ 679391 w 3691783"/>
              <a:gd name="connsiteY3" fmla="*/ 2448370 h 2615013"/>
              <a:gd name="connsiteX4" fmla="*/ 538385 w 3691783"/>
              <a:gd name="connsiteY4" fmla="*/ 2358639 h 2615013"/>
              <a:gd name="connsiteX5" fmla="*/ 401653 w 3691783"/>
              <a:gd name="connsiteY5" fmla="*/ 2213360 h 2615013"/>
              <a:gd name="connsiteX6" fmla="*/ 247828 w 3691783"/>
              <a:gd name="connsiteY6" fmla="*/ 2050990 h 2615013"/>
              <a:gd name="connsiteX7" fmla="*/ 170916 w 3691783"/>
              <a:gd name="connsiteY7" fmla="*/ 1897166 h 2615013"/>
              <a:gd name="connsiteX8" fmla="*/ 81185 w 3691783"/>
              <a:gd name="connsiteY8" fmla="*/ 1709159 h 2615013"/>
              <a:gd name="connsiteX9" fmla="*/ 0 w 3691783"/>
              <a:gd name="connsiteY9" fmla="*/ 1358781 h 2615013"/>
              <a:gd name="connsiteX10" fmla="*/ 0 w 3691783"/>
              <a:gd name="connsiteY10" fmla="*/ 1145136 h 2615013"/>
              <a:gd name="connsiteX11" fmla="*/ 34183 w 3691783"/>
              <a:gd name="connsiteY11" fmla="*/ 927218 h 2615013"/>
              <a:gd name="connsiteX12" fmla="*/ 141006 w 3691783"/>
              <a:gd name="connsiteY12" fmla="*/ 717846 h 2615013"/>
              <a:gd name="connsiteX13" fmla="*/ 239282 w 3691783"/>
              <a:gd name="connsiteY13" fmla="*/ 538385 h 2615013"/>
              <a:gd name="connsiteX14" fmla="*/ 388834 w 3691783"/>
              <a:gd name="connsiteY14" fmla="*/ 367469 h 2615013"/>
              <a:gd name="connsiteX15" fmla="*/ 564023 w 3691783"/>
              <a:gd name="connsiteY15" fmla="*/ 222190 h 2615013"/>
              <a:gd name="connsiteX16" fmla="*/ 743484 w 3691783"/>
              <a:gd name="connsiteY16" fmla="*/ 119641 h 2615013"/>
              <a:gd name="connsiteX17" fmla="*/ 871671 w 3691783"/>
              <a:gd name="connsiteY17" fmla="*/ 42728 h 2615013"/>
              <a:gd name="connsiteX18" fmla="*/ 1025496 w 3691783"/>
              <a:gd name="connsiteY18" fmla="*/ 0 h 2615013"/>
              <a:gd name="connsiteX19" fmla="*/ 2666288 w 3691783"/>
              <a:gd name="connsiteY19" fmla="*/ 0 h 2615013"/>
              <a:gd name="connsiteX20" fmla="*/ 2841477 w 3691783"/>
              <a:gd name="connsiteY20" fmla="*/ 42729 h 2615013"/>
              <a:gd name="connsiteX21" fmla="*/ 2944026 w 3691783"/>
              <a:gd name="connsiteY21" fmla="*/ 94003 h 2615013"/>
              <a:gd name="connsiteX22" fmla="*/ 3093578 w 3691783"/>
              <a:gd name="connsiteY22" fmla="*/ 179461 h 2615013"/>
              <a:gd name="connsiteX23" fmla="*/ 3217492 w 3691783"/>
              <a:gd name="connsiteY23" fmla="*/ 269192 h 2615013"/>
              <a:gd name="connsiteX24" fmla="*/ 3341406 w 3691783"/>
              <a:gd name="connsiteY24" fmla="*/ 380287 h 2615013"/>
              <a:gd name="connsiteX25" fmla="*/ 3443955 w 3691783"/>
              <a:gd name="connsiteY25" fmla="*/ 499929 h 2615013"/>
              <a:gd name="connsiteX26" fmla="*/ 3555051 w 3691783"/>
              <a:gd name="connsiteY26" fmla="*/ 679390 h 2615013"/>
              <a:gd name="connsiteX27" fmla="*/ 3614871 w 3691783"/>
              <a:gd name="connsiteY27" fmla="*/ 828942 h 2615013"/>
              <a:gd name="connsiteX28" fmla="*/ 3674692 w 3691783"/>
              <a:gd name="connsiteY28" fmla="*/ 991312 h 2615013"/>
              <a:gd name="connsiteX29" fmla="*/ 3683238 w 3691783"/>
              <a:gd name="connsiteY29" fmla="*/ 1093861 h 2615013"/>
              <a:gd name="connsiteX30" fmla="*/ 3683238 w 3691783"/>
              <a:gd name="connsiteY30" fmla="*/ 1380145 h 2615013"/>
              <a:gd name="connsiteX31" fmla="*/ 3691783 w 3691783"/>
              <a:gd name="connsiteY31" fmla="*/ 1563880 h 2615013"/>
              <a:gd name="connsiteX32" fmla="*/ 3649054 w 3691783"/>
              <a:gd name="connsiteY32" fmla="*/ 1713431 h 2615013"/>
              <a:gd name="connsiteX33" fmla="*/ 3529413 w 3691783"/>
              <a:gd name="connsiteY33" fmla="*/ 1892893 h 2615013"/>
              <a:gd name="connsiteX34" fmla="*/ 3392681 w 3691783"/>
              <a:gd name="connsiteY34" fmla="*/ 2080901 h 2615013"/>
              <a:gd name="connsiteX35" fmla="*/ 3255948 w 3691783"/>
              <a:gd name="connsiteY35" fmla="*/ 2213360 h 2615013"/>
              <a:gd name="connsiteX36" fmla="*/ 3140580 w 3691783"/>
              <a:gd name="connsiteY36" fmla="*/ 2311637 h 2615013"/>
              <a:gd name="connsiteX37" fmla="*/ 2978210 w 3691783"/>
              <a:gd name="connsiteY37" fmla="*/ 2452643 h 2615013"/>
              <a:gd name="connsiteX38" fmla="*/ 2824385 w 3691783"/>
              <a:gd name="connsiteY38" fmla="*/ 2521009 h 2615013"/>
              <a:gd name="connsiteX39" fmla="*/ 2670561 w 3691783"/>
              <a:gd name="connsiteY39" fmla="*/ 2610740 h 2615013"/>
              <a:gd name="connsiteX0" fmla="*/ 2670561 w 3691783"/>
              <a:gd name="connsiteY0" fmla="*/ 2610740 h 2615013"/>
              <a:gd name="connsiteX1" fmla="*/ 995585 w 3691783"/>
              <a:gd name="connsiteY1" fmla="*/ 2615013 h 2615013"/>
              <a:gd name="connsiteX2" fmla="*/ 846034 w 3691783"/>
              <a:gd name="connsiteY2" fmla="*/ 2550919 h 2615013"/>
              <a:gd name="connsiteX3" fmla="*/ 679391 w 3691783"/>
              <a:gd name="connsiteY3" fmla="*/ 2448370 h 2615013"/>
              <a:gd name="connsiteX4" fmla="*/ 538385 w 3691783"/>
              <a:gd name="connsiteY4" fmla="*/ 2358639 h 2615013"/>
              <a:gd name="connsiteX5" fmla="*/ 384562 w 3691783"/>
              <a:gd name="connsiteY5" fmla="*/ 2213360 h 2615013"/>
              <a:gd name="connsiteX6" fmla="*/ 247828 w 3691783"/>
              <a:gd name="connsiteY6" fmla="*/ 2050990 h 2615013"/>
              <a:gd name="connsiteX7" fmla="*/ 170916 w 3691783"/>
              <a:gd name="connsiteY7" fmla="*/ 1897166 h 2615013"/>
              <a:gd name="connsiteX8" fmla="*/ 81185 w 3691783"/>
              <a:gd name="connsiteY8" fmla="*/ 1709159 h 2615013"/>
              <a:gd name="connsiteX9" fmla="*/ 0 w 3691783"/>
              <a:gd name="connsiteY9" fmla="*/ 1358781 h 2615013"/>
              <a:gd name="connsiteX10" fmla="*/ 0 w 3691783"/>
              <a:gd name="connsiteY10" fmla="*/ 1145136 h 2615013"/>
              <a:gd name="connsiteX11" fmla="*/ 34183 w 3691783"/>
              <a:gd name="connsiteY11" fmla="*/ 927218 h 2615013"/>
              <a:gd name="connsiteX12" fmla="*/ 141006 w 3691783"/>
              <a:gd name="connsiteY12" fmla="*/ 717846 h 2615013"/>
              <a:gd name="connsiteX13" fmla="*/ 239282 w 3691783"/>
              <a:gd name="connsiteY13" fmla="*/ 538385 h 2615013"/>
              <a:gd name="connsiteX14" fmla="*/ 388834 w 3691783"/>
              <a:gd name="connsiteY14" fmla="*/ 367469 h 2615013"/>
              <a:gd name="connsiteX15" fmla="*/ 564023 w 3691783"/>
              <a:gd name="connsiteY15" fmla="*/ 222190 h 2615013"/>
              <a:gd name="connsiteX16" fmla="*/ 743484 w 3691783"/>
              <a:gd name="connsiteY16" fmla="*/ 119641 h 2615013"/>
              <a:gd name="connsiteX17" fmla="*/ 871671 w 3691783"/>
              <a:gd name="connsiteY17" fmla="*/ 42728 h 2615013"/>
              <a:gd name="connsiteX18" fmla="*/ 1025496 w 3691783"/>
              <a:gd name="connsiteY18" fmla="*/ 0 h 2615013"/>
              <a:gd name="connsiteX19" fmla="*/ 2666288 w 3691783"/>
              <a:gd name="connsiteY19" fmla="*/ 0 h 2615013"/>
              <a:gd name="connsiteX20" fmla="*/ 2841477 w 3691783"/>
              <a:gd name="connsiteY20" fmla="*/ 42729 h 2615013"/>
              <a:gd name="connsiteX21" fmla="*/ 2944026 w 3691783"/>
              <a:gd name="connsiteY21" fmla="*/ 94003 h 2615013"/>
              <a:gd name="connsiteX22" fmla="*/ 3093578 w 3691783"/>
              <a:gd name="connsiteY22" fmla="*/ 179461 h 2615013"/>
              <a:gd name="connsiteX23" fmla="*/ 3217492 w 3691783"/>
              <a:gd name="connsiteY23" fmla="*/ 269192 h 2615013"/>
              <a:gd name="connsiteX24" fmla="*/ 3341406 w 3691783"/>
              <a:gd name="connsiteY24" fmla="*/ 380287 h 2615013"/>
              <a:gd name="connsiteX25" fmla="*/ 3443955 w 3691783"/>
              <a:gd name="connsiteY25" fmla="*/ 499929 h 2615013"/>
              <a:gd name="connsiteX26" fmla="*/ 3555051 w 3691783"/>
              <a:gd name="connsiteY26" fmla="*/ 679390 h 2615013"/>
              <a:gd name="connsiteX27" fmla="*/ 3614871 w 3691783"/>
              <a:gd name="connsiteY27" fmla="*/ 828942 h 2615013"/>
              <a:gd name="connsiteX28" fmla="*/ 3674692 w 3691783"/>
              <a:gd name="connsiteY28" fmla="*/ 991312 h 2615013"/>
              <a:gd name="connsiteX29" fmla="*/ 3683238 w 3691783"/>
              <a:gd name="connsiteY29" fmla="*/ 1093861 h 2615013"/>
              <a:gd name="connsiteX30" fmla="*/ 3683238 w 3691783"/>
              <a:gd name="connsiteY30" fmla="*/ 1380145 h 2615013"/>
              <a:gd name="connsiteX31" fmla="*/ 3691783 w 3691783"/>
              <a:gd name="connsiteY31" fmla="*/ 1563880 h 2615013"/>
              <a:gd name="connsiteX32" fmla="*/ 3649054 w 3691783"/>
              <a:gd name="connsiteY32" fmla="*/ 1713431 h 2615013"/>
              <a:gd name="connsiteX33" fmla="*/ 3529413 w 3691783"/>
              <a:gd name="connsiteY33" fmla="*/ 1892893 h 2615013"/>
              <a:gd name="connsiteX34" fmla="*/ 3392681 w 3691783"/>
              <a:gd name="connsiteY34" fmla="*/ 2080901 h 2615013"/>
              <a:gd name="connsiteX35" fmla="*/ 3255948 w 3691783"/>
              <a:gd name="connsiteY35" fmla="*/ 2213360 h 2615013"/>
              <a:gd name="connsiteX36" fmla="*/ 3140580 w 3691783"/>
              <a:gd name="connsiteY36" fmla="*/ 2311637 h 2615013"/>
              <a:gd name="connsiteX37" fmla="*/ 2978210 w 3691783"/>
              <a:gd name="connsiteY37" fmla="*/ 2452643 h 2615013"/>
              <a:gd name="connsiteX38" fmla="*/ 2824385 w 3691783"/>
              <a:gd name="connsiteY38" fmla="*/ 2521009 h 2615013"/>
              <a:gd name="connsiteX39" fmla="*/ 2670561 w 3691783"/>
              <a:gd name="connsiteY39" fmla="*/ 2610740 h 2615013"/>
              <a:gd name="connsiteX0" fmla="*/ 2670561 w 3691783"/>
              <a:gd name="connsiteY0" fmla="*/ 2610740 h 2615013"/>
              <a:gd name="connsiteX1" fmla="*/ 1021222 w 3691783"/>
              <a:gd name="connsiteY1" fmla="*/ 2615013 h 2615013"/>
              <a:gd name="connsiteX2" fmla="*/ 846034 w 3691783"/>
              <a:gd name="connsiteY2" fmla="*/ 2550919 h 2615013"/>
              <a:gd name="connsiteX3" fmla="*/ 679391 w 3691783"/>
              <a:gd name="connsiteY3" fmla="*/ 2448370 h 2615013"/>
              <a:gd name="connsiteX4" fmla="*/ 538385 w 3691783"/>
              <a:gd name="connsiteY4" fmla="*/ 2358639 h 2615013"/>
              <a:gd name="connsiteX5" fmla="*/ 384562 w 3691783"/>
              <a:gd name="connsiteY5" fmla="*/ 2213360 h 2615013"/>
              <a:gd name="connsiteX6" fmla="*/ 247828 w 3691783"/>
              <a:gd name="connsiteY6" fmla="*/ 2050990 h 2615013"/>
              <a:gd name="connsiteX7" fmla="*/ 170916 w 3691783"/>
              <a:gd name="connsiteY7" fmla="*/ 1897166 h 2615013"/>
              <a:gd name="connsiteX8" fmla="*/ 81185 w 3691783"/>
              <a:gd name="connsiteY8" fmla="*/ 1709159 h 2615013"/>
              <a:gd name="connsiteX9" fmla="*/ 0 w 3691783"/>
              <a:gd name="connsiteY9" fmla="*/ 1358781 h 2615013"/>
              <a:gd name="connsiteX10" fmla="*/ 0 w 3691783"/>
              <a:gd name="connsiteY10" fmla="*/ 1145136 h 2615013"/>
              <a:gd name="connsiteX11" fmla="*/ 34183 w 3691783"/>
              <a:gd name="connsiteY11" fmla="*/ 927218 h 2615013"/>
              <a:gd name="connsiteX12" fmla="*/ 141006 w 3691783"/>
              <a:gd name="connsiteY12" fmla="*/ 717846 h 2615013"/>
              <a:gd name="connsiteX13" fmla="*/ 239282 w 3691783"/>
              <a:gd name="connsiteY13" fmla="*/ 538385 h 2615013"/>
              <a:gd name="connsiteX14" fmla="*/ 388834 w 3691783"/>
              <a:gd name="connsiteY14" fmla="*/ 367469 h 2615013"/>
              <a:gd name="connsiteX15" fmla="*/ 564023 w 3691783"/>
              <a:gd name="connsiteY15" fmla="*/ 222190 h 2615013"/>
              <a:gd name="connsiteX16" fmla="*/ 743484 w 3691783"/>
              <a:gd name="connsiteY16" fmla="*/ 119641 h 2615013"/>
              <a:gd name="connsiteX17" fmla="*/ 871671 w 3691783"/>
              <a:gd name="connsiteY17" fmla="*/ 42728 h 2615013"/>
              <a:gd name="connsiteX18" fmla="*/ 1025496 w 3691783"/>
              <a:gd name="connsiteY18" fmla="*/ 0 h 2615013"/>
              <a:gd name="connsiteX19" fmla="*/ 2666288 w 3691783"/>
              <a:gd name="connsiteY19" fmla="*/ 0 h 2615013"/>
              <a:gd name="connsiteX20" fmla="*/ 2841477 w 3691783"/>
              <a:gd name="connsiteY20" fmla="*/ 42729 h 2615013"/>
              <a:gd name="connsiteX21" fmla="*/ 2944026 w 3691783"/>
              <a:gd name="connsiteY21" fmla="*/ 94003 h 2615013"/>
              <a:gd name="connsiteX22" fmla="*/ 3093578 w 3691783"/>
              <a:gd name="connsiteY22" fmla="*/ 179461 h 2615013"/>
              <a:gd name="connsiteX23" fmla="*/ 3217492 w 3691783"/>
              <a:gd name="connsiteY23" fmla="*/ 269192 h 2615013"/>
              <a:gd name="connsiteX24" fmla="*/ 3341406 w 3691783"/>
              <a:gd name="connsiteY24" fmla="*/ 380287 h 2615013"/>
              <a:gd name="connsiteX25" fmla="*/ 3443955 w 3691783"/>
              <a:gd name="connsiteY25" fmla="*/ 499929 h 2615013"/>
              <a:gd name="connsiteX26" fmla="*/ 3555051 w 3691783"/>
              <a:gd name="connsiteY26" fmla="*/ 679390 h 2615013"/>
              <a:gd name="connsiteX27" fmla="*/ 3614871 w 3691783"/>
              <a:gd name="connsiteY27" fmla="*/ 828942 h 2615013"/>
              <a:gd name="connsiteX28" fmla="*/ 3674692 w 3691783"/>
              <a:gd name="connsiteY28" fmla="*/ 991312 h 2615013"/>
              <a:gd name="connsiteX29" fmla="*/ 3683238 w 3691783"/>
              <a:gd name="connsiteY29" fmla="*/ 1093861 h 2615013"/>
              <a:gd name="connsiteX30" fmla="*/ 3683238 w 3691783"/>
              <a:gd name="connsiteY30" fmla="*/ 1380145 h 2615013"/>
              <a:gd name="connsiteX31" fmla="*/ 3691783 w 3691783"/>
              <a:gd name="connsiteY31" fmla="*/ 1563880 h 2615013"/>
              <a:gd name="connsiteX32" fmla="*/ 3649054 w 3691783"/>
              <a:gd name="connsiteY32" fmla="*/ 1713431 h 2615013"/>
              <a:gd name="connsiteX33" fmla="*/ 3529413 w 3691783"/>
              <a:gd name="connsiteY33" fmla="*/ 1892893 h 2615013"/>
              <a:gd name="connsiteX34" fmla="*/ 3392681 w 3691783"/>
              <a:gd name="connsiteY34" fmla="*/ 2080901 h 2615013"/>
              <a:gd name="connsiteX35" fmla="*/ 3255948 w 3691783"/>
              <a:gd name="connsiteY35" fmla="*/ 2213360 h 2615013"/>
              <a:gd name="connsiteX36" fmla="*/ 3140580 w 3691783"/>
              <a:gd name="connsiteY36" fmla="*/ 2311637 h 2615013"/>
              <a:gd name="connsiteX37" fmla="*/ 2978210 w 3691783"/>
              <a:gd name="connsiteY37" fmla="*/ 2452643 h 2615013"/>
              <a:gd name="connsiteX38" fmla="*/ 2824385 w 3691783"/>
              <a:gd name="connsiteY38" fmla="*/ 2521009 h 2615013"/>
              <a:gd name="connsiteX39" fmla="*/ 2670561 w 3691783"/>
              <a:gd name="connsiteY39" fmla="*/ 2610740 h 2615013"/>
              <a:gd name="connsiteX0" fmla="*/ 2670561 w 3691783"/>
              <a:gd name="connsiteY0" fmla="*/ 2610740 h 2615013"/>
              <a:gd name="connsiteX1" fmla="*/ 1021222 w 3691783"/>
              <a:gd name="connsiteY1" fmla="*/ 2615013 h 2615013"/>
              <a:gd name="connsiteX2" fmla="*/ 846034 w 3691783"/>
              <a:gd name="connsiteY2" fmla="*/ 2550919 h 2615013"/>
              <a:gd name="connsiteX3" fmla="*/ 679391 w 3691783"/>
              <a:gd name="connsiteY3" fmla="*/ 2448370 h 2615013"/>
              <a:gd name="connsiteX4" fmla="*/ 538385 w 3691783"/>
              <a:gd name="connsiteY4" fmla="*/ 2358639 h 2615013"/>
              <a:gd name="connsiteX5" fmla="*/ 384562 w 3691783"/>
              <a:gd name="connsiteY5" fmla="*/ 2213360 h 2615013"/>
              <a:gd name="connsiteX6" fmla="*/ 247828 w 3691783"/>
              <a:gd name="connsiteY6" fmla="*/ 2050990 h 2615013"/>
              <a:gd name="connsiteX7" fmla="*/ 170916 w 3691783"/>
              <a:gd name="connsiteY7" fmla="*/ 1897166 h 2615013"/>
              <a:gd name="connsiteX8" fmla="*/ 81185 w 3691783"/>
              <a:gd name="connsiteY8" fmla="*/ 1709159 h 2615013"/>
              <a:gd name="connsiteX9" fmla="*/ 0 w 3691783"/>
              <a:gd name="connsiteY9" fmla="*/ 1358781 h 2615013"/>
              <a:gd name="connsiteX10" fmla="*/ 0 w 3691783"/>
              <a:gd name="connsiteY10" fmla="*/ 1145136 h 2615013"/>
              <a:gd name="connsiteX11" fmla="*/ 34183 w 3691783"/>
              <a:gd name="connsiteY11" fmla="*/ 927218 h 2615013"/>
              <a:gd name="connsiteX12" fmla="*/ 141006 w 3691783"/>
              <a:gd name="connsiteY12" fmla="*/ 717846 h 2615013"/>
              <a:gd name="connsiteX13" fmla="*/ 239282 w 3691783"/>
              <a:gd name="connsiteY13" fmla="*/ 538385 h 2615013"/>
              <a:gd name="connsiteX14" fmla="*/ 388834 w 3691783"/>
              <a:gd name="connsiteY14" fmla="*/ 367469 h 2615013"/>
              <a:gd name="connsiteX15" fmla="*/ 564023 w 3691783"/>
              <a:gd name="connsiteY15" fmla="*/ 222190 h 2615013"/>
              <a:gd name="connsiteX16" fmla="*/ 743484 w 3691783"/>
              <a:gd name="connsiteY16" fmla="*/ 119641 h 2615013"/>
              <a:gd name="connsiteX17" fmla="*/ 871671 w 3691783"/>
              <a:gd name="connsiteY17" fmla="*/ 42728 h 2615013"/>
              <a:gd name="connsiteX18" fmla="*/ 1025496 w 3691783"/>
              <a:gd name="connsiteY18" fmla="*/ 0 h 2615013"/>
              <a:gd name="connsiteX19" fmla="*/ 2666288 w 3691783"/>
              <a:gd name="connsiteY19" fmla="*/ 0 h 2615013"/>
              <a:gd name="connsiteX20" fmla="*/ 2841477 w 3691783"/>
              <a:gd name="connsiteY20" fmla="*/ 42729 h 2615013"/>
              <a:gd name="connsiteX21" fmla="*/ 2944026 w 3691783"/>
              <a:gd name="connsiteY21" fmla="*/ 94003 h 2615013"/>
              <a:gd name="connsiteX22" fmla="*/ 3093578 w 3691783"/>
              <a:gd name="connsiteY22" fmla="*/ 179461 h 2615013"/>
              <a:gd name="connsiteX23" fmla="*/ 3217492 w 3691783"/>
              <a:gd name="connsiteY23" fmla="*/ 269192 h 2615013"/>
              <a:gd name="connsiteX24" fmla="*/ 3341406 w 3691783"/>
              <a:gd name="connsiteY24" fmla="*/ 380287 h 2615013"/>
              <a:gd name="connsiteX25" fmla="*/ 3443955 w 3691783"/>
              <a:gd name="connsiteY25" fmla="*/ 499929 h 2615013"/>
              <a:gd name="connsiteX26" fmla="*/ 3555051 w 3691783"/>
              <a:gd name="connsiteY26" fmla="*/ 679390 h 2615013"/>
              <a:gd name="connsiteX27" fmla="*/ 3614871 w 3691783"/>
              <a:gd name="connsiteY27" fmla="*/ 828942 h 2615013"/>
              <a:gd name="connsiteX28" fmla="*/ 3674692 w 3691783"/>
              <a:gd name="connsiteY28" fmla="*/ 991312 h 2615013"/>
              <a:gd name="connsiteX29" fmla="*/ 3683238 w 3691783"/>
              <a:gd name="connsiteY29" fmla="*/ 1093861 h 2615013"/>
              <a:gd name="connsiteX30" fmla="*/ 3683238 w 3691783"/>
              <a:gd name="connsiteY30" fmla="*/ 1380145 h 2615013"/>
              <a:gd name="connsiteX31" fmla="*/ 3691783 w 3691783"/>
              <a:gd name="connsiteY31" fmla="*/ 1563880 h 2615013"/>
              <a:gd name="connsiteX32" fmla="*/ 3649054 w 3691783"/>
              <a:gd name="connsiteY32" fmla="*/ 1713431 h 2615013"/>
              <a:gd name="connsiteX33" fmla="*/ 3529413 w 3691783"/>
              <a:gd name="connsiteY33" fmla="*/ 1892893 h 2615013"/>
              <a:gd name="connsiteX34" fmla="*/ 3392681 w 3691783"/>
              <a:gd name="connsiteY34" fmla="*/ 2080901 h 2615013"/>
              <a:gd name="connsiteX35" fmla="*/ 3255948 w 3691783"/>
              <a:gd name="connsiteY35" fmla="*/ 2213360 h 2615013"/>
              <a:gd name="connsiteX36" fmla="*/ 3140580 w 3691783"/>
              <a:gd name="connsiteY36" fmla="*/ 2311637 h 2615013"/>
              <a:gd name="connsiteX37" fmla="*/ 2978210 w 3691783"/>
              <a:gd name="connsiteY37" fmla="*/ 2452643 h 2615013"/>
              <a:gd name="connsiteX38" fmla="*/ 2837204 w 3691783"/>
              <a:gd name="connsiteY38" fmla="*/ 2559465 h 2615013"/>
              <a:gd name="connsiteX39" fmla="*/ 2670561 w 3691783"/>
              <a:gd name="connsiteY39" fmla="*/ 2610740 h 2615013"/>
              <a:gd name="connsiteX0" fmla="*/ 2670561 w 3691783"/>
              <a:gd name="connsiteY0" fmla="*/ 2610740 h 2615013"/>
              <a:gd name="connsiteX1" fmla="*/ 1021222 w 3691783"/>
              <a:gd name="connsiteY1" fmla="*/ 2615013 h 2615013"/>
              <a:gd name="connsiteX2" fmla="*/ 846034 w 3691783"/>
              <a:gd name="connsiteY2" fmla="*/ 2550919 h 2615013"/>
              <a:gd name="connsiteX3" fmla="*/ 679391 w 3691783"/>
              <a:gd name="connsiteY3" fmla="*/ 2448370 h 2615013"/>
              <a:gd name="connsiteX4" fmla="*/ 538385 w 3691783"/>
              <a:gd name="connsiteY4" fmla="*/ 2358639 h 2615013"/>
              <a:gd name="connsiteX5" fmla="*/ 384562 w 3691783"/>
              <a:gd name="connsiteY5" fmla="*/ 2213360 h 2615013"/>
              <a:gd name="connsiteX6" fmla="*/ 247828 w 3691783"/>
              <a:gd name="connsiteY6" fmla="*/ 2050990 h 2615013"/>
              <a:gd name="connsiteX7" fmla="*/ 170916 w 3691783"/>
              <a:gd name="connsiteY7" fmla="*/ 1897166 h 2615013"/>
              <a:gd name="connsiteX8" fmla="*/ 81185 w 3691783"/>
              <a:gd name="connsiteY8" fmla="*/ 1709159 h 2615013"/>
              <a:gd name="connsiteX9" fmla="*/ 0 w 3691783"/>
              <a:gd name="connsiteY9" fmla="*/ 1358781 h 2615013"/>
              <a:gd name="connsiteX10" fmla="*/ 0 w 3691783"/>
              <a:gd name="connsiteY10" fmla="*/ 1145136 h 2615013"/>
              <a:gd name="connsiteX11" fmla="*/ 34183 w 3691783"/>
              <a:gd name="connsiteY11" fmla="*/ 927218 h 2615013"/>
              <a:gd name="connsiteX12" fmla="*/ 141006 w 3691783"/>
              <a:gd name="connsiteY12" fmla="*/ 717846 h 2615013"/>
              <a:gd name="connsiteX13" fmla="*/ 239282 w 3691783"/>
              <a:gd name="connsiteY13" fmla="*/ 538385 h 2615013"/>
              <a:gd name="connsiteX14" fmla="*/ 388834 w 3691783"/>
              <a:gd name="connsiteY14" fmla="*/ 367469 h 2615013"/>
              <a:gd name="connsiteX15" fmla="*/ 564023 w 3691783"/>
              <a:gd name="connsiteY15" fmla="*/ 222190 h 2615013"/>
              <a:gd name="connsiteX16" fmla="*/ 743484 w 3691783"/>
              <a:gd name="connsiteY16" fmla="*/ 119641 h 2615013"/>
              <a:gd name="connsiteX17" fmla="*/ 871671 w 3691783"/>
              <a:gd name="connsiteY17" fmla="*/ 42728 h 2615013"/>
              <a:gd name="connsiteX18" fmla="*/ 1025496 w 3691783"/>
              <a:gd name="connsiteY18" fmla="*/ 0 h 2615013"/>
              <a:gd name="connsiteX19" fmla="*/ 2666288 w 3691783"/>
              <a:gd name="connsiteY19" fmla="*/ 0 h 2615013"/>
              <a:gd name="connsiteX20" fmla="*/ 2841477 w 3691783"/>
              <a:gd name="connsiteY20" fmla="*/ 42729 h 2615013"/>
              <a:gd name="connsiteX21" fmla="*/ 2944026 w 3691783"/>
              <a:gd name="connsiteY21" fmla="*/ 94003 h 2615013"/>
              <a:gd name="connsiteX22" fmla="*/ 3093578 w 3691783"/>
              <a:gd name="connsiteY22" fmla="*/ 179461 h 2615013"/>
              <a:gd name="connsiteX23" fmla="*/ 3217492 w 3691783"/>
              <a:gd name="connsiteY23" fmla="*/ 269192 h 2615013"/>
              <a:gd name="connsiteX24" fmla="*/ 3341406 w 3691783"/>
              <a:gd name="connsiteY24" fmla="*/ 380287 h 2615013"/>
              <a:gd name="connsiteX25" fmla="*/ 3443955 w 3691783"/>
              <a:gd name="connsiteY25" fmla="*/ 499929 h 2615013"/>
              <a:gd name="connsiteX26" fmla="*/ 3555051 w 3691783"/>
              <a:gd name="connsiteY26" fmla="*/ 679390 h 2615013"/>
              <a:gd name="connsiteX27" fmla="*/ 3614871 w 3691783"/>
              <a:gd name="connsiteY27" fmla="*/ 828942 h 2615013"/>
              <a:gd name="connsiteX28" fmla="*/ 3674692 w 3691783"/>
              <a:gd name="connsiteY28" fmla="*/ 991312 h 2615013"/>
              <a:gd name="connsiteX29" fmla="*/ 3683238 w 3691783"/>
              <a:gd name="connsiteY29" fmla="*/ 1093861 h 2615013"/>
              <a:gd name="connsiteX30" fmla="*/ 3687511 w 3691783"/>
              <a:gd name="connsiteY30" fmla="*/ 1375872 h 2615013"/>
              <a:gd name="connsiteX31" fmla="*/ 3691783 w 3691783"/>
              <a:gd name="connsiteY31" fmla="*/ 1563880 h 2615013"/>
              <a:gd name="connsiteX32" fmla="*/ 3649054 w 3691783"/>
              <a:gd name="connsiteY32" fmla="*/ 1713431 h 2615013"/>
              <a:gd name="connsiteX33" fmla="*/ 3529413 w 3691783"/>
              <a:gd name="connsiteY33" fmla="*/ 1892893 h 2615013"/>
              <a:gd name="connsiteX34" fmla="*/ 3392681 w 3691783"/>
              <a:gd name="connsiteY34" fmla="*/ 2080901 h 2615013"/>
              <a:gd name="connsiteX35" fmla="*/ 3255948 w 3691783"/>
              <a:gd name="connsiteY35" fmla="*/ 2213360 h 2615013"/>
              <a:gd name="connsiteX36" fmla="*/ 3140580 w 3691783"/>
              <a:gd name="connsiteY36" fmla="*/ 2311637 h 2615013"/>
              <a:gd name="connsiteX37" fmla="*/ 2978210 w 3691783"/>
              <a:gd name="connsiteY37" fmla="*/ 2452643 h 2615013"/>
              <a:gd name="connsiteX38" fmla="*/ 2837204 w 3691783"/>
              <a:gd name="connsiteY38" fmla="*/ 2559465 h 2615013"/>
              <a:gd name="connsiteX39" fmla="*/ 2670561 w 3691783"/>
              <a:gd name="connsiteY39" fmla="*/ 2610740 h 261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691783" h="2615013">
                <a:moveTo>
                  <a:pt x="2670561" y="2610740"/>
                </a:moveTo>
                <a:lnTo>
                  <a:pt x="1021222" y="2615013"/>
                </a:lnTo>
                <a:lnTo>
                  <a:pt x="846034" y="2550919"/>
                </a:lnTo>
                <a:lnTo>
                  <a:pt x="679391" y="2448370"/>
                </a:lnTo>
                <a:lnTo>
                  <a:pt x="538385" y="2358639"/>
                </a:lnTo>
                <a:lnTo>
                  <a:pt x="384562" y="2213360"/>
                </a:lnTo>
                <a:lnTo>
                  <a:pt x="247828" y="2050990"/>
                </a:lnTo>
                <a:lnTo>
                  <a:pt x="170916" y="1897166"/>
                </a:lnTo>
                <a:lnTo>
                  <a:pt x="81185" y="1709159"/>
                </a:lnTo>
                <a:lnTo>
                  <a:pt x="0" y="1358781"/>
                </a:lnTo>
                <a:lnTo>
                  <a:pt x="0" y="1145136"/>
                </a:lnTo>
                <a:lnTo>
                  <a:pt x="34183" y="927218"/>
                </a:lnTo>
                <a:lnTo>
                  <a:pt x="141006" y="717846"/>
                </a:lnTo>
                <a:lnTo>
                  <a:pt x="239282" y="538385"/>
                </a:lnTo>
                <a:lnTo>
                  <a:pt x="388834" y="367469"/>
                </a:lnTo>
                <a:lnTo>
                  <a:pt x="564023" y="222190"/>
                </a:lnTo>
                <a:lnTo>
                  <a:pt x="743484" y="119641"/>
                </a:lnTo>
                <a:lnTo>
                  <a:pt x="871671" y="42728"/>
                </a:lnTo>
                <a:lnTo>
                  <a:pt x="1025496" y="0"/>
                </a:lnTo>
                <a:lnTo>
                  <a:pt x="2666288" y="0"/>
                </a:lnTo>
                <a:lnTo>
                  <a:pt x="2841477" y="42729"/>
                </a:lnTo>
                <a:lnTo>
                  <a:pt x="2944026" y="94003"/>
                </a:lnTo>
                <a:lnTo>
                  <a:pt x="3093578" y="179461"/>
                </a:lnTo>
                <a:lnTo>
                  <a:pt x="3217492" y="269192"/>
                </a:lnTo>
                <a:lnTo>
                  <a:pt x="3341406" y="380287"/>
                </a:lnTo>
                <a:lnTo>
                  <a:pt x="3443955" y="499929"/>
                </a:lnTo>
                <a:lnTo>
                  <a:pt x="3555051" y="679390"/>
                </a:lnTo>
                <a:lnTo>
                  <a:pt x="3614871" y="828942"/>
                </a:lnTo>
                <a:lnTo>
                  <a:pt x="3674692" y="991312"/>
                </a:lnTo>
                <a:lnTo>
                  <a:pt x="3683238" y="1093861"/>
                </a:lnTo>
                <a:cubicBezTo>
                  <a:pt x="3684662" y="1187865"/>
                  <a:pt x="3686087" y="1281868"/>
                  <a:pt x="3687511" y="1375872"/>
                </a:cubicBezTo>
                <a:lnTo>
                  <a:pt x="3691783" y="1563880"/>
                </a:lnTo>
                <a:lnTo>
                  <a:pt x="3649054" y="1713431"/>
                </a:lnTo>
                <a:lnTo>
                  <a:pt x="3529413" y="1892893"/>
                </a:lnTo>
                <a:lnTo>
                  <a:pt x="3392681" y="2080901"/>
                </a:lnTo>
                <a:lnTo>
                  <a:pt x="3255948" y="2213360"/>
                </a:lnTo>
                <a:lnTo>
                  <a:pt x="3140580" y="2311637"/>
                </a:lnTo>
                <a:lnTo>
                  <a:pt x="2978210" y="2452643"/>
                </a:lnTo>
                <a:lnTo>
                  <a:pt x="2837204" y="2559465"/>
                </a:lnTo>
                <a:lnTo>
                  <a:pt x="2670561" y="2610740"/>
                </a:lnTo>
                <a:close/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~PP367.WAV">
            <a:hlinkClick r:id="" action="ppaction://media"/>
          </p:cNvPr>
          <p:cNvPicPr>
            <a:picLocks noRot="1" noChangeAspect="1"/>
          </p:cNvPicPr>
          <p:nvPr>
            <a:wavAudioFile r:embed="rId1" name="~PP367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5116502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sconsin State Fair Park Mark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90" t="-43" r="22002" b="62140"/>
          <a:stretch/>
        </p:blipFill>
        <p:spPr bwMode="auto">
          <a:xfrm>
            <a:off x="13116" y="0"/>
            <a:ext cx="12201765" cy="651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~PP1719.WAV">
            <a:hlinkClick r:id="" action="ppaction://media"/>
          </p:cNvPr>
          <p:cNvPicPr>
            <a:picLocks noRot="1" noChangeAspect="1"/>
          </p:cNvPicPr>
          <p:nvPr>
            <a:wavAudioFile r:embed="rId1" name="~PP1719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417414"/>
      </p:ext>
    </p:ext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ib.utexas.edu/maps/topo/wisconsin/txu-pclmaps-topo-wi-milwaukee_special-1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34" t="51390" r="62894" b="44455"/>
          <a:stretch/>
        </p:blipFill>
        <p:spPr bwMode="auto">
          <a:xfrm>
            <a:off x="-31554" y="0"/>
            <a:ext cx="12294043" cy="684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087906" y="-2761129"/>
            <a:ext cx="1290918" cy="7351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30824" y="1954306"/>
            <a:ext cx="4464423" cy="446442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888232">
            <a:off x="3492032" y="1242298"/>
            <a:ext cx="6744169" cy="340957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22379" y="0"/>
            <a:ext cx="399748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Settled Area or planned streets</a:t>
            </a:r>
          </a:p>
        </p:txBody>
      </p:sp>
      <p:sp>
        <p:nvSpPr>
          <p:cNvPr id="10" name="Oval 9"/>
          <p:cNvSpPr/>
          <p:nvPr/>
        </p:nvSpPr>
        <p:spPr>
          <a:xfrm rot="18904754">
            <a:off x="4700148" y="364656"/>
            <a:ext cx="1057799" cy="42985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2824.WAV">
            <a:hlinkClick r:id="" action="ppaction://media"/>
          </p:cNvPr>
          <p:cNvPicPr>
            <a:picLocks noRot="1" noChangeAspect="1"/>
          </p:cNvPicPr>
          <p:nvPr>
            <a:wavAudioFile r:embed="rId1" name="~PP2824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675549"/>
      </p:ext>
    </p:extLst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-11024"/>
            <a:ext cx="12192001" cy="2686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http://www.lib.utexas.edu/maps/topo/wisconsin/txu-pclmaps-topo-wi-milwaukee_special-1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9" t="44128" r="51540" b="43475"/>
          <a:stretch/>
        </p:blipFill>
        <p:spPr bwMode="auto">
          <a:xfrm>
            <a:off x="-27522" y="-14513"/>
            <a:ext cx="12247042" cy="68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0870" y="0"/>
            <a:ext cx="126827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1899</a:t>
            </a:r>
            <a:endParaRPr lang="en-US" sz="4000" b="1" u="sng" dirty="0"/>
          </a:p>
        </p:txBody>
      </p:sp>
      <p:sp>
        <p:nvSpPr>
          <p:cNvPr id="4" name="Freeform 3"/>
          <p:cNvSpPr/>
          <p:nvPr/>
        </p:nvSpPr>
        <p:spPr>
          <a:xfrm>
            <a:off x="2901244" y="2765778"/>
            <a:ext cx="7270045" cy="4030133"/>
          </a:xfrm>
          <a:custGeom>
            <a:avLst/>
            <a:gdLst>
              <a:gd name="connsiteX0" fmla="*/ 2935112 w 7270045"/>
              <a:gd name="connsiteY0" fmla="*/ 67733 h 4030133"/>
              <a:gd name="connsiteX1" fmla="*/ 2946400 w 7270045"/>
              <a:gd name="connsiteY1" fmla="*/ 1377244 h 4030133"/>
              <a:gd name="connsiteX2" fmla="*/ 0 w 7270045"/>
              <a:gd name="connsiteY2" fmla="*/ 1354666 h 4030133"/>
              <a:gd name="connsiteX3" fmla="*/ 22578 w 7270045"/>
              <a:gd name="connsiteY3" fmla="*/ 4030133 h 4030133"/>
              <a:gd name="connsiteX4" fmla="*/ 7270045 w 7270045"/>
              <a:gd name="connsiteY4" fmla="*/ 3951111 h 4030133"/>
              <a:gd name="connsiteX5" fmla="*/ 7224889 w 7270045"/>
              <a:gd name="connsiteY5" fmla="*/ 2551289 h 4030133"/>
              <a:gd name="connsiteX6" fmla="*/ 6750756 w 7270045"/>
              <a:gd name="connsiteY6" fmla="*/ 2551289 h 4030133"/>
              <a:gd name="connsiteX7" fmla="*/ 6750756 w 7270045"/>
              <a:gd name="connsiteY7" fmla="*/ 2133600 h 4030133"/>
              <a:gd name="connsiteX8" fmla="*/ 6671734 w 7270045"/>
              <a:gd name="connsiteY8" fmla="*/ 2133600 h 4030133"/>
              <a:gd name="connsiteX9" fmla="*/ 6660445 w 7270045"/>
              <a:gd name="connsiteY9" fmla="*/ 1377244 h 4030133"/>
              <a:gd name="connsiteX10" fmla="*/ 6604000 w 7270045"/>
              <a:gd name="connsiteY10" fmla="*/ 1377244 h 4030133"/>
              <a:gd name="connsiteX11" fmla="*/ 6615289 w 7270045"/>
              <a:gd name="connsiteY11" fmla="*/ 0 h 4030133"/>
              <a:gd name="connsiteX12" fmla="*/ 2935112 w 7270045"/>
              <a:gd name="connsiteY12" fmla="*/ 67733 h 403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70045" h="4030133">
                <a:moveTo>
                  <a:pt x="2935112" y="67733"/>
                </a:moveTo>
                <a:cubicBezTo>
                  <a:pt x="2938875" y="504237"/>
                  <a:pt x="2942637" y="940740"/>
                  <a:pt x="2946400" y="1377244"/>
                </a:cubicBezTo>
                <a:lnTo>
                  <a:pt x="0" y="1354666"/>
                </a:lnTo>
                <a:lnTo>
                  <a:pt x="22578" y="4030133"/>
                </a:lnTo>
                <a:lnTo>
                  <a:pt x="7270045" y="3951111"/>
                </a:lnTo>
                <a:lnTo>
                  <a:pt x="7224889" y="2551289"/>
                </a:lnTo>
                <a:lnTo>
                  <a:pt x="6750756" y="2551289"/>
                </a:lnTo>
                <a:lnTo>
                  <a:pt x="6750756" y="2133600"/>
                </a:lnTo>
                <a:lnTo>
                  <a:pt x="6671734" y="2133600"/>
                </a:lnTo>
                <a:lnTo>
                  <a:pt x="6660445" y="1377244"/>
                </a:lnTo>
                <a:lnTo>
                  <a:pt x="6604000" y="1377244"/>
                </a:lnTo>
                <a:lnTo>
                  <a:pt x="6615289" y="0"/>
                </a:lnTo>
                <a:lnTo>
                  <a:pt x="2935112" y="67733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0008919">
            <a:off x="7195040" y="3749698"/>
            <a:ext cx="1646254" cy="84754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5494" y="634788"/>
            <a:ext cx="757902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North Greenfield Town limits</a:t>
            </a:r>
          </a:p>
          <a:p>
            <a:r>
              <a:rPr lang="en-US" sz="3600" dirty="0" smtClean="0"/>
              <a:t>Settled Area or planned streets</a:t>
            </a:r>
          </a:p>
        </p:txBody>
      </p:sp>
      <p:sp>
        <p:nvSpPr>
          <p:cNvPr id="8" name="Oval 7"/>
          <p:cNvSpPr/>
          <p:nvPr/>
        </p:nvSpPr>
        <p:spPr>
          <a:xfrm>
            <a:off x="8433959" y="1228849"/>
            <a:ext cx="1325071" cy="42985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V="1">
            <a:off x="8370497" y="890039"/>
            <a:ext cx="1388533" cy="45719"/>
          </a:xfrm>
          <a:custGeom>
            <a:avLst/>
            <a:gdLst>
              <a:gd name="connsiteX0" fmla="*/ 0 w 1027289"/>
              <a:gd name="connsiteY0" fmla="*/ 0 h 0"/>
              <a:gd name="connsiteX1" fmla="*/ 1027289 w 1027289"/>
              <a:gd name="connsiteY1" fmla="*/ 0 h 0"/>
              <a:gd name="connsiteX2" fmla="*/ 1027289 w 1027289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289">
                <a:moveTo>
                  <a:pt x="0" y="0"/>
                </a:moveTo>
                <a:lnTo>
                  <a:pt x="1027289" y="0"/>
                </a:lnTo>
                <a:lnTo>
                  <a:pt x="1027289" y="0"/>
                </a:lnTo>
              </a:path>
            </a:pathLst>
          </a:custGeom>
          <a:noFill/>
          <a:ln w="762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67256" y="3971596"/>
            <a:ext cx="2758550" cy="263234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768938">
            <a:off x="3985169" y="3972775"/>
            <a:ext cx="1747158" cy="202635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334162" y="2765778"/>
            <a:ext cx="424381" cy="1248328"/>
          </a:xfrm>
          <a:custGeom>
            <a:avLst/>
            <a:gdLst>
              <a:gd name="connsiteX0" fmla="*/ 3646 w 227230"/>
              <a:gd name="connsiteY0" fmla="*/ 57330 h 679351"/>
              <a:gd name="connsiteX1" fmla="*/ 81040 w 227230"/>
              <a:gd name="connsiteY1" fmla="*/ 8600 h 679351"/>
              <a:gd name="connsiteX2" fmla="*/ 124037 w 227230"/>
              <a:gd name="connsiteY2" fmla="*/ 0 h 679351"/>
              <a:gd name="connsiteX3" fmla="*/ 155568 w 227230"/>
              <a:gd name="connsiteY3" fmla="*/ 14333 h 679351"/>
              <a:gd name="connsiteX4" fmla="*/ 192832 w 227230"/>
              <a:gd name="connsiteY4" fmla="*/ 28665 h 679351"/>
              <a:gd name="connsiteX5" fmla="*/ 212897 w 227230"/>
              <a:gd name="connsiteY5" fmla="*/ 60196 h 679351"/>
              <a:gd name="connsiteX6" fmla="*/ 227230 w 227230"/>
              <a:gd name="connsiteY6" fmla="*/ 622022 h 679351"/>
              <a:gd name="connsiteX7" fmla="*/ 212897 w 227230"/>
              <a:gd name="connsiteY7" fmla="*/ 650686 h 679351"/>
              <a:gd name="connsiteX8" fmla="*/ 172767 w 227230"/>
              <a:gd name="connsiteY8" fmla="*/ 667885 h 679351"/>
              <a:gd name="connsiteX9" fmla="*/ 132636 w 227230"/>
              <a:gd name="connsiteY9" fmla="*/ 676484 h 679351"/>
              <a:gd name="connsiteX10" fmla="*/ 92506 w 227230"/>
              <a:gd name="connsiteY10" fmla="*/ 679351 h 679351"/>
              <a:gd name="connsiteX11" fmla="*/ 46643 w 227230"/>
              <a:gd name="connsiteY11" fmla="*/ 673618 h 679351"/>
              <a:gd name="connsiteX12" fmla="*/ 26577 w 227230"/>
              <a:gd name="connsiteY12" fmla="*/ 656419 h 679351"/>
              <a:gd name="connsiteX13" fmla="*/ 779 w 227230"/>
              <a:gd name="connsiteY13" fmla="*/ 636354 h 679351"/>
              <a:gd name="connsiteX14" fmla="*/ 3646 w 227230"/>
              <a:gd name="connsiteY14" fmla="*/ 57330 h 679351"/>
              <a:gd name="connsiteX0" fmla="*/ 3646 w 227230"/>
              <a:gd name="connsiteY0" fmla="*/ 57330 h 679351"/>
              <a:gd name="connsiteX1" fmla="*/ 38043 w 227230"/>
              <a:gd name="connsiteY1" fmla="*/ 31532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3646 w 227230"/>
              <a:gd name="connsiteY0" fmla="*/ 57330 h 679351"/>
              <a:gd name="connsiteX1" fmla="*/ 69574 w 227230"/>
              <a:gd name="connsiteY1" fmla="*/ 74529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3646 w 227230"/>
              <a:gd name="connsiteY0" fmla="*/ 57330 h 679351"/>
              <a:gd name="connsiteX1" fmla="*/ 35176 w 227230"/>
              <a:gd name="connsiteY1" fmla="*/ 17200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164 w 223748"/>
              <a:gd name="connsiteY0" fmla="*/ 57330 h 679351"/>
              <a:gd name="connsiteX1" fmla="*/ 31694 w 223748"/>
              <a:gd name="connsiteY1" fmla="*/ 17200 h 679351"/>
              <a:gd name="connsiteX2" fmla="*/ 77558 w 223748"/>
              <a:gd name="connsiteY2" fmla="*/ 8600 h 679351"/>
              <a:gd name="connsiteX3" fmla="*/ 120555 w 223748"/>
              <a:gd name="connsiteY3" fmla="*/ 0 h 679351"/>
              <a:gd name="connsiteX4" fmla="*/ 152086 w 223748"/>
              <a:gd name="connsiteY4" fmla="*/ 14333 h 679351"/>
              <a:gd name="connsiteX5" fmla="*/ 189350 w 223748"/>
              <a:gd name="connsiteY5" fmla="*/ 28665 h 679351"/>
              <a:gd name="connsiteX6" fmla="*/ 209415 w 223748"/>
              <a:gd name="connsiteY6" fmla="*/ 60196 h 679351"/>
              <a:gd name="connsiteX7" fmla="*/ 223748 w 223748"/>
              <a:gd name="connsiteY7" fmla="*/ 622022 h 679351"/>
              <a:gd name="connsiteX8" fmla="*/ 209415 w 223748"/>
              <a:gd name="connsiteY8" fmla="*/ 650686 h 679351"/>
              <a:gd name="connsiteX9" fmla="*/ 169285 w 223748"/>
              <a:gd name="connsiteY9" fmla="*/ 667885 h 679351"/>
              <a:gd name="connsiteX10" fmla="*/ 129154 w 223748"/>
              <a:gd name="connsiteY10" fmla="*/ 676484 h 679351"/>
              <a:gd name="connsiteX11" fmla="*/ 89024 w 223748"/>
              <a:gd name="connsiteY11" fmla="*/ 679351 h 679351"/>
              <a:gd name="connsiteX12" fmla="*/ 43161 w 223748"/>
              <a:gd name="connsiteY12" fmla="*/ 673618 h 679351"/>
              <a:gd name="connsiteX13" fmla="*/ 23095 w 223748"/>
              <a:gd name="connsiteY13" fmla="*/ 656419 h 679351"/>
              <a:gd name="connsiteX14" fmla="*/ 97623 w 223748"/>
              <a:gd name="connsiteY14" fmla="*/ 576158 h 679351"/>
              <a:gd name="connsiteX15" fmla="*/ 164 w 223748"/>
              <a:gd name="connsiteY15" fmla="*/ 57330 h 679351"/>
              <a:gd name="connsiteX0" fmla="*/ 2352 w 225936"/>
              <a:gd name="connsiteY0" fmla="*/ 57330 h 679351"/>
              <a:gd name="connsiteX1" fmla="*/ 33882 w 225936"/>
              <a:gd name="connsiteY1" fmla="*/ 17200 h 679351"/>
              <a:gd name="connsiteX2" fmla="*/ 79746 w 225936"/>
              <a:gd name="connsiteY2" fmla="*/ 8600 h 679351"/>
              <a:gd name="connsiteX3" fmla="*/ 122743 w 225936"/>
              <a:gd name="connsiteY3" fmla="*/ 0 h 679351"/>
              <a:gd name="connsiteX4" fmla="*/ 154274 w 225936"/>
              <a:gd name="connsiteY4" fmla="*/ 14333 h 679351"/>
              <a:gd name="connsiteX5" fmla="*/ 191538 w 225936"/>
              <a:gd name="connsiteY5" fmla="*/ 28665 h 679351"/>
              <a:gd name="connsiteX6" fmla="*/ 211603 w 225936"/>
              <a:gd name="connsiteY6" fmla="*/ 60196 h 679351"/>
              <a:gd name="connsiteX7" fmla="*/ 225936 w 225936"/>
              <a:gd name="connsiteY7" fmla="*/ 622022 h 679351"/>
              <a:gd name="connsiteX8" fmla="*/ 211603 w 225936"/>
              <a:gd name="connsiteY8" fmla="*/ 650686 h 679351"/>
              <a:gd name="connsiteX9" fmla="*/ 171473 w 225936"/>
              <a:gd name="connsiteY9" fmla="*/ 667885 h 679351"/>
              <a:gd name="connsiteX10" fmla="*/ 131342 w 225936"/>
              <a:gd name="connsiteY10" fmla="*/ 676484 h 679351"/>
              <a:gd name="connsiteX11" fmla="*/ 91212 w 225936"/>
              <a:gd name="connsiteY11" fmla="*/ 679351 h 679351"/>
              <a:gd name="connsiteX12" fmla="*/ 45349 w 225936"/>
              <a:gd name="connsiteY12" fmla="*/ 673618 h 679351"/>
              <a:gd name="connsiteX13" fmla="*/ 25283 w 225936"/>
              <a:gd name="connsiteY13" fmla="*/ 656419 h 679351"/>
              <a:gd name="connsiteX14" fmla="*/ 2351 w 225936"/>
              <a:gd name="connsiteY14" fmla="*/ 624888 h 679351"/>
              <a:gd name="connsiteX15" fmla="*/ 2352 w 225936"/>
              <a:gd name="connsiteY15" fmla="*/ 57330 h 67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5936" h="679351">
                <a:moveTo>
                  <a:pt x="2352" y="57330"/>
                </a:moveTo>
                <a:lnTo>
                  <a:pt x="33882" y="17200"/>
                </a:lnTo>
                <a:lnTo>
                  <a:pt x="79746" y="8600"/>
                </a:lnTo>
                <a:lnTo>
                  <a:pt x="122743" y="0"/>
                </a:lnTo>
                <a:lnTo>
                  <a:pt x="154274" y="14333"/>
                </a:lnTo>
                <a:lnTo>
                  <a:pt x="191538" y="28665"/>
                </a:lnTo>
                <a:lnTo>
                  <a:pt x="211603" y="60196"/>
                </a:lnTo>
                <a:lnTo>
                  <a:pt x="225936" y="622022"/>
                </a:lnTo>
                <a:lnTo>
                  <a:pt x="211603" y="650686"/>
                </a:lnTo>
                <a:lnTo>
                  <a:pt x="171473" y="667885"/>
                </a:lnTo>
                <a:lnTo>
                  <a:pt x="131342" y="676484"/>
                </a:lnTo>
                <a:lnTo>
                  <a:pt x="91212" y="679351"/>
                </a:lnTo>
                <a:lnTo>
                  <a:pt x="45349" y="673618"/>
                </a:lnTo>
                <a:lnTo>
                  <a:pt x="25283" y="656419"/>
                </a:lnTo>
                <a:lnTo>
                  <a:pt x="2351" y="624888"/>
                </a:lnTo>
                <a:cubicBezTo>
                  <a:pt x="1396" y="433791"/>
                  <a:pt x="-2426" y="254160"/>
                  <a:pt x="2352" y="5733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~PP3159.WAV">
            <a:hlinkClick r:id="" action="ppaction://media"/>
          </p:cNvPr>
          <p:cNvPicPr>
            <a:picLocks noRot="1" noChangeAspect="1"/>
          </p:cNvPicPr>
          <p:nvPr>
            <a:wavAudioFile r:embed="rId1" name="~PP3159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721035"/>
      </p:ext>
    </p:ext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ib.utexas.edu/maps/topo/wisconsin/txu-pclmaps-topo-wi-milwaukee_special-1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8" t="42977" r="48681" b="43269"/>
          <a:stretch/>
        </p:blipFill>
        <p:spPr bwMode="auto">
          <a:xfrm>
            <a:off x="0" y="0"/>
            <a:ext cx="12191999" cy="68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2567" y="2875936"/>
            <a:ext cx="1333192" cy="138634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4748" y="5442155"/>
            <a:ext cx="10161638" cy="1415845"/>
          </a:xfrm>
          <a:custGeom>
            <a:avLst/>
            <a:gdLst>
              <a:gd name="connsiteX0" fmla="*/ 10161638 w 10161638"/>
              <a:gd name="connsiteY0" fmla="*/ 1415845 h 1415845"/>
              <a:gd name="connsiteX1" fmla="*/ 10161638 w 10161638"/>
              <a:gd name="connsiteY1" fmla="*/ 1415845 h 1415845"/>
              <a:gd name="connsiteX2" fmla="*/ 6784258 w 10161638"/>
              <a:gd name="connsiteY2" fmla="*/ 29497 h 1415845"/>
              <a:gd name="connsiteX3" fmla="*/ 6725264 w 10161638"/>
              <a:gd name="connsiteY3" fmla="*/ 29497 h 1415845"/>
              <a:gd name="connsiteX4" fmla="*/ 6548283 w 10161638"/>
              <a:gd name="connsiteY4" fmla="*/ 0 h 1415845"/>
              <a:gd name="connsiteX5" fmla="*/ 0 w 10161638"/>
              <a:gd name="connsiteY5" fmla="*/ 14748 h 1415845"/>
              <a:gd name="connsiteX6" fmla="*/ 14748 w 10161638"/>
              <a:gd name="connsiteY6" fmla="*/ 14748 h 141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1638" h="1415845">
                <a:moveTo>
                  <a:pt x="10161638" y="1415845"/>
                </a:moveTo>
                <a:lnTo>
                  <a:pt x="10161638" y="1415845"/>
                </a:lnTo>
                <a:lnTo>
                  <a:pt x="6784258" y="29497"/>
                </a:lnTo>
                <a:lnTo>
                  <a:pt x="6725264" y="29497"/>
                </a:lnTo>
                <a:lnTo>
                  <a:pt x="6548283" y="0"/>
                </a:lnTo>
                <a:lnTo>
                  <a:pt x="0" y="14748"/>
                </a:lnTo>
                <a:lnTo>
                  <a:pt x="14748" y="14748"/>
                </a:ln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8491" y="2271252"/>
            <a:ext cx="12108426" cy="776748"/>
          </a:xfrm>
          <a:custGeom>
            <a:avLst/>
            <a:gdLst>
              <a:gd name="connsiteX0" fmla="*/ 12329651 w 12329651"/>
              <a:gd name="connsiteY0" fmla="*/ 752168 h 825910"/>
              <a:gd name="connsiteX1" fmla="*/ 9601200 w 12329651"/>
              <a:gd name="connsiteY1" fmla="*/ 663678 h 825910"/>
              <a:gd name="connsiteX2" fmla="*/ 9409470 w 12329651"/>
              <a:gd name="connsiteY2" fmla="*/ 634181 h 825910"/>
              <a:gd name="connsiteX3" fmla="*/ 9144000 w 12329651"/>
              <a:gd name="connsiteY3" fmla="*/ 634181 h 825910"/>
              <a:gd name="connsiteX4" fmla="*/ 8421329 w 12329651"/>
              <a:gd name="connsiteY4" fmla="*/ 781665 h 825910"/>
              <a:gd name="connsiteX5" fmla="*/ 8273845 w 12329651"/>
              <a:gd name="connsiteY5" fmla="*/ 796413 h 825910"/>
              <a:gd name="connsiteX6" fmla="*/ 8023122 w 12329651"/>
              <a:gd name="connsiteY6" fmla="*/ 825910 h 825910"/>
              <a:gd name="connsiteX7" fmla="*/ 6386051 w 12329651"/>
              <a:gd name="connsiteY7" fmla="*/ 707923 h 825910"/>
              <a:gd name="connsiteX8" fmla="*/ 1976283 w 12329651"/>
              <a:gd name="connsiteY8" fmla="*/ 707923 h 825910"/>
              <a:gd name="connsiteX9" fmla="*/ 1784554 w 12329651"/>
              <a:gd name="connsiteY9" fmla="*/ 707923 h 825910"/>
              <a:gd name="connsiteX10" fmla="*/ 1651819 w 12329651"/>
              <a:gd name="connsiteY10" fmla="*/ 648929 h 825910"/>
              <a:gd name="connsiteX11" fmla="*/ 1386348 w 12329651"/>
              <a:gd name="connsiteY11" fmla="*/ 604684 h 825910"/>
              <a:gd name="connsiteX12" fmla="*/ 221225 w 12329651"/>
              <a:gd name="connsiteY12" fmla="*/ 132736 h 825910"/>
              <a:gd name="connsiteX13" fmla="*/ 294967 w 12329651"/>
              <a:gd name="connsiteY13" fmla="*/ 147484 h 825910"/>
              <a:gd name="connsiteX14" fmla="*/ 353961 w 12329651"/>
              <a:gd name="connsiteY14" fmla="*/ 132736 h 825910"/>
              <a:gd name="connsiteX15" fmla="*/ 0 w 12329651"/>
              <a:gd name="connsiteY15" fmla="*/ 0 h 825910"/>
              <a:gd name="connsiteX0" fmla="*/ 12108426 w 12108426"/>
              <a:gd name="connsiteY0" fmla="*/ 619432 h 693174"/>
              <a:gd name="connsiteX1" fmla="*/ 9379975 w 12108426"/>
              <a:gd name="connsiteY1" fmla="*/ 530942 h 693174"/>
              <a:gd name="connsiteX2" fmla="*/ 9188245 w 12108426"/>
              <a:gd name="connsiteY2" fmla="*/ 501445 h 693174"/>
              <a:gd name="connsiteX3" fmla="*/ 8922775 w 12108426"/>
              <a:gd name="connsiteY3" fmla="*/ 501445 h 693174"/>
              <a:gd name="connsiteX4" fmla="*/ 8200104 w 12108426"/>
              <a:gd name="connsiteY4" fmla="*/ 648929 h 693174"/>
              <a:gd name="connsiteX5" fmla="*/ 8052620 w 12108426"/>
              <a:gd name="connsiteY5" fmla="*/ 663677 h 693174"/>
              <a:gd name="connsiteX6" fmla="*/ 7801897 w 12108426"/>
              <a:gd name="connsiteY6" fmla="*/ 693174 h 693174"/>
              <a:gd name="connsiteX7" fmla="*/ 6164826 w 12108426"/>
              <a:gd name="connsiteY7" fmla="*/ 575187 h 693174"/>
              <a:gd name="connsiteX8" fmla="*/ 1755058 w 12108426"/>
              <a:gd name="connsiteY8" fmla="*/ 575187 h 693174"/>
              <a:gd name="connsiteX9" fmla="*/ 1563329 w 12108426"/>
              <a:gd name="connsiteY9" fmla="*/ 575187 h 693174"/>
              <a:gd name="connsiteX10" fmla="*/ 1430594 w 12108426"/>
              <a:gd name="connsiteY10" fmla="*/ 516193 h 693174"/>
              <a:gd name="connsiteX11" fmla="*/ 1165123 w 12108426"/>
              <a:gd name="connsiteY11" fmla="*/ 471948 h 693174"/>
              <a:gd name="connsiteX12" fmla="*/ 0 w 12108426"/>
              <a:gd name="connsiteY12" fmla="*/ 0 h 693174"/>
              <a:gd name="connsiteX13" fmla="*/ 73742 w 12108426"/>
              <a:gd name="connsiteY13" fmla="*/ 14748 h 693174"/>
              <a:gd name="connsiteX14" fmla="*/ 132736 w 12108426"/>
              <a:gd name="connsiteY14" fmla="*/ 0 h 693174"/>
              <a:gd name="connsiteX0" fmla="*/ 12108426 w 12108426"/>
              <a:gd name="connsiteY0" fmla="*/ 619432 h 693174"/>
              <a:gd name="connsiteX1" fmla="*/ 9379975 w 12108426"/>
              <a:gd name="connsiteY1" fmla="*/ 530942 h 693174"/>
              <a:gd name="connsiteX2" fmla="*/ 9188245 w 12108426"/>
              <a:gd name="connsiteY2" fmla="*/ 501445 h 693174"/>
              <a:gd name="connsiteX3" fmla="*/ 8922775 w 12108426"/>
              <a:gd name="connsiteY3" fmla="*/ 501445 h 693174"/>
              <a:gd name="connsiteX4" fmla="*/ 8200104 w 12108426"/>
              <a:gd name="connsiteY4" fmla="*/ 648929 h 693174"/>
              <a:gd name="connsiteX5" fmla="*/ 8052620 w 12108426"/>
              <a:gd name="connsiteY5" fmla="*/ 663677 h 693174"/>
              <a:gd name="connsiteX6" fmla="*/ 7801897 w 12108426"/>
              <a:gd name="connsiteY6" fmla="*/ 693174 h 693174"/>
              <a:gd name="connsiteX7" fmla="*/ 6164826 w 12108426"/>
              <a:gd name="connsiteY7" fmla="*/ 575187 h 693174"/>
              <a:gd name="connsiteX8" fmla="*/ 1755058 w 12108426"/>
              <a:gd name="connsiteY8" fmla="*/ 575187 h 693174"/>
              <a:gd name="connsiteX9" fmla="*/ 1563329 w 12108426"/>
              <a:gd name="connsiteY9" fmla="*/ 575187 h 693174"/>
              <a:gd name="connsiteX10" fmla="*/ 1430594 w 12108426"/>
              <a:gd name="connsiteY10" fmla="*/ 516193 h 693174"/>
              <a:gd name="connsiteX11" fmla="*/ 1165123 w 12108426"/>
              <a:gd name="connsiteY11" fmla="*/ 471948 h 693174"/>
              <a:gd name="connsiteX12" fmla="*/ 0 w 12108426"/>
              <a:gd name="connsiteY12" fmla="*/ 0 h 693174"/>
              <a:gd name="connsiteX13" fmla="*/ 73742 w 12108426"/>
              <a:gd name="connsiteY13" fmla="*/ 14748 h 693174"/>
              <a:gd name="connsiteX0" fmla="*/ 12108426 w 12108426"/>
              <a:gd name="connsiteY0" fmla="*/ 619432 h 693174"/>
              <a:gd name="connsiteX1" fmla="*/ 9379975 w 12108426"/>
              <a:gd name="connsiteY1" fmla="*/ 530942 h 693174"/>
              <a:gd name="connsiteX2" fmla="*/ 9188245 w 12108426"/>
              <a:gd name="connsiteY2" fmla="*/ 501445 h 693174"/>
              <a:gd name="connsiteX3" fmla="*/ 8922775 w 12108426"/>
              <a:gd name="connsiteY3" fmla="*/ 501445 h 693174"/>
              <a:gd name="connsiteX4" fmla="*/ 8200104 w 12108426"/>
              <a:gd name="connsiteY4" fmla="*/ 648929 h 693174"/>
              <a:gd name="connsiteX5" fmla="*/ 8052620 w 12108426"/>
              <a:gd name="connsiteY5" fmla="*/ 663677 h 693174"/>
              <a:gd name="connsiteX6" fmla="*/ 7801897 w 12108426"/>
              <a:gd name="connsiteY6" fmla="*/ 693174 h 693174"/>
              <a:gd name="connsiteX7" fmla="*/ 6164826 w 12108426"/>
              <a:gd name="connsiteY7" fmla="*/ 575187 h 693174"/>
              <a:gd name="connsiteX8" fmla="*/ 1755058 w 12108426"/>
              <a:gd name="connsiteY8" fmla="*/ 575187 h 693174"/>
              <a:gd name="connsiteX9" fmla="*/ 1563329 w 12108426"/>
              <a:gd name="connsiteY9" fmla="*/ 575187 h 693174"/>
              <a:gd name="connsiteX10" fmla="*/ 1430594 w 12108426"/>
              <a:gd name="connsiteY10" fmla="*/ 516193 h 693174"/>
              <a:gd name="connsiteX11" fmla="*/ 1165123 w 12108426"/>
              <a:gd name="connsiteY11" fmla="*/ 471948 h 693174"/>
              <a:gd name="connsiteX12" fmla="*/ 0 w 12108426"/>
              <a:gd name="connsiteY12" fmla="*/ 0 h 693174"/>
              <a:gd name="connsiteX0" fmla="*/ 12108426 w 12108426"/>
              <a:gd name="connsiteY0" fmla="*/ 619432 h 693174"/>
              <a:gd name="connsiteX1" fmla="*/ 11173869 w 12108426"/>
              <a:gd name="connsiteY1" fmla="*/ 578628 h 693174"/>
              <a:gd name="connsiteX2" fmla="*/ 9379975 w 12108426"/>
              <a:gd name="connsiteY2" fmla="*/ 530942 h 693174"/>
              <a:gd name="connsiteX3" fmla="*/ 9188245 w 12108426"/>
              <a:gd name="connsiteY3" fmla="*/ 501445 h 693174"/>
              <a:gd name="connsiteX4" fmla="*/ 8922775 w 12108426"/>
              <a:gd name="connsiteY4" fmla="*/ 501445 h 693174"/>
              <a:gd name="connsiteX5" fmla="*/ 8200104 w 12108426"/>
              <a:gd name="connsiteY5" fmla="*/ 648929 h 693174"/>
              <a:gd name="connsiteX6" fmla="*/ 8052620 w 12108426"/>
              <a:gd name="connsiteY6" fmla="*/ 663677 h 693174"/>
              <a:gd name="connsiteX7" fmla="*/ 7801897 w 12108426"/>
              <a:gd name="connsiteY7" fmla="*/ 693174 h 693174"/>
              <a:gd name="connsiteX8" fmla="*/ 6164826 w 12108426"/>
              <a:gd name="connsiteY8" fmla="*/ 575187 h 693174"/>
              <a:gd name="connsiteX9" fmla="*/ 1755058 w 12108426"/>
              <a:gd name="connsiteY9" fmla="*/ 575187 h 693174"/>
              <a:gd name="connsiteX10" fmla="*/ 1563329 w 12108426"/>
              <a:gd name="connsiteY10" fmla="*/ 575187 h 693174"/>
              <a:gd name="connsiteX11" fmla="*/ 1430594 w 12108426"/>
              <a:gd name="connsiteY11" fmla="*/ 516193 h 693174"/>
              <a:gd name="connsiteX12" fmla="*/ 1165123 w 12108426"/>
              <a:gd name="connsiteY12" fmla="*/ 471948 h 693174"/>
              <a:gd name="connsiteX13" fmla="*/ 0 w 12108426"/>
              <a:gd name="connsiteY13" fmla="*/ 0 h 693174"/>
              <a:gd name="connsiteX0" fmla="*/ 12108426 w 12108426"/>
              <a:gd name="connsiteY0" fmla="*/ 619432 h 776748"/>
              <a:gd name="connsiteX1" fmla="*/ 11158629 w 12108426"/>
              <a:gd name="connsiteY1" fmla="*/ 776748 h 776748"/>
              <a:gd name="connsiteX2" fmla="*/ 9379975 w 12108426"/>
              <a:gd name="connsiteY2" fmla="*/ 530942 h 776748"/>
              <a:gd name="connsiteX3" fmla="*/ 9188245 w 12108426"/>
              <a:gd name="connsiteY3" fmla="*/ 501445 h 776748"/>
              <a:gd name="connsiteX4" fmla="*/ 8922775 w 12108426"/>
              <a:gd name="connsiteY4" fmla="*/ 501445 h 776748"/>
              <a:gd name="connsiteX5" fmla="*/ 8200104 w 12108426"/>
              <a:gd name="connsiteY5" fmla="*/ 648929 h 776748"/>
              <a:gd name="connsiteX6" fmla="*/ 8052620 w 12108426"/>
              <a:gd name="connsiteY6" fmla="*/ 663677 h 776748"/>
              <a:gd name="connsiteX7" fmla="*/ 7801897 w 12108426"/>
              <a:gd name="connsiteY7" fmla="*/ 693174 h 776748"/>
              <a:gd name="connsiteX8" fmla="*/ 6164826 w 12108426"/>
              <a:gd name="connsiteY8" fmla="*/ 575187 h 776748"/>
              <a:gd name="connsiteX9" fmla="*/ 1755058 w 12108426"/>
              <a:gd name="connsiteY9" fmla="*/ 575187 h 776748"/>
              <a:gd name="connsiteX10" fmla="*/ 1563329 w 12108426"/>
              <a:gd name="connsiteY10" fmla="*/ 575187 h 776748"/>
              <a:gd name="connsiteX11" fmla="*/ 1430594 w 12108426"/>
              <a:gd name="connsiteY11" fmla="*/ 516193 h 776748"/>
              <a:gd name="connsiteX12" fmla="*/ 1165123 w 12108426"/>
              <a:gd name="connsiteY12" fmla="*/ 471948 h 776748"/>
              <a:gd name="connsiteX13" fmla="*/ 0 w 12108426"/>
              <a:gd name="connsiteY13" fmla="*/ 0 h 77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08426" h="776748">
                <a:moveTo>
                  <a:pt x="12108426" y="619432"/>
                </a:moveTo>
                <a:lnTo>
                  <a:pt x="11158629" y="776748"/>
                </a:lnTo>
                <a:lnTo>
                  <a:pt x="9379975" y="530942"/>
                </a:lnTo>
                <a:lnTo>
                  <a:pt x="9188245" y="501445"/>
                </a:lnTo>
                <a:lnTo>
                  <a:pt x="8922775" y="501445"/>
                </a:lnTo>
                <a:lnTo>
                  <a:pt x="8200104" y="648929"/>
                </a:lnTo>
                <a:lnTo>
                  <a:pt x="8052620" y="663677"/>
                </a:lnTo>
                <a:lnTo>
                  <a:pt x="7801897" y="693174"/>
                </a:lnTo>
                <a:lnTo>
                  <a:pt x="6164826" y="575187"/>
                </a:lnTo>
                <a:lnTo>
                  <a:pt x="1755058" y="575187"/>
                </a:lnTo>
                <a:lnTo>
                  <a:pt x="1563329" y="575187"/>
                </a:lnTo>
                <a:lnTo>
                  <a:pt x="1430594" y="516193"/>
                </a:lnTo>
                <a:lnTo>
                  <a:pt x="1165123" y="471948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50256" y="0"/>
            <a:ext cx="933081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North Greenfield and State Fair in 1899</a:t>
            </a:r>
            <a:endParaRPr lang="en-US" sz="4000" b="1" u="sng" dirty="0"/>
          </a:p>
        </p:txBody>
      </p:sp>
      <p:sp>
        <p:nvSpPr>
          <p:cNvPr id="13" name="Freeform 12"/>
          <p:cNvSpPr/>
          <p:nvPr/>
        </p:nvSpPr>
        <p:spPr>
          <a:xfrm>
            <a:off x="2627086" y="3135086"/>
            <a:ext cx="6545943" cy="3599543"/>
          </a:xfrm>
          <a:custGeom>
            <a:avLst/>
            <a:gdLst>
              <a:gd name="connsiteX0" fmla="*/ 6545943 w 6545943"/>
              <a:gd name="connsiteY0" fmla="*/ 3512457 h 3599543"/>
              <a:gd name="connsiteX1" fmla="*/ 0 w 6545943"/>
              <a:gd name="connsiteY1" fmla="*/ 3599543 h 3599543"/>
              <a:gd name="connsiteX2" fmla="*/ 29028 w 6545943"/>
              <a:gd name="connsiteY2" fmla="*/ 1204685 h 3599543"/>
              <a:gd name="connsiteX3" fmla="*/ 2714171 w 6545943"/>
              <a:gd name="connsiteY3" fmla="*/ 1219200 h 3599543"/>
              <a:gd name="connsiteX4" fmla="*/ 2772228 w 6545943"/>
              <a:gd name="connsiteY4" fmla="*/ 29028 h 3599543"/>
              <a:gd name="connsiteX5" fmla="*/ 5936343 w 6545943"/>
              <a:gd name="connsiteY5" fmla="*/ 0 h 3599543"/>
              <a:gd name="connsiteX6" fmla="*/ 5965371 w 6545943"/>
              <a:gd name="connsiteY6" fmla="*/ 1146628 h 3599543"/>
              <a:gd name="connsiteX7" fmla="*/ 5994400 w 6545943"/>
              <a:gd name="connsiteY7" fmla="*/ 1146628 h 3599543"/>
              <a:gd name="connsiteX8" fmla="*/ 6023428 w 6545943"/>
              <a:gd name="connsiteY8" fmla="*/ 1857828 h 3599543"/>
              <a:gd name="connsiteX9" fmla="*/ 6066971 w 6545943"/>
              <a:gd name="connsiteY9" fmla="*/ 1857828 h 3599543"/>
              <a:gd name="connsiteX10" fmla="*/ 6081485 w 6545943"/>
              <a:gd name="connsiteY10" fmla="*/ 2249714 h 3599543"/>
              <a:gd name="connsiteX11" fmla="*/ 6516914 w 6545943"/>
              <a:gd name="connsiteY11" fmla="*/ 2249714 h 3599543"/>
              <a:gd name="connsiteX12" fmla="*/ 6545943 w 6545943"/>
              <a:gd name="connsiteY12" fmla="*/ 3512457 h 35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45943" h="3599543">
                <a:moveTo>
                  <a:pt x="6545943" y="3512457"/>
                </a:moveTo>
                <a:lnTo>
                  <a:pt x="0" y="3599543"/>
                </a:lnTo>
                <a:lnTo>
                  <a:pt x="29028" y="1204685"/>
                </a:lnTo>
                <a:lnTo>
                  <a:pt x="2714171" y="1219200"/>
                </a:lnTo>
                <a:lnTo>
                  <a:pt x="2772228" y="29028"/>
                </a:lnTo>
                <a:lnTo>
                  <a:pt x="5936343" y="0"/>
                </a:lnTo>
                <a:lnTo>
                  <a:pt x="5965371" y="1146628"/>
                </a:lnTo>
                <a:lnTo>
                  <a:pt x="5994400" y="1146628"/>
                </a:lnTo>
                <a:lnTo>
                  <a:pt x="6023428" y="1857828"/>
                </a:lnTo>
                <a:lnTo>
                  <a:pt x="6066971" y="1857828"/>
                </a:lnTo>
                <a:lnTo>
                  <a:pt x="6081485" y="2249714"/>
                </a:lnTo>
                <a:lnTo>
                  <a:pt x="6516914" y="2249714"/>
                </a:lnTo>
                <a:lnTo>
                  <a:pt x="6545943" y="3512457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29272" y="3050066"/>
            <a:ext cx="375059" cy="1143776"/>
          </a:xfrm>
          <a:custGeom>
            <a:avLst/>
            <a:gdLst>
              <a:gd name="connsiteX0" fmla="*/ 3646 w 227230"/>
              <a:gd name="connsiteY0" fmla="*/ 57330 h 679351"/>
              <a:gd name="connsiteX1" fmla="*/ 81040 w 227230"/>
              <a:gd name="connsiteY1" fmla="*/ 8600 h 679351"/>
              <a:gd name="connsiteX2" fmla="*/ 124037 w 227230"/>
              <a:gd name="connsiteY2" fmla="*/ 0 h 679351"/>
              <a:gd name="connsiteX3" fmla="*/ 155568 w 227230"/>
              <a:gd name="connsiteY3" fmla="*/ 14333 h 679351"/>
              <a:gd name="connsiteX4" fmla="*/ 192832 w 227230"/>
              <a:gd name="connsiteY4" fmla="*/ 28665 h 679351"/>
              <a:gd name="connsiteX5" fmla="*/ 212897 w 227230"/>
              <a:gd name="connsiteY5" fmla="*/ 60196 h 679351"/>
              <a:gd name="connsiteX6" fmla="*/ 227230 w 227230"/>
              <a:gd name="connsiteY6" fmla="*/ 622022 h 679351"/>
              <a:gd name="connsiteX7" fmla="*/ 212897 w 227230"/>
              <a:gd name="connsiteY7" fmla="*/ 650686 h 679351"/>
              <a:gd name="connsiteX8" fmla="*/ 172767 w 227230"/>
              <a:gd name="connsiteY8" fmla="*/ 667885 h 679351"/>
              <a:gd name="connsiteX9" fmla="*/ 132636 w 227230"/>
              <a:gd name="connsiteY9" fmla="*/ 676484 h 679351"/>
              <a:gd name="connsiteX10" fmla="*/ 92506 w 227230"/>
              <a:gd name="connsiteY10" fmla="*/ 679351 h 679351"/>
              <a:gd name="connsiteX11" fmla="*/ 46643 w 227230"/>
              <a:gd name="connsiteY11" fmla="*/ 673618 h 679351"/>
              <a:gd name="connsiteX12" fmla="*/ 26577 w 227230"/>
              <a:gd name="connsiteY12" fmla="*/ 656419 h 679351"/>
              <a:gd name="connsiteX13" fmla="*/ 779 w 227230"/>
              <a:gd name="connsiteY13" fmla="*/ 636354 h 679351"/>
              <a:gd name="connsiteX14" fmla="*/ 3646 w 227230"/>
              <a:gd name="connsiteY14" fmla="*/ 57330 h 679351"/>
              <a:gd name="connsiteX0" fmla="*/ 3646 w 227230"/>
              <a:gd name="connsiteY0" fmla="*/ 57330 h 679351"/>
              <a:gd name="connsiteX1" fmla="*/ 38043 w 227230"/>
              <a:gd name="connsiteY1" fmla="*/ 31532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3646 w 227230"/>
              <a:gd name="connsiteY0" fmla="*/ 57330 h 679351"/>
              <a:gd name="connsiteX1" fmla="*/ 69574 w 227230"/>
              <a:gd name="connsiteY1" fmla="*/ 74529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3646 w 227230"/>
              <a:gd name="connsiteY0" fmla="*/ 57330 h 679351"/>
              <a:gd name="connsiteX1" fmla="*/ 35176 w 227230"/>
              <a:gd name="connsiteY1" fmla="*/ 17200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164 w 223748"/>
              <a:gd name="connsiteY0" fmla="*/ 57330 h 679351"/>
              <a:gd name="connsiteX1" fmla="*/ 31694 w 223748"/>
              <a:gd name="connsiteY1" fmla="*/ 17200 h 679351"/>
              <a:gd name="connsiteX2" fmla="*/ 77558 w 223748"/>
              <a:gd name="connsiteY2" fmla="*/ 8600 h 679351"/>
              <a:gd name="connsiteX3" fmla="*/ 120555 w 223748"/>
              <a:gd name="connsiteY3" fmla="*/ 0 h 679351"/>
              <a:gd name="connsiteX4" fmla="*/ 152086 w 223748"/>
              <a:gd name="connsiteY4" fmla="*/ 14333 h 679351"/>
              <a:gd name="connsiteX5" fmla="*/ 189350 w 223748"/>
              <a:gd name="connsiteY5" fmla="*/ 28665 h 679351"/>
              <a:gd name="connsiteX6" fmla="*/ 209415 w 223748"/>
              <a:gd name="connsiteY6" fmla="*/ 60196 h 679351"/>
              <a:gd name="connsiteX7" fmla="*/ 223748 w 223748"/>
              <a:gd name="connsiteY7" fmla="*/ 622022 h 679351"/>
              <a:gd name="connsiteX8" fmla="*/ 209415 w 223748"/>
              <a:gd name="connsiteY8" fmla="*/ 650686 h 679351"/>
              <a:gd name="connsiteX9" fmla="*/ 169285 w 223748"/>
              <a:gd name="connsiteY9" fmla="*/ 667885 h 679351"/>
              <a:gd name="connsiteX10" fmla="*/ 129154 w 223748"/>
              <a:gd name="connsiteY10" fmla="*/ 676484 h 679351"/>
              <a:gd name="connsiteX11" fmla="*/ 89024 w 223748"/>
              <a:gd name="connsiteY11" fmla="*/ 679351 h 679351"/>
              <a:gd name="connsiteX12" fmla="*/ 43161 w 223748"/>
              <a:gd name="connsiteY12" fmla="*/ 673618 h 679351"/>
              <a:gd name="connsiteX13" fmla="*/ 23095 w 223748"/>
              <a:gd name="connsiteY13" fmla="*/ 656419 h 679351"/>
              <a:gd name="connsiteX14" fmla="*/ 97623 w 223748"/>
              <a:gd name="connsiteY14" fmla="*/ 576158 h 679351"/>
              <a:gd name="connsiteX15" fmla="*/ 164 w 223748"/>
              <a:gd name="connsiteY15" fmla="*/ 57330 h 679351"/>
              <a:gd name="connsiteX0" fmla="*/ 2352 w 225936"/>
              <a:gd name="connsiteY0" fmla="*/ 57330 h 679351"/>
              <a:gd name="connsiteX1" fmla="*/ 33882 w 225936"/>
              <a:gd name="connsiteY1" fmla="*/ 17200 h 679351"/>
              <a:gd name="connsiteX2" fmla="*/ 79746 w 225936"/>
              <a:gd name="connsiteY2" fmla="*/ 8600 h 679351"/>
              <a:gd name="connsiteX3" fmla="*/ 122743 w 225936"/>
              <a:gd name="connsiteY3" fmla="*/ 0 h 679351"/>
              <a:gd name="connsiteX4" fmla="*/ 154274 w 225936"/>
              <a:gd name="connsiteY4" fmla="*/ 14333 h 679351"/>
              <a:gd name="connsiteX5" fmla="*/ 191538 w 225936"/>
              <a:gd name="connsiteY5" fmla="*/ 28665 h 679351"/>
              <a:gd name="connsiteX6" fmla="*/ 211603 w 225936"/>
              <a:gd name="connsiteY6" fmla="*/ 60196 h 679351"/>
              <a:gd name="connsiteX7" fmla="*/ 225936 w 225936"/>
              <a:gd name="connsiteY7" fmla="*/ 622022 h 679351"/>
              <a:gd name="connsiteX8" fmla="*/ 211603 w 225936"/>
              <a:gd name="connsiteY8" fmla="*/ 650686 h 679351"/>
              <a:gd name="connsiteX9" fmla="*/ 171473 w 225936"/>
              <a:gd name="connsiteY9" fmla="*/ 667885 h 679351"/>
              <a:gd name="connsiteX10" fmla="*/ 131342 w 225936"/>
              <a:gd name="connsiteY10" fmla="*/ 676484 h 679351"/>
              <a:gd name="connsiteX11" fmla="*/ 91212 w 225936"/>
              <a:gd name="connsiteY11" fmla="*/ 679351 h 679351"/>
              <a:gd name="connsiteX12" fmla="*/ 45349 w 225936"/>
              <a:gd name="connsiteY12" fmla="*/ 673618 h 679351"/>
              <a:gd name="connsiteX13" fmla="*/ 25283 w 225936"/>
              <a:gd name="connsiteY13" fmla="*/ 656419 h 679351"/>
              <a:gd name="connsiteX14" fmla="*/ 2351 w 225936"/>
              <a:gd name="connsiteY14" fmla="*/ 624888 h 679351"/>
              <a:gd name="connsiteX15" fmla="*/ 2352 w 225936"/>
              <a:gd name="connsiteY15" fmla="*/ 57330 h 67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5936" h="679351">
                <a:moveTo>
                  <a:pt x="2352" y="57330"/>
                </a:moveTo>
                <a:lnTo>
                  <a:pt x="33882" y="17200"/>
                </a:lnTo>
                <a:lnTo>
                  <a:pt x="79746" y="8600"/>
                </a:lnTo>
                <a:lnTo>
                  <a:pt x="122743" y="0"/>
                </a:lnTo>
                <a:lnTo>
                  <a:pt x="154274" y="14333"/>
                </a:lnTo>
                <a:lnTo>
                  <a:pt x="191538" y="28665"/>
                </a:lnTo>
                <a:lnTo>
                  <a:pt x="211603" y="60196"/>
                </a:lnTo>
                <a:lnTo>
                  <a:pt x="225936" y="622022"/>
                </a:lnTo>
                <a:lnTo>
                  <a:pt x="211603" y="650686"/>
                </a:lnTo>
                <a:lnTo>
                  <a:pt x="171473" y="667885"/>
                </a:lnTo>
                <a:lnTo>
                  <a:pt x="131342" y="676484"/>
                </a:lnTo>
                <a:lnTo>
                  <a:pt x="91212" y="679351"/>
                </a:lnTo>
                <a:lnTo>
                  <a:pt x="45349" y="673618"/>
                </a:lnTo>
                <a:lnTo>
                  <a:pt x="25283" y="656419"/>
                </a:lnTo>
                <a:lnTo>
                  <a:pt x="2351" y="624888"/>
                </a:lnTo>
                <a:cubicBezTo>
                  <a:pt x="1396" y="433791"/>
                  <a:pt x="-2426" y="254160"/>
                  <a:pt x="2352" y="5733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~PP2531.WAV">
            <a:hlinkClick r:id="" action="ppaction://media"/>
          </p:cNvPr>
          <p:cNvPicPr>
            <a:picLocks noRot="1" noChangeAspect="1"/>
          </p:cNvPicPr>
          <p:nvPr>
            <a:wavAudioFile r:embed="rId1" name="~PP2531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667609"/>
      </p:ext>
    </p:extLst>
  </p:cSld>
  <p:clrMapOvr>
    <a:masterClrMapping/>
  </p:clrMapOvr>
  <p:transition advTm="3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lib.utexas.edu/maps/topo/wisconsin/txu-pclmaps-topo-wi-milwaukee_special-18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8" t="42977" r="48681" b="43269"/>
          <a:stretch/>
        </p:blipFill>
        <p:spPr bwMode="auto">
          <a:xfrm>
            <a:off x="0" y="0"/>
            <a:ext cx="12191999" cy="68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2567" y="2875936"/>
            <a:ext cx="1333192" cy="138634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14748" y="737419"/>
            <a:ext cx="8922774" cy="4616246"/>
          </a:xfrm>
          <a:custGeom>
            <a:avLst/>
            <a:gdLst>
              <a:gd name="connsiteX0" fmla="*/ 8922774 w 8922774"/>
              <a:gd name="connsiteY0" fmla="*/ 0 h 4616246"/>
              <a:gd name="connsiteX1" fmla="*/ 8878529 w 8922774"/>
              <a:gd name="connsiteY1" fmla="*/ 973394 h 4616246"/>
              <a:gd name="connsiteX2" fmla="*/ 5560142 w 8922774"/>
              <a:gd name="connsiteY2" fmla="*/ 1032387 h 4616246"/>
              <a:gd name="connsiteX3" fmla="*/ 5560142 w 8922774"/>
              <a:gd name="connsiteY3" fmla="*/ 3554362 h 4616246"/>
              <a:gd name="connsiteX4" fmla="*/ 4675238 w 8922774"/>
              <a:gd name="connsiteY4" fmla="*/ 3524865 h 4616246"/>
              <a:gd name="connsiteX5" fmla="*/ 4689987 w 8922774"/>
              <a:gd name="connsiteY5" fmla="*/ 4159046 h 4616246"/>
              <a:gd name="connsiteX6" fmla="*/ 3819832 w 8922774"/>
              <a:gd name="connsiteY6" fmla="*/ 4173794 h 4616246"/>
              <a:gd name="connsiteX7" fmla="*/ 3672348 w 8922774"/>
              <a:gd name="connsiteY7" fmla="*/ 4203291 h 4616246"/>
              <a:gd name="connsiteX8" fmla="*/ 2743200 w 8922774"/>
              <a:gd name="connsiteY8" fmla="*/ 4616246 h 4616246"/>
              <a:gd name="connsiteX9" fmla="*/ 0 w 8922774"/>
              <a:gd name="connsiteY9" fmla="*/ 4616246 h 4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2774" h="4616246">
                <a:moveTo>
                  <a:pt x="8922774" y="0"/>
                </a:moveTo>
                <a:lnTo>
                  <a:pt x="8878529" y="973394"/>
                </a:lnTo>
                <a:lnTo>
                  <a:pt x="5560142" y="1032387"/>
                </a:lnTo>
                <a:lnTo>
                  <a:pt x="5560142" y="3554362"/>
                </a:lnTo>
                <a:lnTo>
                  <a:pt x="4675238" y="3524865"/>
                </a:lnTo>
                <a:lnTo>
                  <a:pt x="4689987" y="4159046"/>
                </a:lnTo>
                <a:lnTo>
                  <a:pt x="3819832" y="4173794"/>
                </a:lnTo>
                <a:lnTo>
                  <a:pt x="3672348" y="4203291"/>
                </a:lnTo>
                <a:lnTo>
                  <a:pt x="2743200" y="4616246"/>
                </a:lnTo>
                <a:lnTo>
                  <a:pt x="0" y="4616246"/>
                </a:lnTo>
              </a:path>
            </a:pathLst>
          </a:custGeom>
          <a:noFill/>
          <a:ln w="57150">
            <a:solidFill>
              <a:srgbClr val="FB3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530645" y="3451123"/>
            <a:ext cx="6666271" cy="840658"/>
          </a:xfrm>
          <a:custGeom>
            <a:avLst/>
            <a:gdLst>
              <a:gd name="connsiteX0" fmla="*/ 6666271 w 6666271"/>
              <a:gd name="connsiteY0" fmla="*/ 0 h 840658"/>
              <a:gd name="connsiteX1" fmla="*/ 5397910 w 6666271"/>
              <a:gd name="connsiteY1" fmla="*/ 191729 h 840658"/>
              <a:gd name="connsiteX2" fmla="*/ 4822723 w 6666271"/>
              <a:gd name="connsiteY2" fmla="*/ 176980 h 840658"/>
              <a:gd name="connsiteX3" fmla="*/ 4630994 w 6666271"/>
              <a:gd name="connsiteY3" fmla="*/ 250722 h 840658"/>
              <a:gd name="connsiteX4" fmla="*/ 2344994 w 6666271"/>
              <a:gd name="connsiteY4" fmla="*/ 766916 h 840658"/>
              <a:gd name="connsiteX5" fmla="*/ 1917290 w 6666271"/>
              <a:gd name="connsiteY5" fmla="*/ 840658 h 840658"/>
              <a:gd name="connsiteX6" fmla="*/ 0 w 6666271"/>
              <a:gd name="connsiteY6" fmla="*/ 840658 h 8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6271" h="840658">
                <a:moveTo>
                  <a:pt x="6666271" y="0"/>
                </a:moveTo>
                <a:lnTo>
                  <a:pt x="5397910" y="191729"/>
                </a:lnTo>
                <a:lnTo>
                  <a:pt x="4822723" y="176980"/>
                </a:lnTo>
                <a:lnTo>
                  <a:pt x="4630994" y="250722"/>
                </a:lnTo>
                <a:lnTo>
                  <a:pt x="2344994" y="766916"/>
                </a:lnTo>
                <a:lnTo>
                  <a:pt x="1917290" y="840658"/>
                </a:lnTo>
                <a:lnTo>
                  <a:pt x="0" y="840658"/>
                </a:lnTo>
              </a:path>
            </a:pathLst>
          </a:custGeom>
          <a:noFill/>
          <a:ln w="57150">
            <a:solidFill>
              <a:srgbClr val="FB3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4748" y="5442155"/>
            <a:ext cx="10161638" cy="1415845"/>
          </a:xfrm>
          <a:custGeom>
            <a:avLst/>
            <a:gdLst>
              <a:gd name="connsiteX0" fmla="*/ 10161638 w 10161638"/>
              <a:gd name="connsiteY0" fmla="*/ 1415845 h 1415845"/>
              <a:gd name="connsiteX1" fmla="*/ 10161638 w 10161638"/>
              <a:gd name="connsiteY1" fmla="*/ 1415845 h 1415845"/>
              <a:gd name="connsiteX2" fmla="*/ 6784258 w 10161638"/>
              <a:gd name="connsiteY2" fmla="*/ 29497 h 1415845"/>
              <a:gd name="connsiteX3" fmla="*/ 6725264 w 10161638"/>
              <a:gd name="connsiteY3" fmla="*/ 29497 h 1415845"/>
              <a:gd name="connsiteX4" fmla="*/ 6548283 w 10161638"/>
              <a:gd name="connsiteY4" fmla="*/ 0 h 1415845"/>
              <a:gd name="connsiteX5" fmla="*/ 0 w 10161638"/>
              <a:gd name="connsiteY5" fmla="*/ 14748 h 1415845"/>
              <a:gd name="connsiteX6" fmla="*/ 14748 w 10161638"/>
              <a:gd name="connsiteY6" fmla="*/ 14748 h 141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1638" h="1415845">
                <a:moveTo>
                  <a:pt x="10161638" y="1415845"/>
                </a:moveTo>
                <a:lnTo>
                  <a:pt x="10161638" y="1415845"/>
                </a:lnTo>
                <a:lnTo>
                  <a:pt x="6784258" y="29497"/>
                </a:lnTo>
                <a:lnTo>
                  <a:pt x="6725264" y="29497"/>
                </a:lnTo>
                <a:lnTo>
                  <a:pt x="6548283" y="0"/>
                </a:lnTo>
                <a:lnTo>
                  <a:pt x="0" y="14748"/>
                </a:lnTo>
                <a:lnTo>
                  <a:pt x="14748" y="14748"/>
                </a:ln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8491" y="2271252"/>
            <a:ext cx="12108426" cy="761508"/>
          </a:xfrm>
          <a:custGeom>
            <a:avLst/>
            <a:gdLst>
              <a:gd name="connsiteX0" fmla="*/ 12329651 w 12329651"/>
              <a:gd name="connsiteY0" fmla="*/ 752168 h 825910"/>
              <a:gd name="connsiteX1" fmla="*/ 9601200 w 12329651"/>
              <a:gd name="connsiteY1" fmla="*/ 663678 h 825910"/>
              <a:gd name="connsiteX2" fmla="*/ 9409470 w 12329651"/>
              <a:gd name="connsiteY2" fmla="*/ 634181 h 825910"/>
              <a:gd name="connsiteX3" fmla="*/ 9144000 w 12329651"/>
              <a:gd name="connsiteY3" fmla="*/ 634181 h 825910"/>
              <a:gd name="connsiteX4" fmla="*/ 8421329 w 12329651"/>
              <a:gd name="connsiteY4" fmla="*/ 781665 h 825910"/>
              <a:gd name="connsiteX5" fmla="*/ 8273845 w 12329651"/>
              <a:gd name="connsiteY5" fmla="*/ 796413 h 825910"/>
              <a:gd name="connsiteX6" fmla="*/ 8023122 w 12329651"/>
              <a:gd name="connsiteY6" fmla="*/ 825910 h 825910"/>
              <a:gd name="connsiteX7" fmla="*/ 6386051 w 12329651"/>
              <a:gd name="connsiteY7" fmla="*/ 707923 h 825910"/>
              <a:gd name="connsiteX8" fmla="*/ 1976283 w 12329651"/>
              <a:gd name="connsiteY8" fmla="*/ 707923 h 825910"/>
              <a:gd name="connsiteX9" fmla="*/ 1784554 w 12329651"/>
              <a:gd name="connsiteY9" fmla="*/ 707923 h 825910"/>
              <a:gd name="connsiteX10" fmla="*/ 1651819 w 12329651"/>
              <a:gd name="connsiteY10" fmla="*/ 648929 h 825910"/>
              <a:gd name="connsiteX11" fmla="*/ 1386348 w 12329651"/>
              <a:gd name="connsiteY11" fmla="*/ 604684 h 825910"/>
              <a:gd name="connsiteX12" fmla="*/ 221225 w 12329651"/>
              <a:gd name="connsiteY12" fmla="*/ 132736 h 825910"/>
              <a:gd name="connsiteX13" fmla="*/ 294967 w 12329651"/>
              <a:gd name="connsiteY13" fmla="*/ 147484 h 825910"/>
              <a:gd name="connsiteX14" fmla="*/ 353961 w 12329651"/>
              <a:gd name="connsiteY14" fmla="*/ 132736 h 825910"/>
              <a:gd name="connsiteX15" fmla="*/ 0 w 12329651"/>
              <a:gd name="connsiteY15" fmla="*/ 0 h 825910"/>
              <a:gd name="connsiteX0" fmla="*/ 12108426 w 12108426"/>
              <a:gd name="connsiteY0" fmla="*/ 619432 h 693174"/>
              <a:gd name="connsiteX1" fmla="*/ 9379975 w 12108426"/>
              <a:gd name="connsiteY1" fmla="*/ 530942 h 693174"/>
              <a:gd name="connsiteX2" fmla="*/ 9188245 w 12108426"/>
              <a:gd name="connsiteY2" fmla="*/ 501445 h 693174"/>
              <a:gd name="connsiteX3" fmla="*/ 8922775 w 12108426"/>
              <a:gd name="connsiteY3" fmla="*/ 501445 h 693174"/>
              <a:gd name="connsiteX4" fmla="*/ 8200104 w 12108426"/>
              <a:gd name="connsiteY4" fmla="*/ 648929 h 693174"/>
              <a:gd name="connsiteX5" fmla="*/ 8052620 w 12108426"/>
              <a:gd name="connsiteY5" fmla="*/ 663677 h 693174"/>
              <a:gd name="connsiteX6" fmla="*/ 7801897 w 12108426"/>
              <a:gd name="connsiteY6" fmla="*/ 693174 h 693174"/>
              <a:gd name="connsiteX7" fmla="*/ 6164826 w 12108426"/>
              <a:gd name="connsiteY7" fmla="*/ 575187 h 693174"/>
              <a:gd name="connsiteX8" fmla="*/ 1755058 w 12108426"/>
              <a:gd name="connsiteY8" fmla="*/ 575187 h 693174"/>
              <a:gd name="connsiteX9" fmla="*/ 1563329 w 12108426"/>
              <a:gd name="connsiteY9" fmla="*/ 575187 h 693174"/>
              <a:gd name="connsiteX10" fmla="*/ 1430594 w 12108426"/>
              <a:gd name="connsiteY10" fmla="*/ 516193 h 693174"/>
              <a:gd name="connsiteX11" fmla="*/ 1165123 w 12108426"/>
              <a:gd name="connsiteY11" fmla="*/ 471948 h 693174"/>
              <a:gd name="connsiteX12" fmla="*/ 0 w 12108426"/>
              <a:gd name="connsiteY12" fmla="*/ 0 h 693174"/>
              <a:gd name="connsiteX13" fmla="*/ 73742 w 12108426"/>
              <a:gd name="connsiteY13" fmla="*/ 14748 h 693174"/>
              <a:gd name="connsiteX14" fmla="*/ 132736 w 12108426"/>
              <a:gd name="connsiteY14" fmla="*/ 0 h 693174"/>
              <a:gd name="connsiteX0" fmla="*/ 12108426 w 12108426"/>
              <a:gd name="connsiteY0" fmla="*/ 619432 h 693174"/>
              <a:gd name="connsiteX1" fmla="*/ 9379975 w 12108426"/>
              <a:gd name="connsiteY1" fmla="*/ 530942 h 693174"/>
              <a:gd name="connsiteX2" fmla="*/ 9188245 w 12108426"/>
              <a:gd name="connsiteY2" fmla="*/ 501445 h 693174"/>
              <a:gd name="connsiteX3" fmla="*/ 8922775 w 12108426"/>
              <a:gd name="connsiteY3" fmla="*/ 501445 h 693174"/>
              <a:gd name="connsiteX4" fmla="*/ 8200104 w 12108426"/>
              <a:gd name="connsiteY4" fmla="*/ 648929 h 693174"/>
              <a:gd name="connsiteX5" fmla="*/ 8052620 w 12108426"/>
              <a:gd name="connsiteY5" fmla="*/ 663677 h 693174"/>
              <a:gd name="connsiteX6" fmla="*/ 7801897 w 12108426"/>
              <a:gd name="connsiteY6" fmla="*/ 693174 h 693174"/>
              <a:gd name="connsiteX7" fmla="*/ 6164826 w 12108426"/>
              <a:gd name="connsiteY7" fmla="*/ 575187 h 693174"/>
              <a:gd name="connsiteX8" fmla="*/ 1755058 w 12108426"/>
              <a:gd name="connsiteY8" fmla="*/ 575187 h 693174"/>
              <a:gd name="connsiteX9" fmla="*/ 1563329 w 12108426"/>
              <a:gd name="connsiteY9" fmla="*/ 575187 h 693174"/>
              <a:gd name="connsiteX10" fmla="*/ 1430594 w 12108426"/>
              <a:gd name="connsiteY10" fmla="*/ 516193 h 693174"/>
              <a:gd name="connsiteX11" fmla="*/ 1165123 w 12108426"/>
              <a:gd name="connsiteY11" fmla="*/ 471948 h 693174"/>
              <a:gd name="connsiteX12" fmla="*/ 0 w 12108426"/>
              <a:gd name="connsiteY12" fmla="*/ 0 h 693174"/>
              <a:gd name="connsiteX13" fmla="*/ 73742 w 12108426"/>
              <a:gd name="connsiteY13" fmla="*/ 14748 h 693174"/>
              <a:gd name="connsiteX0" fmla="*/ 12108426 w 12108426"/>
              <a:gd name="connsiteY0" fmla="*/ 619432 h 693174"/>
              <a:gd name="connsiteX1" fmla="*/ 9379975 w 12108426"/>
              <a:gd name="connsiteY1" fmla="*/ 530942 h 693174"/>
              <a:gd name="connsiteX2" fmla="*/ 9188245 w 12108426"/>
              <a:gd name="connsiteY2" fmla="*/ 501445 h 693174"/>
              <a:gd name="connsiteX3" fmla="*/ 8922775 w 12108426"/>
              <a:gd name="connsiteY3" fmla="*/ 501445 h 693174"/>
              <a:gd name="connsiteX4" fmla="*/ 8200104 w 12108426"/>
              <a:gd name="connsiteY4" fmla="*/ 648929 h 693174"/>
              <a:gd name="connsiteX5" fmla="*/ 8052620 w 12108426"/>
              <a:gd name="connsiteY5" fmla="*/ 663677 h 693174"/>
              <a:gd name="connsiteX6" fmla="*/ 7801897 w 12108426"/>
              <a:gd name="connsiteY6" fmla="*/ 693174 h 693174"/>
              <a:gd name="connsiteX7" fmla="*/ 6164826 w 12108426"/>
              <a:gd name="connsiteY7" fmla="*/ 575187 h 693174"/>
              <a:gd name="connsiteX8" fmla="*/ 1755058 w 12108426"/>
              <a:gd name="connsiteY8" fmla="*/ 575187 h 693174"/>
              <a:gd name="connsiteX9" fmla="*/ 1563329 w 12108426"/>
              <a:gd name="connsiteY9" fmla="*/ 575187 h 693174"/>
              <a:gd name="connsiteX10" fmla="*/ 1430594 w 12108426"/>
              <a:gd name="connsiteY10" fmla="*/ 516193 h 693174"/>
              <a:gd name="connsiteX11" fmla="*/ 1165123 w 12108426"/>
              <a:gd name="connsiteY11" fmla="*/ 471948 h 693174"/>
              <a:gd name="connsiteX12" fmla="*/ 0 w 12108426"/>
              <a:gd name="connsiteY12" fmla="*/ 0 h 693174"/>
              <a:gd name="connsiteX0" fmla="*/ 12108426 w 12108426"/>
              <a:gd name="connsiteY0" fmla="*/ 619432 h 693174"/>
              <a:gd name="connsiteX1" fmla="*/ 11143389 w 12108426"/>
              <a:gd name="connsiteY1" fmla="*/ 593868 h 693174"/>
              <a:gd name="connsiteX2" fmla="*/ 9379975 w 12108426"/>
              <a:gd name="connsiteY2" fmla="*/ 530942 h 693174"/>
              <a:gd name="connsiteX3" fmla="*/ 9188245 w 12108426"/>
              <a:gd name="connsiteY3" fmla="*/ 501445 h 693174"/>
              <a:gd name="connsiteX4" fmla="*/ 8922775 w 12108426"/>
              <a:gd name="connsiteY4" fmla="*/ 501445 h 693174"/>
              <a:gd name="connsiteX5" fmla="*/ 8200104 w 12108426"/>
              <a:gd name="connsiteY5" fmla="*/ 648929 h 693174"/>
              <a:gd name="connsiteX6" fmla="*/ 8052620 w 12108426"/>
              <a:gd name="connsiteY6" fmla="*/ 663677 h 693174"/>
              <a:gd name="connsiteX7" fmla="*/ 7801897 w 12108426"/>
              <a:gd name="connsiteY7" fmla="*/ 693174 h 693174"/>
              <a:gd name="connsiteX8" fmla="*/ 6164826 w 12108426"/>
              <a:gd name="connsiteY8" fmla="*/ 575187 h 693174"/>
              <a:gd name="connsiteX9" fmla="*/ 1755058 w 12108426"/>
              <a:gd name="connsiteY9" fmla="*/ 575187 h 693174"/>
              <a:gd name="connsiteX10" fmla="*/ 1563329 w 12108426"/>
              <a:gd name="connsiteY10" fmla="*/ 575187 h 693174"/>
              <a:gd name="connsiteX11" fmla="*/ 1430594 w 12108426"/>
              <a:gd name="connsiteY11" fmla="*/ 516193 h 693174"/>
              <a:gd name="connsiteX12" fmla="*/ 1165123 w 12108426"/>
              <a:gd name="connsiteY12" fmla="*/ 471948 h 693174"/>
              <a:gd name="connsiteX13" fmla="*/ 0 w 12108426"/>
              <a:gd name="connsiteY13" fmla="*/ 0 h 693174"/>
              <a:gd name="connsiteX0" fmla="*/ 12108426 w 12108426"/>
              <a:gd name="connsiteY0" fmla="*/ 619432 h 761508"/>
              <a:gd name="connsiteX1" fmla="*/ 11143389 w 12108426"/>
              <a:gd name="connsiteY1" fmla="*/ 761508 h 761508"/>
              <a:gd name="connsiteX2" fmla="*/ 9379975 w 12108426"/>
              <a:gd name="connsiteY2" fmla="*/ 530942 h 761508"/>
              <a:gd name="connsiteX3" fmla="*/ 9188245 w 12108426"/>
              <a:gd name="connsiteY3" fmla="*/ 501445 h 761508"/>
              <a:gd name="connsiteX4" fmla="*/ 8922775 w 12108426"/>
              <a:gd name="connsiteY4" fmla="*/ 501445 h 761508"/>
              <a:gd name="connsiteX5" fmla="*/ 8200104 w 12108426"/>
              <a:gd name="connsiteY5" fmla="*/ 648929 h 761508"/>
              <a:gd name="connsiteX6" fmla="*/ 8052620 w 12108426"/>
              <a:gd name="connsiteY6" fmla="*/ 663677 h 761508"/>
              <a:gd name="connsiteX7" fmla="*/ 7801897 w 12108426"/>
              <a:gd name="connsiteY7" fmla="*/ 693174 h 761508"/>
              <a:gd name="connsiteX8" fmla="*/ 6164826 w 12108426"/>
              <a:gd name="connsiteY8" fmla="*/ 575187 h 761508"/>
              <a:gd name="connsiteX9" fmla="*/ 1755058 w 12108426"/>
              <a:gd name="connsiteY9" fmla="*/ 575187 h 761508"/>
              <a:gd name="connsiteX10" fmla="*/ 1563329 w 12108426"/>
              <a:gd name="connsiteY10" fmla="*/ 575187 h 761508"/>
              <a:gd name="connsiteX11" fmla="*/ 1430594 w 12108426"/>
              <a:gd name="connsiteY11" fmla="*/ 516193 h 761508"/>
              <a:gd name="connsiteX12" fmla="*/ 1165123 w 12108426"/>
              <a:gd name="connsiteY12" fmla="*/ 471948 h 761508"/>
              <a:gd name="connsiteX13" fmla="*/ 0 w 12108426"/>
              <a:gd name="connsiteY13" fmla="*/ 0 h 76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08426" h="761508">
                <a:moveTo>
                  <a:pt x="12108426" y="619432"/>
                </a:moveTo>
                <a:lnTo>
                  <a:pt x="11143389" y="761508"/>
                </a:lnTo>
                <a:lnTo>
                  <a:pt x="9379975" y="530942"/>
                </a:lnTo>
                <a:lnTo>
                  <a:pt x="9188245" y="501445"/>
                </a:lnTo>
                <a:lnTo>
                  <a:pt x="8922775" y="501445"/>
                </a:lnTo>
                <a:lnTo>
                  <a:pt x="8200104" y="648929"/>
                </a:lnTo>
                <a:lnTo>
                  <a:pt x="8052620" y="663677"/>
                </a:lnTo>
                <a:lnTo>
                  <a:pt x="7801897" y="693174"/>
                </a:lnTo>
                <a:lnTo>
                  <a:pt x="6164826" y="575187"/>
                </a:lnTo>
                <a:lnTo>
                  <a:pt x="1755058" y="575187"/>
                </a:lnTo>
                <a:lnTo>
                  <a:pt x="1563329" y="575187"/>
                </a:lnTo>
                <a:lnTo>
                  <a:pt x="1430594" y="516193"/>
                </a:lnTo>
                <a:lnTo>
                  <a:pt x="1165123" y="471948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50256" y="0"/>
            <a:ext cx="933081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North Greenfield and State Fair in 1899</a:t>
            </a:r>
            <a:endParaRPr lang="en-US" sz="4000" b="1" u="sng" dirty="0"/>
          </a:p>
        </p:txBody>
      </p:sp>
      <p:sp>
        <p:nvSpPr>
          <p:cNvPr id="13" name="Freeform 12"/>
          <p:cNvSpPr/>
          <p:nvPr/>
        </p:nvSpPr>
        <p:spPr>
          <a:xfrm>
            <a:off x="2627086" y="3135086"/>
            <a:ext cx="6545943" cy="3599543"/>
          </a:xfrm>
          <a:custGeom>
            <a:avLst/>
            <a:gdLst>
              <a:gd name="connsiteX0" fmla="*/ 6545943 w 6545943"/>
              <a:gd name="connsiteY0" fmla="*/ 3512457 h 3599543"/>
              <a:gd name="connsiteX1" fmla="*/ 0 w 6545943"/>
              <a:gd name="connsiteY1" fmla="*/ 3599543 h 3599543"/>
              <a:gd name="connsiteX2" fmla="*/ 29028 w 6545943"/>
              <a:gd name="connsiteY2" fmla="*/ 1204685 h 3599543"/>
              <a:gd name="connsiteX3" fmla="*/ 2714171 w 6545943"/>
              <a:gd name="connsiteY3" fmla="*/ 1219200 h 3599543"/>
              <a:gd name="connsiteX4" fmla="*/ 2772228 w 6545943"/>
              <a:gd name="connsiteY4" fmla="*/ 29028 h 3599543"/>
              <a:gd name="connsiteX5" fmla="*/ 5936343 w 6545943"/>
              <a:gd name="connsiteY5" fmla="*/ 0 h 3599543"/>
              <a:gd name="connsiteX6" fmla="*/ 5965371 w 6545943"/>
              <a:gd name="connsiteY6" fmla="*/ 1146628 h 3599543"/>
              <a:gd name="connsiteX7" fmla="*/ 5994400 w 6545943"/>
              <a:gd name="connsiteY7" fmla="*/ 1146628 h 3599543"/>
              <a:gd name="connsiteX8" fmla="*/ 6023428 w 6545943"/>
              <a:gd name="connsiteY8" fmla="*/ 1857828 h 3599543"/>
              <a:gd name="connsiteX9" fmla="*/ 6066971 w 6545943"/>
              <a:gd name="connsiteY9" fmla="*/ 1857828 h 3599543"/>
              <a:gd name="connsiteX10" fmla="*/ 6081485 w 6545943"/>
              <a:gd name="connsiteY10" fmla="*/ 2249714 h 3599543"/>
              <a:gd name="connsiteX11" fmla="*/ 6516914 w 6545943"/>
              <a:gd name="connsiteY11" fmla="*/ 2249714 h 3599543"/>
              <a:gd name="connsiteX12" fmla="*/ 6545943 w 6545943"/>
              <a:gd name="connsiteY12" fmla="*/ 3512457 h 35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45943" h="3599543">
                <a:moveTo>
                  <a:pt x="6545943" y="3512457"/>
                </a:moveTo>
                <a:lnTo>
                  <a:pt x="0" y="3599543"/>
                </a:lnTo>
                <a:lnTo>
                  <a:pt x="29028" y="1204685"/>
                </a:lnTo>
                <a:lnTo>
                  <a:pt x="2714171" y="1219200"/>
                </a:lnTo>
                <a:lnTo>
                  <a:pt x="2772228" y="29028"/>
                </a:lnTo>
                <a:lnTo>
                  <a:pt x="5936343" y="0"/>
                </a:lnTo>
                <a:lnTo>
                  <a:pt x="5965371" y="1146628"/>
                </a:lnTo>
                <a:lnTo>
                  <a:pt x="5994400" y="1146628"/>
                </a:lnTo>
                <a:lnTo>
                  <a:pt x="6023428" y="1857828"/>
                </a:lnTo>
                <a:lnTo>
                  <a:pt x="6066971" y="1857828"/>
                </a:lnTo>
                <a:lnTo>
                  <a:pt x="6081485" y="2249714"/>
                </a:lnTo>
                <a:lnTo>
                  <a:pt x="6516914" y="2249714"/>
                </a:lnTo>
                <a:lnTo>
                  <a:pt x="6545943" y="3512457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29272" y="3050066"/>
            <a:ext cx="375059" cy="1143776"/>
          </a:xfrm>
          <a:custGeom>
            <a:avLst/>
            <a:gdLst>
              <a:gd name="connsiteX0" fmla="*/ 3646 w 227230"/>
              <a:gd name="connsiteY0" fmla="*/ 57330 h 679351"/>
              <a:gd name="connsiteX1" fmla="*/ 81040 w 227230"/>
              <a:gd name="connsiteY1" fmla="*/ 8600 h 679351"/>
              <a:gd name="connsiteX2" fmla="*/ 124037 w 227230"/>
              <a:gd name="connsiteY2" fmla="*/ 0 h 679351"/>
              <a:gd name="connsiteX3" fmla="*/ 155568 w 227230"/>
              <a:gd name="connsiteY3" fmla="*/ 14333 h 679351"/>
              <a:gd name="connsiteX4" fmla="*/ 192832 w 227230"/>
              <a:gd name="connsiteY4" fmla="*/ 28665 h 679351"/>
              <a:gd name="connsiteX5" fmla="*/ 212897 w 227230"/>
              <a:gd name="connsiteY5" fmla="*/ 60196 h 679351"/>
              <a:gd name="connsiteX6" fmla="*/ 227230 w 227230"/>
              <a:gd name="connsiteY6" fmla="*/ 622022 h 679351"/>
              <a:gd name="connsiteX7" fmla="*/ 212897 w 227230"/>
              <a:gd name="connsiteY7" fmla="*/ 650686 h 679351"/>
              <a:gd name="connsiteX8" fmla="*/ 172767 w 227230"/>
              <a:gd name="connsiteY8" fmla="*/ 667885 h 679351"/>
              <a:gd name="connsiteX9" fmla="*/ 132636 w 227230"/>
              <a:gd name="connsiteY9" fmla="*/ 676484 h 679351"/>
              <a:gd name="connsiteX10" fmla="*/ 92506 w 227230"/>
              <a:gd name="connsiteY10" fmla="*/ 679351 h 679351"/>
              <a:gd name="connsiteX11" fmla="*/ 46643 w 227230"/>
              <a:gd name="connsiteY11" fmla="*/ 673618 h 679351"/>
              <a:gd name="connsiteX12" fmla="*/ 26577 w 227230"/>
              <a:gd name="connsiteY12" fmla="*/ 656419 h 679351"/>
              <a:gd name="connsiteX13" fmla="*/ 779 w 227230"/>
              <a:gd name="connsiteY13" fmla="*/ 636354 h 679351"/>
              <a:gd name="connsiteX14" fmla="*/ 3646 w 227230"/>
              <a:gd name="connsiteY14" fmla="*/ 57330 h 679351"/>
              <a:gd name="connsiteX0" fmla="*/ 3646 w 227230"/>
              <a:gd name="connsiteY0" fmla="*/ 57330 h 679351"/>
              <a:gd name="connsiteX1" fmla="*/ 38043 w 227230"/>
              <a:gd name="connsiteY1" fmla="*/ 31532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3646 w 227230"/>
              <a:gd name="connsiteY0" fmla="*/ 57330 h 679351"/>
              <a:gd name="connsiteX1" fmla="*/ 69574 w 227230"/>
              <a:gd name="connsiteY1" fmla="*/ 74529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3646 w 227230"/>
              <a:gd name="connsiteY0" fmla="*/ 57330 h 679351"/>
              <a:gd name="connsiteX1" fmla="*/ 35176 w 227230"/>
              <a:gd name="connsiteY1" fmla="*/ 17200 h 679351"/>
              <a:gd name="connsiteX2" fmla="*/ 81040 w 227230"/>
              <a:gd name="connsiteY2" fmla="*/ 8600 h 679351"/>
              <a:gd name="connsiteX3" fmla="*/ 124037 w 227230"/>
              <a:gd name="connsiteY3" fmla="*/ 0 h 679351"/>
              <a:gd name="connsiteX4" fmla="*/ 155568 w 227230"/>
              <a:gd name="connsiteY4" fmla="*/ 14333 h 679351"/>
              <a:gd name="connsiteX5" fmla="*/ 192832 w 227230"/>
              <a:gd name="connsiteY5" fmla="*/ 28665 h 679351"/>
              <a:gd name="connsiteX6" fmla="*/ 212897 w 227230"/>
              <a:gd name="connsiteY6" fmla="*/ 60196 h 679351"/>
              <a:gd name="connsiteX7" fmla="*/ 227230 w 227230"/>
              <a:gd name="connsiteY7" fmla="*/ 622022 h 679351"/>
              <a:gd name="connsiteX8" fmla="*/ 212897 w 227230"/>
              <a:gd name="connsiteY8" fmla="*/ 650686 h 679351"/>
              <a:gd name="connsiteX9" fmla="*/ 172767 w 227230"/>
              <a:gd name="connsiteY9" fmla="*/ 667885 h 679351"/>
              <a:gd name="connsiteX10" fmla="*/ 132636 w 227230"/>
              <a:gd name="connsiteY10" fmla="*/ 676484 h 679351"/>
              <a:gd name="connsiteX11" fmla="*/ 92506 w 227230"/>
              <a:gd name="connsiteY11" fmla="*/ 679351 h 679351"/>
              <a:gd name="connsiteX12" fmla="*/ 46643 w 227230"/>
              <a:gd name="connsiteY12" fmla="*/ 673618 h 679351"/>
              <a:gd name="connsiteX13" fmla="*/ 26577 w 227230"/>
              <a:gd name="connsiteY13" fmla="*/ 656419 h 679351"/>
              <a:gd name="connsiteX14" fmla="*/ 779 w 227230"/>
              <a:gd name="connsiteY14" fmla="*/ 636354 h 679351"/>
              <a:gd name="connsiteX15" fmla="*/ 3646 w 227230"/>
              <a:gd name="connsiteY15" fmla="*/ 57330 h 679351"/>
              <a:gd name="connsiteX0" fmla="*/ 164 w 223748"/>
              <a:gd name="connsiteY0" fmla="*/ 57330 h 679351"/>
              <a:gd name="connsiteX1" fmla="*/ 31694 w 223748"/>
              <a:gd name="connsiteY1" fmla="*/ 17200 h 679351"/>
              <a:gd name="connsiteX2" fmla="*/ 77558 w 223748"/>
              <a:gd name="connsiteY2" fmla="*/ 8600 h 679351"/>
              <a:gd name="connsiteX3" fmla="*/ 120555 w 223748"/>
              <a:gd name="connsiteY3" fmla="*/ 0 h 679351"/>
              <a:gd name="connsiteX4" fmla="*/ 152086 w 223748"/>
              <a:gd name="connsiteY4" fmla="*/ 14333 h 679351"/>
              <a:gd name="connsiteX5" fmla="*/ 189350 w 223748"/>
              <a:gd name="connsiteY5" fmla="*/ 28665 h 679351"/>
              <a:gd name="connsiteX6" fmla="*/ 209415 w 223748"/>
              <a:gd name="connsiteY6" fmla="*/ 60196 h 679351"/>
              <a:gd name="connsiteX7" fmla="*/ 223748 w 223748"/>
              <a:gd name="connsiteY7" fmla="*/ 622022 h 679351"/>
              <a:gd name="connsiteX8" fmla="*/ 209415 w 223748"/>
              <a:gd name="connsiteY8" fmla="*/ 650686 h 679351"/>
              <a:gd name="connsiteX9" fmla="*/ 169285 w 223748"/>
              <a:gd name="connsiteY9" fmla="*/ 667885 h 679351"/>
              <a:gd name="connsiteX10" fmla="*/ 129154 w 223748"/>
              <a:gd name="connsiteY10" fmla="*/ 676484 h 679351"/>
              <a:gd name="connsiteX11" fmla="*/ 89024 w 223748"/>
              <a:gd name="connsiteY11" fmla="*/ 679351 h 679351"/>
              <a:gd name="connsiteX12" fmla="*/ 43161 w 223748"/>
              <a:gd name="connsiteY12" fmla="*/ 673618 h 679351"/>
              <a:gd name="connsiteX13" fmla="*/ 23095 w 223748"/>
              <a:gd name="connsiteY13" fmla="*/ 656419 h 679351"/>
              <a:gd name="connsiteX14" fmla="*/ 97623 w 223748"/>
              <a:gd name="connsiteY14" fmla="*/ 576158 h 679351"/>
              <a:gd name="connsiteX15" fmla="*/ 164 w 223748"/>
              <a:gd name="connsiteY15" fmla="*/ 57330 h 679351"/>
              <a:gd name="connsiteX0" fmla="*/ 2352 w 225936"/>
              <a:gd name="connsiteY0" fmla="*/ 57330 h 679351"/>
              <a:gd name="connsiteX1" fmla="*/ 33882 w 225936"/>
              <a:gd name="connsiteY1" fmla="*/ 17200 h 679351"/>
              <a:gd name="connsiteX2" fmla="*/ 79746 w 225936"/>
              <a:gd name="connsiteY2" fmla="*/ 8600 h 679351"/>
              <a:gd name="connsiteX3" fmla="*/ 122743 w 225936"/>
              <a:gd name="connsiteY3" fmla="*/ 0 h 679351"/>
              <a:gd name="connsiteX4" fmla="*/ 154274 w 225936"/>
              <a:gd name="connsiteY4" fmla="*/ 14333 h 679351"/>
              <a:gd name="connsiteX5" fmla="*/ 191538 w 225936"/>
              <a:gd name="connsiteY5" fmla="*/ 28665 h 679351"/>
              <a:gd name="connsiteX6" fmla="*/ 211603 w 225936"/>
              <a:gd name="connsiteY6" fmla="*/ 60196 h 679351"/>
              <a:gd name="connsiteX7" fmla="*/ 225936 w 225936"/>
              <a:gd name="connsiteY7" fmla="*/ 622022 h 679351"/>
              <a:gd name="connsiteX8" fmla="*/ 211603 w 225936"/>
              <a:gd name="connsiteY8" fmla="*/ 650686 h 679351"/>
              <a:gd name="connsiteX9" fmla="*/ 171473 w 225936"/>
              <a:gd name="connsiteY9" fmla="*/ 667885 h 679351"/>
              <a:gd name="connsiteX10" fmla="*/ 131342 w 225936"/>
              <a:gd name="connsiteY10" fmla="*/ 676484 h 679351"/>
              <a:gd name="connsiteX11" fmla="*/ 91212 w 225936"/>
              <a:gd name="connsiteY11" fmla="*/ 679351 h 679351"/>
              <a:gd name="connsiteX12" fmla="*/ 45349 w 225936"/>
              <a:gd name="connsiteY12" fmla="*/ 673618 h 679351"/>
              <a:gd name="connsiteX13" fmla="*/ 25283 w 225936"/>
              <a:gd name="connsiteY13" fmla="*/ 656419 h 679351"/>
              <a:gd name="connsiteX14" fmla="*/ 2351 w 225936"/>
              <a:gd name="connsiteY14" fmla="*/ 624888 h 679351"/>
              <a:gd name="connsiteX15" fmla="*/ 2352 w 225936"/>
              <a:gd name="connsiteY15" fmla="*/ 57330 h 67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5936" h="679351">
                <a:moveTo>
                  <a:pt x="2352" y="57330"/>
                </a:moveTo>
                <a:lnTo>
                  <a:pt x="33882" y="17200"/>
                </a:lnTo>
                <a:lnTo>
                  <a:pt x="79746" y="8600"/>
                </a:lnTo>
                <a:lnTo>
                  <a:pt x="122743" y="0"/>
                </a:lnTo>
                <a:lnTo>
                  <a:pt x="154274" y="14333"/>
                </a:lnTo>
                <a:lnTo>
                  <a:pt x="191538" y="28665"/>
                </a:lnTo>
                <a:lnTo>
                  <a:pt x="211603" y="60196"/>
                </a:lnTo>
                <a:lnTo>
                  <a:pt x="225936" y="622022"/>
                </a:lnTo>
                <a:lnTo>
                  <a:pt x="211603" y="650686"/>
                </a:lnTo>
                <a:lnTo>
                  <a:pt x="171473" y="667885"/>
                </a:lnTo>
                <a:lnTo>
                  <a:pt x="131342" y="676484"/>
                </a:lnTo>
                <a:lnTo>
                  <a:pt x="91212" y="679351"/>
                </a:lnTo>
                <a:lnTo>
                  <a:pt x="45349" y="673618"/>
                </a:lnTo>
                <a:lnTo>
                  <a:pt x="25283" y="656419"/>
                </a:lnTo>
                <a:lnTo>
                  <a:pt x="2351" y="624888"/>
                </a:lnTo>
                <a:cubicBezTo>
                  <a:pt x="1396" y="433791"/>
                  <a:pt x="-2426" y="254160"/>
                  <a:pt x="2352" y="57330"/>
                </a:cubicBezTo>
                <a:close/>
              </a:path>
            </a:pathLst>
          </a:cu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~PP3245.WAV">
            <a:hlinkClick r:id="" action="ppaction://media"/>
          </p:cNvPr>
          <p:cNvPicPr>
            <a:picLocks noRot="1" noChangeAspect="1"/>
          </p:cNvPicPr>
          <p:nvPr>
            <a:wavAudioFile r:embed="rId1" name="~PP3245.WAV"/>
          </p:nvPr>
        </p:nvPicPr>
        <p:blipFill>
          <a:blip r:embed="rId4" cstate="print"/>
          <a:stretch>
            <a:fillRect/>
          </a:stretch>
        </p:blipFill>
        <p:spPr>
          <a:xfrm>
            <a:off x="11752263" y="64182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835881"/>
      </p:ext>
    </p:extLst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92</Words>
  <Application>Microsoft Office PowerPoint</Application>
  <PresentationFormat>Custom</PresentationFormat>
  <Paragraphs>23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Wothe</dc:creator>
  <cp:lastModifiedBy> </cp:lastModifiedBy>
  <cp:revision>4</cp:revision>
  <dcterms:created xsi:type="dcterms:W3CDTF">2016-03-11T17:29:33Z</dcterms:created>
  <dcterms:modified xsi:type="dcterms:W3CDTF">2016-03-11T17:54:33Z</dcterms:modified>
</cp:coreProperties>
</file>