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6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-7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74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98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084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7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34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22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256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37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13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826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941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5ED90-E8BE-406C-B046-64B9790B81E6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91199-8478-4FFC-9FD3-205B9443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60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9. </a:t>
            </a:r>
            <a:r>
              <a:rPr lang="en-US" sz="4800" b="1" dirty="0">
                <a:solidFill>
                  <a:srgbClr val="0070C0"/>
                </a:solidFill>
              </a:rPr>
              <a:t>Hard Times: Rev Clack (</a:t>
            </a:r>
            <a:r>
              <a:rPr lang="en-US" sz="4800" b="1" dirty="0" smtClean="0">
                <a:solidFill>
                  <a:srgbClr val="0070C0"/>
                </a:solidFill>
              </a:rPr>
              <a:t>1850)</a:t>
            </a:r>
            <a:endParaRPr lang="en-US" sz="4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4400989" y="101060"/>
            <a:ext cx="3425299" cy="27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3166.WAV">
            <a:hlinkClick r:id="" action="ppaction://media"/>
          </p:cNvPr>
          <p:cNvPicPr>
            <a:picLocks noRot="1" noChangeAspect="1"/>
          </p:cNvPicPr>
          <p:nvPr>
            <a:wavAudioFile r:embed="rId1" name="~PP316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931543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9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4400989" y="101060"/>
            <a:ext cx="3425299" cy="27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1550.WAV">
            <a:hlinkClick r:id="" action="ppaction://media"/>
          </p:cNvPr>
          <p:cNvPicPr>
            <a:picLocks noRot="1" noChangeAspect="1"/>
          </p:cNvPicPr>
          <p:nvPr>
            <a:wavAudioFile r:embed="rId1" name="~PP1550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242747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Pastors of Greenfield Baptist Church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45080" y="859215"/>
            <a:ext cx="8366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</a:rPr>
              <a:t>Rev R. </a:t>
            </a:r>
            <a:r>
              <a:rPr lang="en-US" sz="4000" i="1" dirty="0" err="1" smtClean="0">
                <a:solidFill>
                  <a:srgbClr val="00B050"/>
                </a:solidFill>
              </a:rPr>
              <a:t>Griffing</a:t>
            </a:r>
            <a:r>
              <a:rPr lang="en-US" sz="4000" i="1" dirty="0" smtClean="0">
                <a:solidFill>
                  <a:srgbClr val="00B050"/>
                </a:solidFill>
              </a:rPr>
              <a:t>		1836-1838</a:t>
            </a:r>
          </a:p>
          <a:p>
            <a:r>
              <a:rPr lang="en-US" sz="4000" i="1" dirty="0" smtClean="0">
                <a:solidFill>
                  <a:srgbClr val="00B050"/>
                </a:solidFill>
              </a:rPr>
              <a:t>Rev E Matthews		1838-1840</a:t>
            </a:r>
          </a:p>
          <a:p>
            <a:r>
              <a:rPr lang="en-US" sz="4000" i="1" dirty="0">
                <a:solidFill>
                  <a:srgbClr val="00B050"/>
                </a:solidFill>
              </a:rPr>
              <a:t>Rev R. </a:t>
            </a:r>
            <a:r>
              <a:rPr lang="en-US" sz="4000" i="1" dirty="0" err="1">
                <a:solidFill>
                  <a:srgbClr val="00B050"/>
                </a:solidFill>
              </a:rPr>
              <a:t>Griffing</a:t>
            </a:r>
            <a:r>
              <a:rPr lang="en-US" sz="4000" i="1" dirty="0">
                <a:solidFill>
                  <a:srgbClr val="00B050"/>
                </a:solidFill>
              </a:rPr>
              <a:t>		</a:t>
            </a:r>
            <a:r>
              <a:rPr lang="en-US" sz="4000" i="1" dirty="0" smtClean="0">
                <a:solidFill>
                  <a:srgbClr val="00B050"/>
                </a:solidFill>
              </a:rPr>
              <a:t>1840-1841</a:t>
            </a:r>
          </a:p>
          <a:p>
            <a:r>
              <a:rPr lang="en-US" sz="4000" dirty="0" smtClean="0"/>
              <a:t>Rev Conrad			1841-1842</a:t>
            </a:r>
          </a:p>
          <a:p>
            <a:r>
              <a:rPr lang="en-US" sz="4000" dirty="0" smtClean="0"/>
              <a:t>Rev J Murphy		1842-1843</a:t>
            </a:r>
          </a:p>
          <a:p>
            <a:r>
              <a:rPr lang="en-US" sz="4000" dirty="0" smtClean="0"/>
              <a:t>Rev W. R Manning	1843-1847</a:t>
            </a:r>
          </a:p>
          <a:p>
            <a:r>
              <a:rPr lang="en-US" sz="4000" dirty="0" smtClean="0"/>
              <a:t>Rev Raymond		1847-1850</a:t>
            </a:r>
          </a:p>
          <a:p>
            <a:r>
              <a:rPr lang="en-US" sz="4000" dirty="0" smtClean="0"/>
              <a:t>Rev W. </a:t>
            </a:r>
            <a:r>
              <a:rPr lang="en-US" sz="4000" dirty="0" err="1" smtClean="0"/>
              <a:t>Clach</a:t>
            </a:r>
            <a:r>
              <a:rPr lang="en-US" sz="4000" dirty="0" smtClean="0"/>
              <a:t>			1850-1850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				1850-</a:t>
            </a:r>
            <a:endParaRPr lang="en-US" sz="4000" dirty="0"/>
          </a:p>
        </p:txBody>
      </p:sp>
      <p:pic>
        <p:nvPicPr>
          <p:cNvPr id="6" name="~PP335.WAV">
            <a:hlinkClick r:id="" action="ppaction://media"/>
          </p:cNvPr>
          <p:cNvPicPr>
            <a:picLocks noRot="1" noChangeAspect="1"/>
          </p:cNvPicPr>
          <p:nvPr>
            <a:wavAudioFile r:embed="rId1" name="~PP335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794293"/>
      </p:ext>
    </p:ext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76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7"/>
          <a:stretch/>
        </p:blipFill>
        <p:spPr>
          <a:xfrm rot="5400000">
            <a:off x="2598260" y="700779"/>
            <a:ext cx="6858000" cy="5456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562" y="6150114"/>
            <a:ext cx="439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Rev William Clack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pic>
        <p:nvPicPr>
          <p:cNvPr id="9" name="~PP2549.WAV">
            <a:hlinkClick r:id="" action="ppaction://media"/>
          </p:cNvPr>
          <p:cNvPicPr>
            <a:picLocks noRot="1" noChangeAspect="1"/>
          </p:cNvPicPr>
          <p:nvPr>
            <a:wavAudioFile r:embed="rId1" name="~PP254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489587"/>
      </p:ext>
    </p:extLst>
  </p:cSld>
  <p:clrMapOvr>
    <a:masterClrMapping/>
  </p:clrMapOvr>
  <p:transition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40155" t="31232" r="26492" b="15523"/>
          <a:stretch/>
        </p:blipFill>
        <p:spPr>
          <a:xfrm>
            <a:off x="8710394" y="23027"/>
            <a:ext cx="3512129" cy="3153927"/>
          </a:xfrm>
          <a:prstGeom prst="rect">
            <a:avLst/>
          </a:prstGeom>
        </p:spPr>
      </p:pic>
      <p:pic>
        <p:nvPicPr>
          <p:cNvPr id="5" name="Picture 2" descr="the united states 1840 site map the united states 184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10" t="8220" b="42559"/>
          <a:stretch/>
        </p:blipFill>
        <p:spPr bwMode="auto">
          <a:xfrm>
            <a:off x="0" y="2207787"/>
            <a:ext cx="8473169" cy="46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 rot="2696699">
            <a:off x="6944149" y="4878375"/>
            <a:ext cx="277883" cy="378716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607854" y="5205715"/>
            <a:ext cx="147026" cy="1151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537360" y="4729514"/>
            <a:ext cx="82148" cy="64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964016" y="4594716"/>
            <a:ext cx="978463" cy="246915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5819397">
            <a:off x="5094504" y="3350925"/>
            <a:ext cx="365423" cy="3224062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1713145" y="4314093"/>
            <a:ext cx="2041735" cy="2543908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  <a:gd name="connsiteX0" fmla="*/ 555591 w 1376829"/>
              <a:gd name="connsiteY0" fmla="*/ 3196032 h 3196032"/>
              <a:gd name="connsiteX1" fmla="*/ 408373 w 1376829"/>
              <a:gd name="connsiteY1" fmla="*/ 2923089 h 3196032"/>
              <a:gd name="connsiteX2" fmla="*/ 307016 w 1376829"/>
              <a:gd name="connsiteY2" fmla="*/ 2683392 h 3196032"/>
              <a:gd name="connsiteX3" fmla="*/ 351405 w 1376829"/>
              <a:gd name="connsiteY3" fmla="*/ 2594615 h 3196032"/>
              <a:gd name="connsiteX4" fmla="*/ 475692 w 1376829"/>
              <a:gd name="connsiteY4" fmla="*/ 2559104 h 3196032"/>
              <a:gd name="connsiteX5" fmla="*/ 502325 w 1376829"/>
              <a:gd name="connsiteY5" fmla="*/ 2479205 h 3196032"/>
              <a:gd name="connsiteX6" fmla="*/ 413548 w 1376829"/>
              <a:gd name="connsiteY6" fmla="*/ 2372673 h 3196032"/>
              <a:gd name="connsiteX7" fmla="*/ 305470 w 1376829"/>
              <a:gd name="connsiteY7" fmla="*/ 2128555 h 3196032"/>
              <a:gd name="connsiteX8" fmla="*/ 287751 w 1376829"/>
              <a:gd name="connsiteY8" fmla="*/ 1649161 h 3196032"/>
              <a:gd name="connsiteX9" fmla="*/ 252996 w 1376829"/>
              <a:gd name="connsiteY9" fmla="*/ 1543348 h 3196032"/>
              <a:gd name="connsiteX10" fmla="*/ 85829 w 1376829"/>
              <a:gd name="connsiteY10" fmla="*/ 1505608 h 3196032"/>
              <a:gd name="connsiteX11" fmla="*/ 0 w 1376829"/>
              <a:gd name="connsiteY11" fmla="*/ 1456800 h 3196032"/>
              <a:gd name="connsiteX12" fmla="*/ 36984 w 1376829"/>
              <a:gd name="connsiteY12" fmla="*/ 1405762 h 3196032"/>
              <a:gd name="connsiteX13" fmla="*/ 101356 w 1376829"/>
              <a:gd name="connsiteY13" fmla="*/ 1218576 h 3196032"/>
              <a:gd name="connsiteX14" fmla="*/ 520080 w 1376829"/>
              <a:gd name="connsiteY14" fmla="*/ 1183066 h 3196032"/>
              <a:gd name="connsiteX15" fmla="*/ 617735 w 1376829"/>
              <a:gd name="connsiteY15" fmla="*/ 1129800 h 3196032"/>
              <a:gd name="connsiteX16" fmla="*/ 688756 w 1376829"/>
              <a:gd name="connsiteY16" fmla="*/ 1023268 h 3196032"/>
              <a:gd name="connsiteX17" fmla="*/ 729478 w 1376829"/>
              <a:gd name="connsiteY17" fmla="*/ 881225 h 3196032"/>
              <a:gd name="connsiteX18" fmla="*/ 699862 w 1376829"/>
              <a:gd name="connsiteY18" fmla="*/ 697777 h 3196032"/>
              <a:gd name="connsiteX19" fmla="*/ 706512 w 1376829"/>
              <a:gd name="connsiteY19" fmla="*/ 588262 h 3196032"/>
              <a:gd name="connsiteX20" fmla="*/ 741987 w 1376829"/>
              <a:gd name="connsiteY20" fmla="*/ 497257 h 3196032"/>
              <a:gd name="connsiteX21" fmla="*/ 1043863 w 1376829"/>
              <a:gd name="connsiteY21" fmla="*/ 481730 h 3196032"/>
              <a:gd name="connsiteX22" fmla="*/ 1043863 w 1376829"/>
              <a:gd name="connsiteY22" fmla="*/ 481730 h 3196032"/>
              <a:gd name="connsiteX23" fmla="*/ 1138570 w 1376829"/>
              <a:gd name="connsiteY23" fmla="*/ 418867 h 3196032"/>
              <a:gd name="connsiteX24" fmla="*/ 1150395 w 1376829"/>
              <a:gd name="connsiteY24" fmla="*/ 242033 h 3196032"/>
              <a:gd name="connsiteX25" fmla="*/ 1224364 w 1376829"/>
              <a:gd name="connsiteY25" fmla="*/ 122166 h 3196032"/>
              <a:gd name="connsiteX26" fmla="*/ 1376829 w 1376829"/>
              <a:gd name="connsiteY26" fmla="*/ 0 h 3196032"/>
              <a:gd name="connsiteX0" fmla="*/ 408373 w 1376829"/>
              <a:gd name="connsiteY0" fmla="*/ 2923089 h 2923089"/>
              <a:gd name="connsiteX1" fmla="*/ 307016 w 1376829"/>
              <a:gd name="connsiteY1" fmla="*/ 2683392 h 2923089"/>
              <a:gd name="connsiteX2" fmla="*/ 351405 w 1376829"/>
              <a:gd name="connsiteY2" fmla="*/ 2594615 h 2923089"/>
              <a:gd name="connsiteX3" fmla="*/ 475692 w 1376829"/>
              <a:gd name="connsiteY3" fmla="*/ 2559104 h 2923089"/>
              <a:gd name="connsiteX4" fmla="*/ 502325 w 1376829"/>
              <a:gd name="connsiteY4" fmla="*/ 2479205 h 2923089"/>
              <a:gd name="connsiteX5" fmla="*/ 413548 w 1376829"/>
              <a:gd name="connsiteY5" fmla="*/ 2372673 h 2923089"/>
              <a:gd name="connsiteX6" fmla="*/ 305470 w 1376829"/>
              <a:gd name="connsiteY6" fmla="*/ 2128555 h 2923089"/>
              <a:gd name="connsiteX7" fmla="*/ 287751 w 1376829"/>
              <a:gd name="connsiteY7" fmla="*/ 1649161 h 2923089"/>
              <a:gd name="connsiteX8" fmla="*/ 252996 w 1376829"/>
              <a:gd name="connsiteY8" fmla="*/ 1543348 h 2923089"/>
              <a:gd name="connsiteX9" fmla="*/ 85829 w 1376829"/>
              <a:gd name="connsiteY9" fmla="*/ 1505608 h 2923089"/>
              <a:gd name="connsiteX10" fmla="*/ 0 w 1376829"/>
              <a:gd name="connsiteY10" fmla="*/ 1456800 h 2923089"/>
              <a:gd name="connsiteX11" fmla="*/ 36984 w 1376829"/>
              <a:gd name="connsiteY11" fmla="*/ 1405762 h 2923089"/>
              <a:gd name="connsiteX12" fmla="*/ 101356 w 1376829"/>
              <a:gd name="connsiteY12" fmla="*/ 1218576 h 2923089"/>
              <a:gd name="connsiteX13" fmla="*/ 520080 w 1376829"/>
              <a:gd name="connsiteY13" fmla="*/ 1183066 h 2923089"/>
              <a:gd name="connsiteX14" fmla="*/ 617735 w 1376829"/>
              <a:gd name="connsiteY14" fmla="*/ 1129800 h 2923089"/>
              <a:gd name="connsiteX15" fmla="*/ 688756 w 1376829"/>
              <a:gd name="connsiteY15" fmla="*/ 1023268 h 2923089"/>
              <a:gd name="connsiteX16" fmla="*/ 729478 w 1376829"/>
              <a:gd name="connsiteY16" fmla="*/ 881225 h 2923089"/>
              <a:gd name="connsiteX17" fmla="*/ 699862 w 1376829"/>
              <a:gd name="connsiteY17" fmla="*/ 697777 h 2923089"/>
              <a:gd name="connsiteX18" fmla="*/ 706512 w 1376829"/>
              <a:gd name="connsiteY18" fmla="*/ 588262 h 2923089"/>
              <a:gd name="connsiteX19" fmla="*/ 741987 w 1376829"/>
              <a:gd name="connsiteY19" fmla="*/ 497257 h 2923089"/>
              <a:gd name="connsiteX20" fmla="*/ 1043863 w 1376829"/>
              <a:gd name="connsiteY20" fmla="*/ 481730 h 2923089"/>
              <a:gd name="connsiteX21" fmla="*/ 1043863 w 1376829"/>
              <a:gd name="connsiteY21" fmla="*/ 481730 h 2923089"/>
              <a:gd name="connsiteX22" fmla="*/ 1138570 w 1376829"/>
              <a:gd name="connsiteY22" fmla="*/ 418867 h 2923089"/>
              <a:gd name="connsiteX23" fmla="*/ 1150395 w 1376829"/>
              <a:gd name="connsiteY23" fmla="*/ 242033 h 2923089"/>
              <a:gd name="connsiteX24" fmla="*/ 1224364 w 1376829"/>
              <a:gd name="connsiteY24" fmla="*/ 122166 h 2923089"/>
              <a:gd name="connsiteX25" fmla="*/ 1376829 w 1376829"/>
              <a:gd name="connsiteY25" fmla="*/ 0 h 2923089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75692 w 1376829"/>
              <a:gd name="connsiteY2" fmla="*/ 2559104 h 2683392"/>
              <a:gd name="connsiteX3" fmla="*/ 502325 w 1376829"/>
              <a:gd name="connsiteY3" fmla="*/ 2479205 h 2683392"/>
              <a:gd name="connsiteX4" fmla="*/ 413548 w 1376829"/>
              <a:gd name="connsiteY4" fmla="*/ 2372673 h 2683392"/>
              <a:gd name="connsiteX5" fmla="*/ 305470 w 1376829"/>
              <a:gd name="connsiteY5" fmla="*/ 2128555 h 2683392"/>
              <a:gd name="connsiteX6" fmla="*/ 287751 w 1376829"/>
              <a:gd name="connsiteY6" fmla="*/ 1649161 h 2683392"/>
              <a:gd name="connsiteX7" fmla="*/ 252996 w 1376829"/>
              <a:gd name="connsiteY7" fmla="*/ 1543348 h 2683392"/>
              <a:gd name="connsiteX8" fmla="*/ 85829 w 1376829"/>
              <a:gd name="connsiteY8" fmla="*/ 1505608 h 2683392"/>
              <a:gd name="connsiteX9" fmla="*/ 0 w 1376829"/>
              <a:gd name="connsiteY9" fmla="*/ 1456800 h 2683392"/>
              <a:gd name="connsiteX10" fmla="*/ 36984 w 1376829"/>
              <a:gd name="connsiteY10" fmla="*/ 1405762 h 2683392"/>
              <a:gd name="connsiteX11" fmla="*/ 101356 w 1376829"/>
              <a:gd name="connsiteY11" fmla="*/ 1218576 h 2683392"/>
              <a:gd name="connsiteX12" fmla="*/ 520080 w 1376829"/>
              <a:gd name="connsiteY12" fmla="*/ 1183066 h 2683392"/>
              <a:gd name="connsiteX13" fmla="*/ 617735 w 1376829"/>
              <a:gd name="connsiteY13" fmla="*/ 1129800 h 2683392"/>
              <a:gd name="connsiteX14" fmla="*/ 688756 w 1376829"/>
              <a:gd name="connsiteY14" fmla="*/ 1023268 h 2683392"/>
              <a:gd name="connsiteX15" fmla="*/ 729478 w 1376829"/>
              <a:gd name="connsiteY15" fmla="*/ 881225 h 2683392"/>
              <a:gd name="connsiteX16" fmla="*/ 699862 w 1376829"/>
              <a:gd name="connsiteY16" fmla="*/ 697777 h 2683392"/>
              <a:gd name="connsiteX17" fmla="*/ 706512 w 1376829"/>
              <a:gd name="connsiteY17" fmla="*/ 588262 h 2683392"/>
              <a:gd name="connsiteX18" fmla="*/ 741987 w 1376829"/>
              <a:gd name="connsiteY18" fmla="*/ 497257 h 2683392"/>
              <a:gd name="connsiteX19" fmla="*/ 1043863 w 1376829"/>
              <a:gd name="connsiteY19" fmla="*/ 481730 h 2683392"/>
              <a:gd name="connsiteX20" fmla="*/ 1043863 w 1376829"/>
              <a:gd name="connsiteY20" fmla="*/ 481730 h 2683392"/>
              <a:gd name="connsiteX21" fmla="*/ 1138570 w 1376829"/>
              <a:gd name="connsiteY21" fmla="*/ 418867 h 2683392"/>
              <a:gd name="connsiteX22" fmla="*/ 1150395 w 1376829"/>
              <a:gd name="connsiteY22" fmla="*/ 242033 h 2683392"/>
              <a:gd name="connsiteX23" fmla="*/ 1224364 w 1376829"/>
              <a:gd name="connsiteY23" fmla="*/ 122166 h 2683392"/>
              <a:gd name="connsiteX24" fmla="*/ 1376829 w 1376829"/>
              <a:gd name="connsiteY24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502325 w 1376829"/>
              <a:gd name="connsiteY2" fmla="*/ 2479205 h 2683392"/>
              <a:gd name="connsiteX3" fmla="*/ 413548 w 1376829"/>
              <a:gd name="connsiteY3" fmla="*/ 2372673 h 2683392"/>
              <a:gd name="connsiteX4" fmla="*/ 305470 w 1376829"/>
              <a:gd name="connsiteY4" fmla="*/ 2128555 h 2683392"/>
              <a:gd name="connsiteX5" fmla="*/ 287751 w 1376829"/>
              <a:gd name="connsiteY5" fmla="*/ 1649161 h 2683392"/>
              <a:gd name="connsiteX6" fmla="*/ 252996 w 1376829"/>
              <a:gd name="connsiteY6" fmla="*/ 1543348 h 2683392"/>
              <a:gd name="connsiteX7" fmla="*/ 85829 w 1376829"/>
              <a:gd name="connsiteY7" fmla="*/ 1505608 h 2683392"/>
              <a:gd name="connsiteX8" fmla="*/ 0 w 1376829"/>
              <a:gd name="connsiteY8" fmla="*/ 1456800 h 2683392"/>
              <a:gd name="connsiteX9" fmla="*/ 36984 w 1376829"/>
              <a:gd name="connsiteY9" fmla="*/ 1405762 h 2683392"/>
              <a:gd name="connsiteX10" fmla="*/ 101356 w 1376829"/>
              <a:gd name="connsiteY10" fmla="*/ 1218576 h 2683392"/>
              <a:gd name="connsiteX11" fmla="*/ 520080 w 1376829"/>
              <a:gd name="connsiteY11" fmla="*/ 1183066 h 2683392"/>
              <a:gd name="connsiteX12" fmla="*/ 617735 w 1376829"/>
              <a:gd name="connsiteY12" fmla="*/ 1129800 h 2683392"/>
              <a:gd name="connsiteX13" fmla="*/ 688756 w 1376829"/>
              <a:gd name="connsiteY13" fmla="*/ 1023268 h 2683392"/>
              <a:gd name="connsiteX14" fmla="*/ 729478 w 1376829"/>
              <a:gd name="connsiteY14" fmla="*/ 881225 h 2683392"/>
              <a:gd name="connsiteX15" fmla="*/ 699862 w 1376829"/>
              <a:gd name="connsiteY15" fmla="*/ 697777 h 2683392"/>
              <a:gd name="connsiteX16" fmla="*/ 706512 w 1376829"/>
              <a:gd name="connsiteY16" fmla="*/ 588262 h 2683392"/>
              <a:gd name="connsiteX17" fmla="*/ 741987 w 1376829"/>
              <a:gd name="connsiteY17" fmla="*/ 497257 h 2683392"/>
              <a:gd name="connsiteX18" fmla="*/ 1043863 w 1376829"/>
              <a:gd name="connsiteY18" fmla="*/ 481730 h 2683392"/>
              <a:gd name="connsiteX19" fmla="*/ 1043863 w 1376829"/>
              <a:gd name="connsiteY19" fmla="*/ 481730 h 2683392"/>
              <a:gd name="connsiteX20" fmla="*/ 1138570 w 1376829"/>
              <a:gd name="connsiteY20" fmla="*/ 418867 h 2683392"/>
              <a:gd name="connsiteX21" fmla="*/ 1150395 w 1376829"/>
              <a:gd name="connsiteY21" fmla="*/ 242033 h 2683392"/>
              <a:gd name="connsiteX22" fmla="*/ 1224364 w 1376829"/>
              <a:gd name="connsiteY22" fmla="*/ 122166 h 2683392"/>
              <a:gd name="connsiteX23" fmla="*/ 1376829 w 1376829"/>
              <a:gd name="connsiteY23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13548 w 1376829"/>
              <a:gd name="connsiteY2" fmla="*/ 2372673 h 2683392"/>
              <a:gd name="connsiteX3" fmla="*/ 305470 w 1376829"/>
              <a:gd name="connsiteY3" fmla="*/ 2128555 h 2683392"/>
              <a:gd name="connsiteX4" fmla="*/ 287751 w 1376829"/>
              <a:gd name="connsiteY4" fmla="*/ 1649161 h 2683392"/>
              <a:gd name="connsiteX5" fmla="*/ 252996 w 1376829"/>
              <a:gd name="connsiteY5" fmla="*/ 1543348 h 2683392"/>
              <a:gd name="connsiteX6" fmla="*/ 85829 w 1376829"/>
              <a:gd name="connsiteY6" fmla="*/ 1505608 h 2683392"/>
              <a:gd name="connsiteX7" fmla="*/ 0 w 1376829"/>
              <a:gd name="connsiteY7" fmla="*/ 1456800 h 2683392"/>
              <a:gd name="connsiteX8" fmla="*/ 36984 w 1376829"/>
              <a:gd name="connsiteY8" fmla="*/ 1405762 h 2683392"/>
              <a:gd name="connsiteX9" fmla="*/ 101356 w 1376829"/>
              <a:gd name="connsiteY9" fmla="*/ 1218576 h 2683392"/>
              <a:gd name="connsiteX10" fmla="*/ 520080 w 1376829"/>
              <a:gd name="connsiteY10" fmla="*/ 1183066 h 2683392"/>
              <a:gd name="connsiteX11" fmla="*/ 617735 w 1376829"/>
              <a:gd name="connsiteY11" fmla="*/ 1129800 h 2683392"/>
              <a:gd name="connsiteX12" fmla="*/ 688756 w 1376829"/>
              <a:gd name="connsiteY12" fmla="*/ 1023268 h 2683392"/>
              <a:gd name="connsiteX13" fmla="*/ 729478 w 1376829"/>
              <a:gd name="connsiteY13" fmla="*/ 881225 h 2683392"/>
              <a:gd name="connsiteX14" fmla="*/ 699862 w 1376829"/>
              <a:gd name="connsiteY14" fmla="*/ 697777 h 2683392"/>
              <a:gd name="connsiteX15" fmla="*/ 706512 w 1376829"/>
              <a:gd name="connsiteY15" fmla="*/ 588262 h 2683392"/>
              <a:gd name="connsiteX16" fmla="*/ 741987 w 1376829"/>
              <a:gd name="connsiteY16" fmla="*/ 497257 h 2683392"/>
              <a:gd name="connsiteX17" fmla="*/ 1043863 w 1376829"/>
              <a:gd name="connsiteY17" fmla="*/ 481730 h 2683392"/>
              <a:gd name="connsiteX18" fmla="*/ 1043863 w 1376829"/>
              <a:gd name="connsiteY18" fmla="*/ 481730 h 2683392"/>
              <a:gd name="connsiteX19" fmla="*/ 1138570 w 1376829"/>
              <a:gd name="connsiteY19" fmla="*/ 418867 h 2683392"/>
              <a:gd name="connsiteX20" fmla="*/ 1150395 w 1376829"/>
              <a:gd name="connsiteY20" fmla="*/ 242033 h 2683392"/>
              <a:gd name="connsiteX21" fmla="*/ 1224364 w 1376829"/>
              <a:gd name="connsiteY21" fmla="*/ 122166 h 2683392"/>
              <a:gd name="connsiteX22" fmla="*/ 1376829 w 1376829"/>
              <a:gd name="connsiteY22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305470 w 1376829"/>
              <a:gd name="connsiteY2" fmla="*/ 2128555 h 2683392"/>
              <a:gd name="connsiteX3" fmla="*/ 287751 w 1376829"/>
              <a:gd name="connsiteY3" fmla="*/ 1649161 h 2683392"/>
              <a:gd name="connsiteX4" fmla="*/ 252996 w 1376829"/>
              <a:gd name="connsiteY4" fmla="*/ 1543348 h 2683392"/>
              <a:gd name="connsiteX5" fmla="*/ 85829 w 1376829"/>
              <a:gd name="connsiteY5" fmla="*/ 1505608 h 2683392"/>
              <a:gd name="connsiteX6" fmla="*/ 0 w 1376829"/>
              <a:gd name="connsiteY6" fmla="*/ 1456800 h 2683392"/>
              <a:gd name="connsiteX7" fmla="*/ 36984 w 1376829"/>
              <a:gd name="connsiteY7" fmla="*/ 1405762 h 2683392"/>
              <a:gd name="connsiteX8" fmla="*/ 101356 w 1376829"/>
              <a:gd name="connsiteY8" fmla="*/ 1218576 h 2683392"/>
              <a:gd name="connsiteX9" fmla="*/ 520080 w 1376829"/>
              <a:gd name="connsiteY9" fmla="*/ 1183066 h 2683392"/>
              <a:gd name="connsiteX10" fmla="*/ 617735 w 1376829"/>
              <a:gd name="connsiteY10" fmla="*/ 1129800 h 2683392"/>
              <a:gd name="connsiteX11" fmla="*/ 688756 w 1376829"/>
              <a:gd name="connsiteY11" fmla="*/ 1023268 h 2683392"/>
              <a:gd name="connsiteX12" fmla="*/ 729478 w 1376829"/>
              <a:gd name="connsiteY12" fmla="*/ 881225 h 2683392"/>
              <a:gd name="connsiteX13" fmla="*/ 699862 w 1376829"/>
              <a:gd name="connsiteY13" fmla="*/ 697777 h 2683392"/>
              <a:gd name="connsiteX14" fmla="*/ 706512 w 1376829"/>
              <a:gd name="connsiteY14" fmla="*/ 588262 h 2683392"/>
              <a:gd name="connsiteX15" fmla="*/ 741987 w 1376829"/>
              <a:gd name="connsiteY15" fmla="*/ 497257 h 2683392"/>
              <a:gd name="connsiteX16" fmla="*/ 1043863 w 1376829"/>
              <a:gd name="connsiteY16" fmla="*/ 481730 h 2683392"/>
              <a:gd name="connsiteX17" fmla="*/ 1043863 w 1376829"/>
              <a:gd name="connsiteY17" fmla="*/ 481730 h 2683392"/>
              <a:gd name="connsiteX18" fmla="*/ 1138570 w 1376829"/>
              <a:gd name="connsiteY18" fmla="*/ 418867 h 2683392"/>
              <a:gd name="connsiteX19" fmla="*/ 1150395 w 1376829"/>
              <a:gd name="connsiteY19" fmla="*/ 242033 h 2683392"/>
              <a:gd name="connsiteX20" fmla="*/ 1224364 w 1376829"/>
              <a:gd name="connsiteY20" fmla="*/ 122166 h 2683392"/>
              <a:gd name="connsiteX21" fmla="*/ 1376829 w 1376829"/>
              <a:gd name="connsiteY21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287751 w 1376829"/>
              <a:gd name="connsiteY2" fmla="*/ 1649161 h 2683392"/>
              <a:gd name="connsiteX3" fmla="*/ 252996 w 1376829"/>
              <a:gd name="connsiteY3" fmla="*/ 1543348 h 2683392"/>
              <a:gd name="connsiteX4" fmla="*/ 85829 w 1376829"/>
              <a:gd name="connsiteY4" fmla="*/ 1505608 h 2683392"/>
              <a:gd name="connsiteX5" fmla="*/ 0 w 1376829"/>
              <a:gd name="connsiteY5" fmla="*/ 1456800 h 2683392"/>
              <a:gd name="connsiteX6" fmla="*/ 36984 w 1376829"/>
              <a:gd name="connsiteY6" fmla="*/ 1405762 h 2683392"/>
              <a:gd name="connsiteX7" fmla="*/ 101356 w 1376829"/>
              <a:gd name="connsiteY7" fmla="*/ 1218576 h 2683392"/>
              <a:gd name="connsiteX8" fmla="*/ 520080 w 1376829"/>
              <a:gd name="connsiteY8" fmla="*/ 1183066 h 2683392"/>
              <a:gd name="connsiteX9" fmla="*/ 617735 w 1376829"/>
              <a:gd name="connsiteY9" fmla="*/ 1129800 h 2683392"/>
              <a:gd name="connsiteX10" fmla="*/ 688756 w 1376829"/>
              <a:gd name="connsiteY10" fmla="*/ 1023268 h 2683392"/>
              <a:gd name="connsiteX11" fmla="*/ 729478 w 1376829"/>
              <a:gd name="connsiteY11" fmla="*/ 881225 h 2683392"/>
              <a:gd name="connsiteX12" fmla="*/ 699862 w 1376829"/>
              <a:gd name="connsiteY12" fmla="*/ 697777 h 2683392"/>
              <a:gd name="connsiteX13" fmla="*/ 706512 w 1376829"/>
              <a:gd name="connsiteY13" fmla="*/ 588262 h 2683392"/>
              <a:gd name="connsiteX14" fmla="*/ 741987 w 1376829"/>
              <a:gd name="connsiteY14" fmla="*/ 497257 h 2683392"/>
              <a:gd name="connsiteX15" fmla="*/ 1043863 w 1376829"/>
              <a:gd name="connsiteY15" fmla="*/ 481730 h 2683392"/>
              <a:gd name="connsiteX16" fmla="*/ 1043863 w 1376829"/>
              <a:gd name="connsiteY16" fmla="*/ 481730 h 2683392"/>
              <a:gd name="connsiteX17" fmla="*/ 1138570 w 1376829"/>
              <a:gd name="connsiteY17" fmla="*/ 418867 h 2683392"/>
              <a:gd name="connsiteX18" fmla="*/ 1150395 w 1376829"/>
              <a:gd name="connsiteY18" fmla="*/ 242033 h 2683392"/>
              <a:gd name="connsiteX19" fmla="*/ 1224364 w 1376829"/>
              <a:gd name="connsiteY19" fmla="*/ 122166 h 2683392"/>
              <a:gd name="connsiteX20" fmla="*/ 1376829 w 1376829"/>
              <a:gd name="connsiteY20" fmla="*/ 0 h 2683392"/>
              <a:gd name="connsiteX0" fmla="*/ 307016 w 1376829"/>
              <a:gd name="connsiteY0" fmla="*/ 2683392 h 2683392"/>
              <a:gd name="connsiteX1" fmla="*/ 287751 w 1376829"/>
              <a:gd name="connsiteY1" fmla="*/ 1649161 h 2683392"/>
              <a:gd name="connsiteX2" fmla="*/ 252996 w 1376829"/>
              <a:gd name="connsiteY2" fmla="*/ 1543348 h 2683392"/>
              <a:gd name="connsiteX3" fmla="*/ 85829 w 1376829"/>
              <a:gd name="connsiteY3" fmla="*/ 1505608 h 2683392"/>
              <a:gd name="connsiteX4" fmla="*/ 0 w 1376829"/>
              <a:gd name="connsiteY4" fmla="*/ 1456800 h 2683392"/>
              <a:gd name="connsiteX5" fmla="*/ 36984 w 1376829"/>
              <a:gd name="connsiteY5" fmla="*/ 1405762 h 2683392"/>
              <a:gd name="connsiteX6" fmla="*/ 101356 w 1376829"/>
              <a:gd name="connsiteY6" fmla="*/ 1218576 h 2683392"/>
              <a:gd name="connsiteX7" fmla="*/ 520080 w 1376829"/>
              <a:gd name="connsiteY7" fmla="*/ 1183066 h 2683392"/>
              <a:gd name="connsiteX8" fmla="*/ 617735 w 1376829"/>
              <a:gd name="connsiteY8" fmla="*/ 1129800 h 2683392"/>
              <a:gd name="connsiteX9" fmla="*/ 688756 w 1376829"/>
              <a:gd name="connsiteY9" fmla="*/ 1023268 h 2683392"/>
              <a:gd name="connsiteX10" fmla="*/ 729478 w 1376829"/>
              <a:gd name="connsiteY10" fmla="*/ 881225 h 2683392"/>
              <a:gd name="connsiteX11" fmla="*/ 699862 w 1376829"/>
              <a:gd name="connsiteY11" fmla="*/ 697777 h 2683392"/>
              <a:gd name="connsiteX12" fmla="*/ 706512 w 1376829"/>
              <a:gd name="connsiteY12" fmla="*/ 588262 h 2683392"/>
              <a:gd name="connsiteX13" fmla="*/ 741987 w 1376829"/>
              <a:gd name="connsiteY13" fmla="*/ 497257 h 2683392"/>
              <a:gd name="connsiteX14" fmla="*/ 1043863 w 1376829"/>
              <a:gd name="connsiteY14" fmla="*/ 481730 h 2683392"/>
              <a:gd name="connsiteX15" fmla="*/ 1043863 w 1376829"/>
              <a:gd name="connsiteY15" fmla="*/ 481730 h 2683392"/>
              <a:gd name="connsiteX16" fmla="*/ 1138570 w 1376829"/>
              <a:gd name="connsiteY16" fmla="*/ 418867 h 2683392"/>
              <a:gd name="connsiteX17" fmla="*/ 1150395 w 1376829"/>
              <a:gd name="connsiteY17" fmla="*/ 242033 h 2683392"/>
              <a:gd name="connsiteX18" fmla="*/ 1224364 w 1376829"/>
              <a:gd name="connsiteY18" fmla="*/ 122166 h 2683392"/>
              <a:gd name="connsiteX19" fmla="*/ 1376829 w 1376829"/>
              <a:gd name="connsiteY19" fmla="*/ 0 h 2683392"/>
              <a:gd name="connsiteX0" fmla="*/ 463925 w 1376829"/>
              <a:gd name="connsiteY0" fmla="*/ 1871794 h 1871794"/>
              <a:gd name="connsiteX1" fmla="*/ 287751 w 1376829"/>
              <a:gd name="connsiteY1" fmla="*/ 1649161 h 1871794"/>
              <a:gd name="connsiteX2" fmla="*/ 252996 w 1376829"/>
              <a:gd name="connsiteY2" fmla="*/ 1543348 h 1871794"/>
              <a:gd name="connsiteX3" fmla="*/ 85829 w 1376829"/>
              <a:gd name="connsiteY3" fmla="*/ 1505608 h 1871794"/>
              <a:gd name="connsiteX4" fmla="*/ 0 w 1376829"/>
              <a:gd name="connsiteY4" fmla="*/ 1456800 h 1871794"/>
              <a:gd name="connsiteX5" fmla="*/ 36984 w 1376829"/>
              <a:gd name="connsiteY5" fmla="*/ 1405762 h 1871794"/>
              <a:gd name="connsiteX6" fmla="*/ 101356 w 1376829"/>
              <a:gd name="connsiteY6" fmla="*/ 1218576 h 1871794"/>
              <a:gd name="connsiteX7" fmla="*/ 520080 w 1376829"/>
              <a:gd name="connsiteY7" fmla="*/ 1183066 h 1871794"/>
              <a:gd name="connsiteX8" fmla="*/ 617735 w 1376829"/>
              <a:gd name="connsiteY8" fmla="*/ 1129800 h 1871794"/>
              <a:gd name="connsiteX9" fmla="*/ 688756 w 1376829"/>
              <a:gd name="connsiteY9" fmla="*/ 1023268 h 1871794"/>
              <a:gd name="connsiteX10" fmla="*/ 729478 w 1376829"/>
              <a:gd name="connsiteY10" fmla="*/ 881225 h 1871794"/>
              <a:gd name="connsiteX11" fmla="*/ 699862 w 1376829"/>
              <a:gd name="connsiteY11" fmla="*/ 697777 h 1871794"/>
              <a:gd name="connsiteX12" fmla="*/ 706512 w 1376829"/>
              <a:gd name="connsiteY12" fmla="*/ 588262 h 1871794"/>
              <a:gd name="connsiteX13" fmla="*/ 741987 w 1376829"/>
              <a:gd name="connsiteY13" fmla="*/ 497257 h 1871794"/>
              <a:gd name="connsiteX14" fmla="*/ 1043863 w 1376829"/>
              <a:gd name="connsiteY14" fmla="*/ 481730 h 1871794"/>
              <a:gd name="connsiteX15" fmla="*/ 1043863 w 1376829"/>
              <a:gd name="connsiteY15" fmla="*/ 481730 h 1871794"/>
              <a:gd name="connsiteX16" fmla="*/ 1138570 w 1376829"/>
              <a:gd name="connsiteY16" fmla="*/ 418867 h 1871794"/>
              <a:gd name="connsiteX17" fmla="*/ 1150395 w 1376829"/>
              <a:gd name="connsiteY17" fmla="*/ 242033 h 1871794"/>
              <a:gd name="connsiteX18" fmla="*/ 1224364 w 1376829"/>
              <a:gd name="connsiteY18" fmla="*/ 122166 h 1871794"/>
              <a:gd name="connsiteX19" fmla="*/ 1376829 w 1376829"/>
              <a:gd name="connsiteY19" fmla="*/ 0 h 1871794"/>
              <a:gd name="connsiteX0" fmla="*/ 296195 w 1376829"/>
              <a:gd name="connsiteY0" fmla="*/ 1850152 h 1850152"/>
              <a:gd name="connsiteX1" fmla="*/ 287751 w 1376829"/>
              <a:gd name="connsiteY1" fmla="*/ 1649161 h 1850152"/>
              <a:gd name="connsiteX2" fmla="*/ 252996 w 1376829"/>
              <a:gd name="connsiteY2" fmla="*/ 1543348 h 1850152"/>
              <a:gd name="connsiteX3" fmla="*/ 85829 w 1376829"/>
              <a:gd name="connsiteY3" fmla="*/ 1505608 h 1850152"/>
              <a:gd name="connsiteX4" fmla="*/ 0 w 1376829"/>
              <a:gd name="connsiteY4" fmla="*/ 1456800 h 1850152"/>
              <a:gd name="connsiteX5" fmla="*/ 36984 w 1376829"/>
              <a:gd name="connsiteY5" fmla="*/ 1405762 h 1850152"/>
              <a:gd name="connsiteX6" fmla="*/ 101356 w 1376829"/>
              <a:gd name="connsiteY6" fmla="*/ 1218576 h 1850152"/>
              <a:gd name="connsiteX7" fmla="*/ 520080 w 1376829"/>
              <a:gd name="connsiteY7" fmla="*/ 1183066 h 1850152"/>
              <a:gd name="connsiteX8" fmla="*/ 617735 w 1376829"/>
              <a:gd name="connsiteY8" fmla="*/ 1129800 h 1850152"/>
              <a:gd name="connsiteX9" fmla="*/ 688756 w 1376829"/>
              <a:gd name="connsiteY9" fmla="*/ 1023268 h 1850152"/>
              <a:gd name="connsiteX10" fmla="*/ 729478 w 1376829"/>
              <a:gd name="connsiteY10" fmla="*/ 881225 h 1850152"/>
              <a:gd name="connsiteX11" fmla="*/ 699862 w 1376829"/>
              <a:gd name="connsiteY11" fmla="*/ 697777 h 1850152"/>
              <a:gd name="connsiteX12" fmla="*/ 706512 w 1376829"/>
              <a:gd name="connsiteY12" fmla="*/ 588262 h 1850152"/>
              <a:gd name="connsiteX13" fmla="*/ 741987 w 1376829"/>
              <a:gd name="connsiteY13" fmla="*/ 497257 h 1850152"/>
              <a:gd name="connsiteX14" fmla="*/ 1043863 w 1376829"/>
              <a:gd name="connsiteY14" fmla="*/ 481730 h 1850152"/>
              <a:gd name="connsiteX15" fmla="*/ 1043863 w 1376829"/>
              <a:gd name="connsiteY15" fmla="*/ 481730 h 1850152"/>
              <a:gd name="connsiteX16" fmla="*/ 1138570 w 1376829"/>
              <a:gd name="connsiteY16" fmla="*/ 418867 h 1850152"/>
              <a:gd name="connsiteX17" fmla="*/ 1150395 w 1376829"/>
              <a:gd name="connsiteY17" fmla="*/ 242033 h 1850152"/>
              <a:gd name="connsiteX18" fmla="*/ 1224364 w 1376829"/>
              <a:gd name="connsiteY18" fmla="*/ 122166 h 1850152"/>
              <a:gd name="connsiteX19" fmla="*/ 1376829 w 1376829"/>
              <a:gd name="connsiteY19" fmla="*/ 0 h 1850152"/>
              <a:gd name="connsiteX0" fmla="*/ 260282 w 1376829"/>
              <a:gd name="connsiteY0" fmla="*/ 1835678 h 1835678"/>
              <a:gd name="connsiteX1" fmla="*/ 287751 w 1376829"/>
              <a:gd name="connsiteY1" fmla="*/ 1649161 h 1835678"/>
              <a:gd name="connsiteX2" fmla="*/ 252996 w 1376829"/>
              <a:gd name="connsiteY2" fmla="*/ 1543348 h 1835678"/>
              <a:gd name="connsiteX3" fmla="*/ 85829 w 1376829"/>
              <a:gd name="connsiteY3" fmla="*/ 1505608 h 1835678"/>
              <a:gd name="connsiteX4" fmla="*/ 0 w 1376829"/>
              <a:gd name="connsiteY4" fmla="*/ 1456800 h 1835678"/>
              <a:gd name="connsiteX5" fmla="*/ 36984 w 1376829"/>
              <a:gd name="connsiteY5" fmla="*/ 1405762 h 1835678"/>
              <a:gd name="connsiteX6" fmla="*/ 101356 w 1376829"/>
              <a:gd name="connsiteY6" fmla="*/ 1218576 h 1835678"/>
              <a:gd name="connsiteX7" fmla="*/ 520080 w 1376829"/>
              <a:gd name="connsiteY7" fmla="*/ 1183066 h 1835678"/>
              <a:gd name="connsiteX8" fmla="*/ 617735 w 1376829"/>
              <a:gd name="connsiteY8" fmla="*/ 1129800 h 1835678"/>
              <a:gd name="connsiteX9" fmla="*/ 688756 w 1376829"/>
              <a:gd name="connsiteY9" fmla="*/ 1023268 h 1835678"/>
              <a:gd name="connsiteX10" fmla="*/ 729478 w 1376829"/>
              <a:gd name="connsiteY10" fmla="*/ 881225 h 1835678"/>
              <a:gd name="connsiteX11" fmla="*/ 699862 w 1376829"/>
              <a:gd name="connsiteY11" fmla="*/ 697777 h 1835678"/>
              <a:gd name="connsiteX12" fmla="*/ 706512 w 1376829"/>
              <a:gd name="connsiteY12" fmla="*/ 588262 h 1835678"/>
              <a:gd name="connsiteX13" fmla="*/ 741987 w 1376829"/>
              <a:gd name="connsiteY13" fmla="*/ 497257 h 1835678"/>
              <a:gd name="connsiteX14" fmla="*/ 1043863 w 1376829"/>
              <a:gd name="connsiteY14" fmla="*/ 481730 h 1835678"/>
              <a:gd name="connsiteX15" fmla="*/ 1043863 w 1376829"/>
              <a:gd name="connsiteY15" fmla="*/ 481730 h 1835678"/>
              <a:gd name="connsiteX16" fmla="*/ 1138570 w 1376829"/>
              <a:gd name="connsiteY16" fmla="*/ 418867 h 1835678"/>
              <a:gd name="connsiteX17" fmla="*/ 1150395 w 1376829"/>
              <a:gd name="connsiteY17" fmla="*/ 242033 h 1835678"/>
              <a:gd name="connsiteX18" fmla="*/ 1224364 w 1376829"/>
              <a:gd name="connsiteY18" fmla="*/ 122166 h 1835678"/>
              <a:gd name="connsiteX19" fmla="*/ 1376829 w 1376829"/>
              <a:gd name="connsiteY19" fmla="*/ 0 h 1835678"/>
              <a:gd name="connsiteX0" fmla="*/ 279732 w 1396279"/>
              <a:gd name="connsiteY0" fmla="*/ 1835678 h 1835678"/>
              <a:gd name="connsiteX1" fmla="*/ 307201 w 1396279"/>
              <a:gd name="connsiteY1" fmla="*/ 1649161 h 1835678"/>
              <a:gd name="connsiteX2" fmla="*/ 272446 w 1396279"/>
              <a:gd name="connsiteY2" fmla="*/ 1543348 h 1835678"/>
              <a:gd name="connsiteX3" fmla="*/ 105279 w 1396279"/>
              <a:gd name="connsiteY3" fmla="*/ 1505608 h 1835678"/>
              <a:gd name="connsiteX4" fmla="*/ 19450 w 1396279"/>
              <a:gd name="connsiteY4" fmla="*/ 1456800 h 1835678"/>
              <a:gd name="connsiteX5" fmla="*/ 0 w 1396279"/>
              <a:gd name="connsiteY5" fmla="*/ 1381639 h 1835678"/>
              <a:gd name="connsiteX6" fmla="*/ 120806 w 1396279"/>
              <a:gd name="connsiteY6" fmla="*/ 1218576 h 1835678"/>
              <a:gd name="connsiteX7" fmla="*/ 539530 w 1396279"/>
              <a:gd name="connsiteY7" fmla="*/ 1183066 h 1835678"/>
              <a:gd name="connsiteX8" fmla="*/ 637185 w 1396279"/>
              <a:gd name="connsiteY8" fmla="*/ 1129800 h 1835678"/>
              <a:gd name="connsiteX9" fmla="*/ 708206 w 1396279"/>
              <a:gd name="connsiteY9" fmla="*/ 1023268 h 1835678"/>
              <a:gd name="connsiteX10" fmla="*/ 748928 w 1396279"/>
              <a:gd name="connsiteY10" fmla="*/ 881225 h 1835678"/>
              <a:gd name="connsiteX11" fmla="*/ 719312 w 1396279"/>
              <a:gd name="connsiteY11" fmla="*/ 697777 h 1835678"/>
              <a:gd name="connsiteX12" fmla="*/ 725962 w 1396279"/>
              <a:gd name="connsiteY12" fmla="*/ 588262 h 1835678"/>
              <a:gd name="connsiteX13" fmla="*/ 761437 w 1396279"/>
              <a:gd name="connsiteY13" fmla="*/ 497257 h 1835678"/>
              <a:gd name="connsiteX14" fmla="*/ 1063313 w 1396279"/>
              <a:gd name="connsiteY14" fmla="*/ 481730 h 1835678"/>
              <a:gd name="connsiteX15" fmla="*/ 1063313 w 1396279"/>
              <a:gd name="connsiteY15" fmla="*/ 481730 h 1835678"/>
              <a:gd name="connsiteX16" fmla="*/ 1158020 w 1396279"/>
              <a:gd name="connsiteY16" fmla="*/ 418867 h 1835678"/>
              <a:gd name="connsiteX17" fmla="*/ 1169845 w 1396279"/>
              <a:gd name="connsiteY17" fmla="*/ 242033 h 1835678"/>
              <a:gd name="connsiteX18" fmla="*/ 1243814 w 1396279"/>
              <a:gd name="connsiteY18" fmla="*/ 122166 h 1835678"/>
              <a:gd name="connsiteX19" fmla="*/ 1396279 w 1396279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6202 w 1402481"/>
              <a:gd name="connsiteY5" fmla="*/ 1381639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91791 w 1408338"/>
              <a:gd name="connsiteY0" fmla="*/ 1835678 h 1835678"/>
              <a:gd name="connsiteX1" fmla="*/ 319260 w 1408338"/>
              <a:gd name="connsiteY1" fmla="*/ 1649161 h 1835678"/>
              <a:gd name="connsiteX2" fmla="*/ 284505 w 1408338"/>
              <a:gd name="connsiteY2" fmla="*/ 1543348 h 1835678"/>
              <a:gd name="connsiteX3" fmla="*/ 117338 w 1408338"/>
              <a:gd name="connsiteY3" fmla="*/ 1505608 h 1835678"/>
              <a:gd name="connsiteX4" fmla="*/ 0 w 1408338"/>
              <a:gd name="connsiteY4" fmla="*/ 1447108 h 1835678"/>
              <a:gd name="connsiteX5" fmla="*/ 58232 w 1408338"/>
              <a:gd name="connsiteY5" fmla="*/ 1347866 h 1835678"/>
              <a:gd name="connsiteX6" fmla="*/ 132865 w 1408338"/>
              <a:gd name="connsiteY6" fmla="*/ 1218576 h 1835678"/>
              <a:gd name="connsiteX7" fmla="*/ 551589 w 1408338"/>
              <a:gd name="connsiteY7" fmla="*/ 1183066 h 1835678"/>
              <a:gd name="connsiteX8" fmla="*/ 649244 w 1408338"/>
              <a:gd name="connsiteY8" fmla="*/ 1129800 h 1835678"/>
              <a:gd name="connsiteX9" fmla="*/ 720265 w 1408338"/>
              <a:gd name="connsiteY9" fmla="*/ 1023268 h 1835678"/>
              <a:gd name="connsiteX10" fmla="*/ 760987 w 1408338"/>
              <a:gd name="connsiteY10" fmla="*/ 881225 h 1835678"/>
              <a:gd name="connsiteX11" fmla="*/ 731371 w 1408338"/>
              <a:gd name="connsiteY11" fmla="*/ 697777 h 1835678"/>
              <a:gd name="connsiteX12" fmla="*/ 738021 w 1408338"/>
              <a:gd name="connsiteY12" fmla="*/ 588262 h 1835678"/>
              <a:gd name="connsiteX13" fmla="*/ 773496 w 1408338"/>
              <a:gd name="connsiteY13" fmla="*/ 497257 h 1835678"/>
              <a:gd name="connsiteX14" fmla="*/ 1075372 w 1408338"/>
              <a:gd name="connsiteY14" fmla="*/ 481730 h 1835678"/>
              <a:gd name="connsiteX15" fmla="*/ 1075372 w 1408338"/>
              <a:gd name="connsiteY15" fmla="*/ 481730 h 1835678"/>
              <a:gd name="connsiteX16" fmla="*/ 1170079 w 1408338"/>
              <a:gd name="connsiteY16" fmla="*/ 418867 h 1835678"/>
              <a:gd name="connsiteX17" fmla="*/ 1181904 w 1408338"/>
              <a:gd name="connsiteY17" fmla="*/ 242033 h 1835678"/>
              <a:gd name="connsiteX18" fmla="*/ 1255873 w 1408338"/>
              <a:gd name="connsiteY18" fmla="*/ 122166 h 1835678"/>
              <a:gd name="connsiteX19" fmla="*/ 1408338 w 1408338"/>
              <a:gd name="connsiteY19" fmla="*/ 0 h 1835678"/>
              <a:gd name="connsiteX0" fmla="*/ 292054 w 1408601"/>
              <a:gd name="connsiteY0" fmla="*/ 1835678 h 1835678"/>
              <a:gd name="connsiteX1" fmla="*/ 319523 w 1408601"/>
              <a:gd name="connsiteY1" fmla="*/ 1649161 h 1835678"/>
              <a:gd name="connsiteX2" fmla="*/ 284768 w 1408601"/>
              <a:gd name="connsiteY2" fmla="*/ 1543348 h 1835678"/>
              <a:gd name="connsiteX3" fmla="*/ 117601 w 1408601"/>
              <a:gd name="connsiteY3" fmla="*/ 1505608 h 1835678"/>
              <a:gd name="connsiteX4" fmla="*/ 263 w 1408601"/>
              <a:gd name="connsiteY4" fmla="*/ 1447108 h 1835678"/>
              <a:gd name="connsiteX5" fmla="*/ 58495 w 1408601"/>
              <a:gd name="connsiteY5" fmla="*/ 1347866 h 1835678"/>
              <a:gd name="connsiteX6" fmla="*/ 133128 w 1408601"/>
              <a:gd name="connsiteY6" fmla="*/ 1218576 h 1835678"/>
              <a:gd name="connsiteX7" fmla="*/ 551852 w 1408601"/>
              <a:gd name="connsiteY7" fmla="*/ 1183066 h 1835678"/>
              <a:gd name="connsiteX8" fmla="*/ 649507 w 1408601"/>
              <a:gd name="connsiteY8" fmla="*/ 1129800 h 1835678"/>
              <a:gd name="connsiteX9" fmla="*/ 720528 w 1408601"/>
              <a:gd name="connsiteY9" fmla="*/ 1023268 h 1835678"/>
              <a:gd name="connsiteX10" fmla="*/ 761250 w 1408601"/>
              <a:gd name="connsiteY10" fmla="*/ 881225 h 1835678"/>
              <a:gd name="connsiteX11" fmla="*/ 731634 w 1408601"/>
              <a:gd name="connsiteY11" fmla="*/ 697777 h 1835678"/>
              <a:gd name="connsiteX12" fmla="*/ 738284 w 1408601"/>
              <a:gd name="connsiteY12" fmla="*/ 588262 h 1835678"/>
              <a:gd name="connsiteX13" fmla="*/ 773759 w 1408601"/>
              <a:gd name="connsiteY13" fmla="*/ 497257 h 1835678"/>
              <a:gd name="connsiteX14" fmla="*/ 1075635 w 1408601"/>
              <a:gd name="connsiteY14" fmla="*/ 481730 h 1835678"/>
              <a:gd name="connsiteX15" fmla="*/ 1075635 w 1408601"/>
              <a:gd name="connsiteY15" fmla="*/ 481730 h 1835678"/>
              <a:gd name="connsiteX16" fmla="*/ 1170342 w 1408601"/>
              <a:gd name="connsiteY16" fmla="*/ 418867 h 1835678"/>
              <a:gd name="connsiteX17" fmla="*/ 1182167 w 1408601"/>
              <a:gd name="connsiteY17" fmla="*/ 242033 h 1835678"/>
              <a:gd name="connsiteX18" fmla="*/ 1256136 w 1408601"/>
              <a:gd name="connsiteY18" fmla="*/ 122166 h 1835678"/>
              <a:gd name="connsiteX19" fmla="*/ 1408601 w 1408601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1 w 1408614"/>
              <a:gd name="connsiteY6" fmla="*/ 1218576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15570 w 1408614"/>
              <a:gd name="connsiteY6" fmla="*/ 119838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0 w 1408614"/>
              <a:gd name="connsiteY6" fmla="*/ 120756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81505 w 1408614"/>
              <a:gd name="connsiteY15" fmla="*/ 492745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4259 w 1408614"/>
              <a:gd name="connsiteY16" fmla="*/ 424375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72418 w 1408614"/>
              <a:gd name="connsiteY17" fmla="*/ 295275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389091"/>
              <a:gd name="connsiteY0" fmla="*/ 1688802 h 1688802"/>
              <a:gd name="connsiteX1" fmla="*/ 319536 w 1389091"/>
              <a:gd name="connsiteY1" fmla="*/ 1502285 h 1688802"/>
              <a:gd name="connsiteX2" fmla="*/ 284781 w 1389091"/>
              <a:gd name="connsiteY2" fmla="*/ 1396472 h 1688802"/>
              <a:gd name="connsiteX3" fmla="*/ 117614 w 1389091"/>
              <a:gd name="connsiteY3" fmla="*/ 1358732 h 1688802"/>
              <a:gd name="connsiteX4" fmla="*/ 276 w 1389091"/>
              <a:gd name="connsiteY4" fmla="*/ 1300232 h 1688802"/>
              <a:gd name="connsiteX5" fmla="*/ 56555 w 1389091"/>
              <a:gd name="connsiteY5" fmla="*/ 1206498 h 1688802"/>
              <a:gd name="connsiteX6" fmla="*/ 129235 w 1389091"/>
              <a:gd name="connsiteY6" fmla="*/ 1051506 h 1688802"/>
              <a:gd name="connsiteX7" fmla="*/ 551865 w 1389091"/>
              <a:gd name="connsiteY7" fmla="*/ 1036190 h 1688802"/>
              <a:gd name="connsiteX8" fmla="*/ 649520 w 1389091"/>
              <a:gd name="connsiteY8" fmla="*/ 982924 h 1688802"/>
              <a:gd name="connsiteX9" fmla="*/ 720541 w 1389091"/>
              <a:gd name="connsiteY9" fmla="*/ 876392 h 1688802"/>
              <a:gd name="connsiteX10" fmla="*/ 753454 w 1389091"/>
              <a:gd name="connsiteY10" fmla="*/ 750873 h 1688802"/>
              <a:gd name="connsiteX11" fmla="*/ 731647 w 1389091"/>
              <a:gd name="connsiteY11" fmla="*/ 550901 h 1688802"/>
              <a:gd name="connsiteX12" fmla="*/ 738297 w 1389091"/>
              <a:gd name="connsiteY12" fmla="*/ 441386 h 1688802"/>
              <a:gd name="connsiteX13" fmla="*/ 773772 w 1389091"/>
              <a:gd name="connsiteY13" fmla="*/ 363233 h 1688802"/>
              <a:gd name="connsiteX14" fmla="*/ 1052221 w 1389091"/>
              <a:gd name="connsiteY14" fmla="*/ 345869 h 1688802"/>
              <a:gd name="connsiteX15" fmla="*/ 1126407 w 1389091"/>
              <a:gd name="connsiteY15" fmla="*/ 331182 h 1688802"/>
              <a:gd name="connsiteX16" fmla="*/ 1197686 w 1389091"/>
              <a:gd name="connsiteY16" fmla="*/ 264648 h 1688802"/>
              <a:gd name="connsiteX17" fmla="*/ 1189989 w 1389091"/>
              <a:gd name="connsiteY17" fmla="*/ 150235 h 1688802"/>
              <a:gd name="connsiteX18" fmla="*/ 1256149 w 1389091"/>
              <a:gd name="connsiteY18" fmla="*/ 19352 h 1688802"/>
              <a:gd name="connsiteX19" fmla="*/ 1389091 w 1389091"/>
              <a:gd name="connsiteY19" fmla="*/ 0 h 1688802"/>
              <a:gd name="connsiteX0" fmla="*/ 292067 w 1389091"/>
              <a:gd name="connsiteY0" fmla="*/ 1689093 h 1689093"/>
              <a:gd name="connsiteX1" fmla="*/ 319536 w 1389091"/>
              <a:gd name="connsiteY1" fmla="*/ 1502576 h 1689093"/>
              <a:gd name="connsiteX2" fmla="*/ 284781 w 1389091"/>
              <a:gd name="connsiteY2" fmla="*/ 1396763 h 1689093"/>
              <a:gd name="connsiteX3" fmla="*/ 117614 w 1389091"/>
              <a:gd name="connsiteY3" fmla="*/ 1359023 h 1689093"/>
              <a:gd name="connsiteX4" fmla="*/ 276 w 1389091"/>
              <a:gd name="connsiteY4" fmla="*/ 1300523 h 1689093"/>
              <a:gd name="connsiteX5" fmla="*/ 56555 w 1389091"/>
              <a:gd name="connsiteY5" fmla="*/ 1206789 h 1689093"/>
              <a:gd name="connsiteX6" fmla="*/ 129235 w 1389091"/>
              <a:gd name="connsiteY6" fmla="*/ 1051797 h 1689093"/>
              <a:gd name="connsiteX7" fmla="*/ 551865 w 1389091"/>
              <a:gd name="connsiteY7" fmla="*/ 1036481 h 1689093"/>
              <a:gd name="connsiteX8" fmla="*/ 649520 w 1389091"/>
              <a:gd name="connsiteY8" fmla="*/ 983215 h 1689093"/>
              <a:gd name="connsiteX9" fmla="*/ 720541 w 1389091"/>
              <a:gd name="connsiteY9" fmla="*/ 876683 h 1689093"/>
              <a:gd name="connsiteX10" fmla="*/ 753454 w 1389091"/>
              <a:gd name="connsiteY10" fmla="*/ 751164 h 1689093"/>
              <a:gd name="connsiteX11" fmla="*/ 731647 w 1389091"/>
              <a:gd name="connsiteY11" fmla="*/ 551192 h 1689093"/>
              <a:gd name="connsiteX12" fmla="*/ 738297 w 1389091"/>
              <a:gd name="connsiteY12" fmla="*/ 441677 h 1689093"/>
              <a:gd name="connsiteX13" fmla="*/ 773772 w 1389091"/>
              <a:gd name="connsiteY13" fmla="*/ 363524 h 1689093"/>
              <a:gd name="connsiteX14" fmla="*/ 1052221 w 1389091"/>
              <a:gd name="connsiteY14" fmla="*/ 346160 h 1689093"/>
              <a:gd name="connsiteX15" fmla="*/ 1126407 w 1389091"/>
              <a:gd name="connsiteY15" fmla="*/ 331473 h 1689093"/>
              <a:gd name="connsiteX16" fmla="*/ 1197686 w 1389091"/>
              <a:gd name="connsiteY16" fmla="*/ 264939 h 1689093"/>
              <a:gd name="connsiteX17" fmla="*/ 1189989 w 1389091"/>
              <a:gd name="connsiteY17" fmla="*/ 150526 h 1689093"/>
              <a:gd name="connsiteX18" fmla="*/ 1256149 w 1389091"/>
              <a:gd name="connsiteY18" fmla="*/ 19643 h 1689093"/>
              <a:gd name="connsiteX19" fmla="*/ 1389091 w 1389091"/>
              <a:gd name="connsiteY19" fmla="*/ 291 h 1689093"/>
              <a:gd name="connsiteX0" fmla="*/ 292067 w 1377377"/>
              <a:gd name="connsiteY0" fmla="*/ 1684156 h 1684156"/>
              <a:gd name="connsiteX1" fmla="*/ 319536 w 1377377"/>
              <a:gd name="connsiteY1" fmla="*/ 1497639 h 1684156"/>
              <a:gd name="connsiteX2" fmla="*/ 284781 w 1377377"/>
              <a:gd name="connsiteY2" fmla="*/ 1391826 h 1684156"/>
              <a:gd name="connsiteX3" fmla="*/ 117614 w 1377377"/>
              <a:gd name="connsiteY3" fmla="*/ 1354086 h 1684156"/>
              <a:gd name="connsiteX4" fmla="*/ 276 w 1377377"/>
              <a:gd name="connsiteY4" fmla="*/ 1295586 h 1684156"/>
              <a:gd name="connsiteX5" fmla="*/ 56555 w 1377377"/>
              <a:gd name="connsiteY5" fmla="*/ 1201852 h 1684156"/>
              <a:gd name="connsiteX6" fmla="*/ 129235 w 1377377"/>
              <a:gd name="connsiteY6" fmla="*/ 1046860 h 1684156"/>
              <a:gd name="connsiteX7" fmla="*/ 551865 w 1377377"/>
              <a:gd name="connsiteY7" fmla="*/ 1031544 h 1684156"/>
              <a:gd name="connsiteX8" fmla="*/ 649520 w 1377377"/>
              <a:gd name="connsiteY8" fmla="*/ 978278 h 1684156"/>
              <a:gd name="connsiteX9" fmla="*/ 720541 w 1377377"/>
              <a:gd name="connsiteY9" fmla="*/ 871746 h 1684156"/>
              <a:gd name="connsiteX10" fmla="*/ 753454 w 1377377"/>
              <a:gd name="connsiteY10" fmla="*/ 746227 h 1684156"/>
              <a:gd name="connsiteX11" fmla="*/ 731647 w 1377377"/>
              <a:gd name="connsiteY11" fmla="*/ 546255 h 1684156"/>
              <a:gd name="connsiteX12" fmla="*/ 738297 w 1377377"/>
              <a:gd name="connsiteY12" fmla="*/ 436740 h 1684156"/>
              <a:gd name="connsiteX13" fmla="*/ 773772 w 1377377"/>
              <a:gd name="connsiteY13" fmla="*/ 358587 h 1684156"/>
              <a:gd name="connsiteX14" fmla="*/ 1052221 w 1377377"/>
              <a:gd name="connsiteY14" fmla="*/ 341223 h 1684156"/>
              <a:gd name="connsiteX15" fmla="*/ 1126407 w 1377377"/>
              <a:gd name="connsiteY15" fmla="*/ 326536 h 1684156"/>
              <a:gd name="connsiteX16" fmla="*/ 1197686 w 1377377"/>
              <a:gd name="connsiteY16" fmla="*/ 260002 h 1684156"/>
              <a:gd name="connsiteX17" fmla="*/ 1189989 w 1377377"/>
              <a:gd name="connsiteY17" fmla="*/ 145589 h 1684156"/>
              <a:gd name="connsiteX18" fmla="*/ 1256149 w 1377377"/>
              <a:gd name="connsiteY18" fmla="*/ 14706 h 1684156"/>
              <a:gd name="connsiteX19" fmla="*/ 1377377 w 1377377"/>
              <a:gd name="connsiteY19" fmla="*/ 862 h 1684156"/>
              <a:gd name="connsiteX0" fmla="*/ 292067 w 1392995"/>
              <a:gd name="connsiteY0" fmla="*/ 1676601 h 1676601"/>
              <a:gd name="connsiteX1" fmla="*/ 319536 w 1392995"/>
              <a:gd name="connsiteY1" fmla="*/ 1490084 h 1676601"/>
              <a:gd name="connsiteX2" fmla="*/ 284781 w 1392995"/>
              <a:gd name="connsiteY2" fmla="*/ 1384271 h 1676601"/>
              <a:gd name="connsiteX3" fmla="*/ 117614 w 1392995"/>
              <a:gd name="connsiteY3" fmla="*/ 1346531 h 1676601"/>
              <a:gd name="connsiteX4" fmla="*/ 276 w 1392995"/>
              <a:gd name="connsiteY4" fmla="*/ 1288031 h 1676601"/>
              <a:gd name="connsiteX5" fmla="*/ 56555 w 1392995"/>
              <a:gd name="connsiteY5" fmla="*/ 1194297 h 1676601"/>
              <a:gd name="connsiteX6" fmla="*/ 129235 w 1392995"/>
              <a:gd name="connsiteY6" fmla="*/ 1039305 h 1676601"/>
              <a:gd name="connsiteX7" fmla="*/ 551865 w 1392995"/>
              <a:gd name="connsiteY7" fmla="*/ 1023989 h 1676601"/>
              <a:gd name="connsiteX8" fmla="*/ 649520 w 1392995"/>
              <a:gd name="connsiteY8" fmla="*/ 970723 h 1676601"/>
              <a:gd name="connsiteX9" fmla="*/ 720541 w 1392995"/>
              <a:gd name="connsiteY9" fmla="*/ 864191 h 1676601"/>
              <a:gd name="connsiteX10" fmla="*/ 753454 w 1392995"/>
              <a:gd name="connsiteY10" fmla="*/ 738672 h 1676601"/>
              <a:gd name="connsiteX11" fmla="*/ 731647 w 1392995"/>
              <a:gd name="connsiteY11" fmla="*/ 538700 h 1676601"/>
              <a:gd name="connsiteX12" fmla="*/ 738297 w 1392995"/>
              <a:gd name="connsiteY12" fmla="*/ 429185 h 1676601"/>
              <a:gd name="connsiteX13" fmla="*/ 773772 w 1392995"/>
              <a:gd name="connsiteY13" fmla="*/ 351032 h 1676601"/>
              <a:gd name="connsiteX14" fmla="*/ 1052221 w 1392995"/>
              <a:gd name="connsiteY14" fmla="*/ 333668 h 1676601"/>
              <a:gd name="connsiteX15" fmla="*/ 1126407 w 1392995"/>
              <a:gd name="connsiteY15" fmla="*/ 318981 h 1676601"/>
              <a:gd name="connsiteX16" fmla="*/ 1197686 w 1392995"/>
              <a:gd name="connsiteY16" fmla="*/ 252447 h 1676601"/>
              <a:gd name="connsiteX17" fmla="*/ 1189989 w 1392995"/>
              <a:gd name="connsiteY17" fmla="*/ 138034 h 1676601"/>
              <a:gd name="connsiteX18" fmla="*/ 1256149 w 1392995"/>
              <a:gd name="connsiteY18" fmla="*/ 7151 h 1676601"/>
              <a:gd name="connsiteX19" fmla="*/ 1392995 w 1392995"/>
              <a:gd name="connsiteY19" fmla="*/ 9831 h 1676601"/>
              <a:gd name="connsiteX0" fmla="*/ 292067 w 1392995"/>
              <a:gd name="connsiteY0" fmla="*/ 1682568 h 1682568"/>
              <a:gd name="connsiteX1" fmla="*/ 319536 w 1392995"/>
              <a:gd name="connsiteY1" fmla="*/ 1496051 h 1682568"/>
              <a:gd name="connsiteX2" fmla="*/ 284781 w 1392995"/>
              <a:gd name="connsiteY2" fmla="*/ 1390238 h 1682568"/>
              <a:gd name="connsiteX3" fmla="*/ 117614 w 1392995"/>
              <a:gd name="connsiteY3" fmla="*/ 1352498 h 1682568"/>
              <a:gd name="connsiteX4" fmla="*/ 276 w 1392995"/>
              <a:gd name="connsiteY4" fmla="*/ 1293998 h 1682568"/>
              <a:gd name="connsiteX5" fmla="*/ 56555 w 1392995"/>
              <a:gd name="connsiteY5" fmla="*/ 1200264 h 1682568"/>
              <a:gd name="connsiteX6" fmla="*/ 129235 w 1392995"/>
              <a:gd name="connsiteY6" fmla="*/ 1045272 h 1682568"/>
              <a:gd name="connsiteX7" fmla="*/ 551865 w 1392995"/>
              <a:gd name="connsiteY7" fmla="*/ 1029956 h 1682568"/>
              <a:gd name="connsiteX8" fmla="*/ 649520 w 1392995"/>
              <a:gd name="connsiteY8" fmla="*/ 976690 h 1682568"/>
              <a:gd name="connsiteX9" fmla="*/ 720541 w 1392995"/>
              <a:gd name="connsiteY9" fmla="*/ 870158 h 1682568"/>
              <a:gd name="connsiteX10" fmla="*/ 753454 w 1392995"/>
              <a:gd name="connsiteY10" fmla="*/ 744639 h 1682568"/>
              <a:gd name="connsiteX11" fmla="*/ 731647 w 1392995"/>
              <a:gd name="connsiteY11" fmla="*/ 544667 h 1682568"/>
              <a:gd name="connsiteX12" fmla="*/ 738297 w 1392995"/>
              <a:gd name="connsiteY12" fmla="*/ 435152 h 1682568"/>
              <a:gd name="connsiteX13" fmla="*/ 773772 w 1392995"/>
              <a:gd name="connsiteY13" fmla="*/ 356999 h 1682568"/>
              <a:gd name="connsiteX14" fmla="*/ 1052221 w 1392995"/>
              <a:gd name="connsiteY14" fmla="*/ 339635 h 1682568"/>
              <a:gd name="connsiteX15" fmla="*/ 1126407 w 1392995"/>
              <a:gd name="connsiteY15" fmla="*/ 324948 h 1682568"/>
              <a:gd name="connsiteX16" fmla="*/ 1197686 w 1392995"/>
              <a:gd name="connsiteY16" fmla="*/ 258414 h 1682568"/>
              <a:gd name="connsiteX17" fmla="*/ 1189989 w 1392995"/>
              <a:gd name="connsiteY17" fmla="*/ 144001 h 1682568"/>
              <a:gd name="connsiteX18" fmla="*/ 1256149 w 1392995"/>
              <a:gd name="connsiteY18" fmla="*/ 13118 h 1682568"/>
              <a:gd name="connsiteX19" fmla="*/ 1392995 w 1392995"/>
              <a:gd name="connsiteY19" fmla="*/ 15798 h 1682568"/>
              <a:gd name="connsiteX0" fmla="*/ 292067 w 1392995"/>
              <a:gd name="connsiteY0" fmla="*/ 1688415 h 1688415"/>
              <a:gd name="connsiteX1" fmla="*/ 319536 w 1392995"/>
              <a:gd name="connsiteY1" fmla="*/ 1501898 h 1688415"/>
              <a:gd name="connsiteX2" fmla="*/ 284781 w 1392995"/>
              <a:gd name="connsiteY2" fmla="*/ 1396085 h 1688415"/>
              <a:gd name="connsiteX3" fmla="*/ 117614 w 1392995"/>
              <a:gd name="connsiteY3" fmla="*/ 1358345 h 1688415"/>
              <a:gd name="connsiteX4" fmla="*/ 276 w 1392995"/>
              <a:gd name="connsiteY4" fmla="*/ 1299845 h 1688415"/>
              <a:gd name="connsiteX5" fmla="*/ 56555 w 1392995"/>
              <a:gd name="connsiteY5" fmla="*/ 1206111 h 1688415"/>
              <a:gd name="connsiteX6" fmla="*/ 129235 w 1392995"/>
              <a:gd name="connsiteY6" fmla="*/ 1051119 h 1688415"/>
              <a:gd name="connsiteX7" fmla="*/ 551865 w 1392995"/>
              <a:gd name="connsiteY7" fmla="*/ 1035803 h 1688415"/>
              <a:gd name="connsiteX8" fmla="*/ 649520 w 1392995"/>
              <a:gd name="connsiteY8" fmla="*/ 982537 h 1688415"/>
              <a:gd name="connsiteX9" fmla="*/ 720541 w 1392995"/>
              <a:gd name="connsiteY9" fmla="*/ 876005 h 1688415"/>
              <a:gd name="connsiteX10" fmla="*/ 753454 w 1392995"/>
              <a:gd name="connsiteY10" fmla="*/ 750486 h 1688415"/>
              <a:gd name="connsiteX11" fmla="*/ 731647 w 1392995"/>
              <a:gd name="connsiteY11" fmla="*/ 550514 h 1688415"/>
              <a:gd name="connsiteX12" fmla="*/ 738297 w 1392995"/>
              <a:gd name="connsiteY12" fmla="*/ 440999 h 1688415"/>
              <a:gd name="connsiteX13" fmla="*/ 773772 w 1392995"/>
              <a:gd name="connsiteY13" fmla="*/ 362846 h 1688415"/>
              <a:gd name="connsiteX14" fmla="*/ 1052221 w 1392995"/>
              <a:gd name="connsiteY14" fmla="*/ 345482 h 1688415"/>
              <a:gd name="connsiteX15" fmla="*/ 1126407 w 1392995"/>
              <a:gd name="connsiteY15" fmla="*/ 330795 h 1688415"/>
              <a:gd name="connsiteX16" fmla="*/ 1197686 w 1392995"/>
              <a:gd name="connsiteY16" fmla="*/ 264261 h 1688415"/>
              <a:gd name="connsiteX17" fmla="*/ 1189989 w 1392995"/>
              <a:gd name="connsiteY17" fmla="*/ 149848 h 1688415"/>
              <a:gd name="connsiteX18" fmla="*/ 1256149 w 1392995"/>
              <a:gd name="connsiteY18" fmla="*/ 18965 h 1688415"/>
              <a:gd name="connsiteX19" fmla="*/ 1392995 w 1392995"/>
              <a:gd name="connsiteY19" fmla="*/ 21645 h 168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2995" h="1688415">
                <a:moveTo>
                  <a:pt x="292067" y="1688415"/>
                </a:moveTo>
                <a:lnTo>
                  <a:pt x="319536" y="1501898"/>
                </a:lnTo>
                <a:cubicBezTo>
                  <a:pt x="307951" y="1466627"/>
                  <a:pt x="314876" y="1420250"/>
                  <a:pt x="284781" y="1396085"/>
                </a:cubicBezTo>
                <a:cubicBezTo>
                  <a:pt x="237697" y="1344016"/>
                  <a:pt x="179506" y="1365989"/>
                  <a:pt x="117614" y="1358345"/>
                </a:cubicBezTo>
                <a:cubicBezTo>
                  <a:pt x="80454" y="1325993"/>
                  <a:pt x="25722" y="1368916"/>
                  <a:pt x="276" y="1299845"/>
                </a:cubicBezTo>
                <a:cubicBezTo>
                  <a:pt x="-3740" y="1241061"/>
                  <a:pt x="37144" y="1239192"/>
                  <a:pt x="56555" y="1206111"/>
                </a:cubicBezTo>
                <a:cubicBezTo>
                  <a:pt x="99004" y="1177089"/>
                  <a:pt x="98500" y="1094828"/>
                  <a:pt x="129235" y="1051119"/>
                </a:cubicBezTo>
                <a:cubicBezTo>
                  <a:pt x="233135" y="1051983"/>
                  <a:pt x="412290" y="1047640"/>
                  <a:pt x="551865" y="1035803"/>
                </a:cubicBezTo>
                <a:lnTo>
                  <a:pt x="649520" y="982537"/>
                </a:lnTo>
                <a:lnTo>
                  <a:pt x="720541" y="876005"/>
                </a:lnTo>
                <a:cubicBezTo>
                  <a:pt x="734115" y="828657"/>
                  <a:pt x="744652" y="804047"/>
                  <a:pt x="753454" y="750486"/>
                </a:cubicBezTo>
                <a:cubicBezTo>
                  <a:pt x="761162" y="703582"/>
                  <a:pt x="741519" y="611663"/>
                  <a:pt x="731647" y="550514"/>
                </a:cubicBezTo>
                <a:lnTo>
                  <a:pt x="738297" y="440999"/>
                </a:lnTo>
                <a:lnTo>
                  <a:pt x="773772" y="362846"/>
                </a:lnTo>
                <a:cubicBezTo>
                  <a:pt x="869191" y="360118"/>
                  <a:pt x="993449" y="350824"/>
                  <a:pt x="1052221" y="345482"/>
                </a:cubicBezTo>
                <a:cubicBezTo>
                  <a:pt x="1110994" y="340140"/>
                  <a:pt x="1102163" y="344332"/>
                  <a:pt x="1126407" y="330795"/>
                </a:cubicBezTo>
                <a:cubicBezTo>
                  <a:pt x="1150651" y="317258"/>
                  <a:pt x="1190846" y="282767"/>
                  <a:pt x="1197686" y="264261"/>
                </a:cubicBezTo>
                <a:cubicBezTo>
                  <a:pt x="1197073" y="202868"/>
                  <a:pt x="1190602" y="211241"/>
                  <a:pt x="1189989" y="149848"/>
                </a:cubicBezTo>
                <a:cubicBezTo>
                  <a:pt x="1212042" y="106220"/>
                  <a:pt x="1202860" y="71773"/>
                  <a:pt x="1256149" y="18965"/>
                </a:cubicBezTo>
                <a:cubicBezTo>
                  <a:pt x="1316732" y="2111"/>
                  <a:pt x="1342173" y="-14743"/>
                  <a:pt x="1392995" y="2164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315199" y="2731477"/>
            <a:ext cx="679939" cy="697523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  <a:gd name="connsiteX0" fmla="*/ 482106 w 482106"/>
              <a:gd name="connsiteY0" fmla="*/ 0 h 496072"/>
              <a:gd name="connsiteX1" fmla="*/ 374747 w 482106"/>
              <a:gd name="connsiteY1" fmla="*/ 140677 h 496072"/>
              <a:gd name="connsiteX2" fmla="*/ 252580 w 482106"/>
              <a:gd name="connsiteY2" fmla="*/ 296162 h 496072"/>
              <a:gd name="connsiteX3" fmla="*/ 226666 w 482106"/>
              <a:gd name="connsiteY3" fmla="*/ 355395 h 496072"/>
              <a:gd name="connsiteX4" fmla="*/ 208156 w 482106"/>
              <a:gd name="connsiteY4" fmla="*/ 407223 h 496072"/>
              <a:gd name="connsiteX5" fmla="*/ 156327 w 482106"/>
              <a:gd name="connsiteY5" fmla="*/ 459051 h 496072"/>
              <a:gd name="connsiteX6" fmla="*/ 85989 w 482106"/>
              <a:gd name="connsiteY6" fmla="*/ 496072 h 496072"/>
              <a:gd name="connsiteX7" fmla="*/ 0 w 482106"/>
              <a:gd name="connsiteY7" fmla="*/ 480875 h 496072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208156 w 482106"/>
              <a:gd name="connsiteY4" fmla="*/ 407223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75944 w 482106"/>
              <a:gd name="connsiteY2" fmla="*/ 243661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82816 w 482106"/>
              <a:gd name="connsiteY2" fmla="*/ 249188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06" h="486401">
                <a:moveTo>
                  <a:pt x="482106" y="0"/>
                </a:moveTo>
                <a:lnTo>
                  <a:pt x="374747" y="140677"/>
                </a:lnTo>
                <a:lnTo>
                  <a:pt x="282816" y="249188"/>
                </a:lnTo>
                <a:lnTo>
                  <a:pt x="226666" y="355395"/>
                </a:lnTo>
                <a:lnTo>
                  <a:pt x="191664" y="411368"/>
                </a:lnTo>
                <a:lnTo>
                  <a:pt x="156327" y="459051"/>
                </a:lnTo>
                <a:lnTo>
                  <a:pt x="79117" y="486401"/>
                </a:lnTo>
                <a:cubicBezTo>
                  <a:pt x="53203" y="486401"/>
                  <a:pt x="11723" y="483343"/>
                  <a:pt x="0" y="48087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4738" y="1292191"/>
            <a:ext cx="6778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0070C0"/>
                </a:solidFill>
              </a:rPr>
              <a:t>Northern United States in 1840</a:t>
            </a:r>
            <a:endParaRPr lang="en-US" sz="4000" b="1" u="sng" dirty="0">
              <a:solidFill>
                <a:srgbClr val="0070C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3108826">
            <a:off x="8441848" y="2034548"/>
            <a:ext cx="357277" cy="3530920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~PP2622.WAV">
            <a:hlinkClick r:id="" action="ppaction://media"/>
          </p:cNvPr>
          <p:cNvPicPr>
            <a:picLocks noRot="1" noChangeAspect="1"/>
          </p:cNvPicPr>
          <p:nvPr>
            <a:wavAudioFile r:embed="rId1" name="~PP262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886161"/>
      </p:ext>
    </p:ext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6" t="7155" r="6282"/>
          <a:stretch/>
        </p:blipFill>
        <p:spPr>
          <a:xfrm>
            <a:off x="1828800" y="0"/>
            <a:ext cx="8537914" cy="6858000"/>
          </a:xfrm>
          <a:prstGeom prst="rect">
            <a:avLst/>
          </a:prstGeom>
        </p:spPr>
      </p:pic>
      <p:pic>
        <p:nvPicPr>
          <p:cNvPr id="3" name="~PP3774.WAV">
            <a:hlinkClick r:id="" action="ppaction://media"/>
          </p:cNvPr>
          <p:cNvPicPr>
            <a:picLocks noRot="1" noChangeAspect="1"/>
          </p:cNvPicPr>
          <p:nvPr>
            <a:wavAudioFile r:embed="rId1" name="~PP377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576982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8" t="3704" b="19506"/>
          <a:stretch/>
        </p:blipFill>
        <p:spPr>
          <a:xfrm>
            <a:off x="406400" y="4778"/>
            <a:ext cx="11480800" cy="68532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13077" y="4466492"/>
            <a:ext cx="1828800" cy="12309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~PP3325.WAV">
            <a:hlinkClick r:id="" action="ppaction://media"/>
          </p:cNvPr>
          <p:cNvPicPr>
            <a:picLocks noRot="1" noChangeAspect="1"/>
          </p:cNvPicPr>
          <p:nvPr>
            <a:wavAudioFile r:embed="rId1" name="~PP3325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496611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37793"/>
          </a:xfrm>
          <a:prstGeom prst="rect">
            <a:avLst/>
          </a:prstGeom>
          <a:solidFill>
            <a:srgbClr val="CEC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0410" t="22119" r="29851" b="8892"/>
          <a:stretch/>
        </p:blipFill>
        <p:spPr>
          <a:xfrm>
            <a:off x="4605528" y="0"/>
            <a:ext cx="7002162" cy="6837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064" y="60023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Oak Creek/South Milwaukee in 1859</a:t>
            </a:r>
            <a:endParaRPr lang="en-US" sz="4000" b="1" dirty="0"/>
          </a:p>
        </p:txBody>
      </p:sp>
      <p:sp>
        <p:nvSpPr>
          <p:cNvPr id="4" name="Oval 3"/>
          <p:cNvSpPr/>
          <p:nvPr/>
        </p:nvSpPr>
        <p:spPr>
          <a:xfrm>
            <a:off x="9021009" y="1359243"/>
            <a:ext cx="1664043" cy="62607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20449687">
            <a:off x="6957430" y="3933566"/>
            <a:ext cx="1664043" cy="62607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1093607">
            <a:off x="7134546" y="4761469"/>
            <a:ext cx="1664043" cy="62607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519.WAV">
            <a:hlinkClick r:id="" action="ppaction://media"/>
          </p:cNvPr>
          <p:cNvPicPr>
            <a:picLocks noRot="1" noChangeAspect="1"/>
          </p:cNvPicPr>
          <p:nvPr>
            <a:wavAudioFile r:embed="rId1" name="~PP51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99069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720100" y="2874238"/>
            <a:ext cx="3437261" cy="3957759"/>
            <a:chOff x="4590853" y="857839"/>
            <a:chExt cx="3299383" cy="37990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2333" t="17589" b="4704"/>
            <a:stretch/>
          </p:blipFill>
          <p:spPr>
            <a:xfrm>
              <a:off x="4590853" y="857839"/>
              <a:ext cx="2812329" cy="37895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/>
            <a:srcRect t="17784" r="66579" b="4510"/>
            <a:stretch/>
          </p:blipFill>
          <p:spPr>
            <a:xfrm>
              <a:off x="7403184" y="867266"/>
              <a:ext cx="487052" cy="37895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191989" y="-19817"/>
            <a:ext cx="3607463" cy="6841994"/>
            <a:chOff x="12430" y="35945"/>
            <a:chExt cx="3607463" cy="68419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/>
            <a:srcRect l="26750" t="26520" r="-1183" b="394"/>
            <a:stretch/>
          </p:blipFill>
          <p:spPr>
            <a:xfrm>
              <a:off x="12430" y="35945"/>
              <a:ext cx="2502767" cy="24574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/>
            <a:srcRect r="65811"/>
            <a:stretch/>
          </p:blipFill>
          <p:spPr>
            <a:xfrm>
              <a:off x="2457046" y="2480149"/>
              <a:ext cx="1149587" cy="33624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/>
            <a:srcRect l="27958"/>
            <a:stretch/>
          </p:blipFill>
          <p:spPr>
            <a:xfrm>
              <a:off x="53040" y="2480151"/>
              <a:ext cx="2422379" cy="33624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/>
            <a:srcRect t="27309" r="66255"/>
            <a:stretch/>
          </p:blipFill>
          <p:spPr>
            <a:xfrm>
              <a:off x="2471966" y="62467"/>
              <a:ext cx="1134667" cy="24442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/>
            <a:srcRect l="27193" b="69208"/>
            <a:stretch/>
          </p:blipFill>
          <p:spPr>
            <a:xfrm>
              <a:off x="39780" y="5842581"/>
              <a:ext cx="2448069" cy="10353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/>
            <a:srcRect r="65593" b="69997"/>
            <a:stretch/>
          </p:blipFill>
          <p:spPr>
            <a:xfrm>
              <a:off x="2462990" y="5842581"/>
              <a:ext cx="1156903" cy="100883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7707670" y="0"/>
            <a:ext cx="4484330" cy="6858000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81200" y="302406"/>
            <a:ext cx="4623327" cy="3851776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69858" y="0"/>
            <a:ext cx="2928553" cy="1193021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91986" y="654671"/>
            <a:ext cx="28779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Granville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Wauwatosa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Honey Creek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Greenfield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Franklin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7091" y="-19817"/>
            <a:ext cx="4264296" cy="6908134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72541" y="-19817"/>
            <a:ext cx="12264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MILWAUKEE COUNTY TOWNSHIPS (1842)</a:t>
            </a:r>
            <a:endParaRPr lang="en-US" sz="4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884644" y="644851"/>
            <a:ext cx="28779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Lake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Oak Creek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40792" y="1475760"/>
            <a:ext cx="28779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Hampton Ave</a:t>
            </a: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Greenfield Ave</a:t>
            </a: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College Ave</a:t>
            </a: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27</a:t>
            </a:r>
            <a:r>
              <a:rPr lang="en-US" sz="2800" baseline="30000" dirty="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 Street</a:t>
            </a:r>
          </a:p>
        </p:txBody>
      </p:sp>
      <p:sp>
        <p:nvSpPr>
          <p:cNvPr id="19" name="TextBox 18"/>
          <p:cNvSpPr txBox="1"/>
          <p:nvPr/>
        </p:nvSpPr>
        <p:spPr>
          <a:xfrm rot="3878238">
            <a:off x="5533522" y="1343701"/>
            <a:ext cx="1916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Milwaukee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19732" y="4746171"/>
            <a:ext cx="2264909" cy="1245326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6587" y="2505210"/>
            <a:ext cx="2501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Village of Milwaukee</a:t>
            </a:r>
            <a:endParaRPr lang="en-US" sz="2800" dirty="0"/>
          </a:p>
        </p:txBody>
      </p:sp>
      <p:sp>
        <p:nvSpPr>
          <p:cNvPr id="6" name="Freeform 5"/>
          <p:cNvSpPr/>
          <p:nvPr/>
        </p:nvSpPr>
        <p:spPr>
          <a:xfrm>
            <a:off x="4950137" y="3272589"/>
            <a:ext cx="2444129" cy="2182873"/>
          </a:xfrm>
          <a:custGeom>
            <a:avLst/>
            <a:gdLst>
              <a:gd name="connsiteX0" fmla="*/ 2567883 w 2567883"/>
              <a:gd name="connsiteY0" fmla="*/ 2172560 h 2172560"/>
              <a:gd name="connsiteX1" fmla="*/ 2567883 w 2567883"/>
              <a:gd name="connsiteY1" fmla="*/ 2172560 h 2172560"/>
              <a:gd name="connsiteX2" fmla="*/ 2550695 w 2567883"/>
              <a:gd name="connsiteY2" fmla="*/ 2141622 h 2172560"/>
              <a:gd name="connsiteX3" fmla="*/ 2547257 w 2567883"/>
              <a:gd name="connsiteY3" fmla="*/ 2131309 h 2172560"/>
              <a:gd name="connsiteX4" fmla="*/ 2533507 w 2567883"/>
              <a:gd name="connsiteY4" fmla="*/ 2110683 h 2172560"/>
              <a:gd name="connsiteX5" fmla="*/ 2523194 w 2567883"/>
              <a:gd name="connsiteY5" fmla="*/ 2086620 h 2172560"/>
              <a:gd name="connsiteX6" fmla="*/ 2512881 w 2567883"/>
              <a:gd name="connsiteY6" fmla="*/ 2076307 h 2172560"/>
              <a:gd name="connsiteX7" fmla="*/ 2506006 w 2567883"/>
              <a:gd name="connsiteY7" fmla="*/ 2055682 h 2172560"/>
              <a:gd name="connsiteX8" fmla="*/ 2502568 w 2567883"/>
              <a:gd name="connsiteY8" fmla="*/ 2045369 h 2172560"/>
              <a:gd name="connsiteX9" fmla="*/ 2492255 w 2567883"/>
              <a:gd name="connsiteY9" fmla="*/ 2038494 h 2172560"/>
              <a:gd name="connsiteX10" fmla="*/ 2368502 w 2567883"/>
              <a:gd name="connsiteY10" fmla="*/ 1959429 h 2172560"/>
              <a:gd name="connsiteX11" fmla="*/ 2368502 w 2567883"/>
              <a:gd name="connsiteY11" fmla="*/ 1784112 h 2172560"/>
              <a:gd name="connsiteX12" fmla="*/ 2296313 w 2567883"/>
              <a:gd name="connsiteY12" fmla="*/ 1598482 h 2172560"/>
              <a:gd name="connsiteX13" fmla="*/ 2227561 w 2567883"/>
              <a:gd name="connsiteY13" fmla="*/ 1491916 h 2172560"/>
              <a:gd name="connsiteX14" fmla="*/ 2076307 w 2567883"/>
              <a:gd name="connsiteY14" fmla="*/ 1330349 h 2172560"/>
              <a:gd name="connsiteX15" fmla="*/ 1925052 w 2567883"/>
              <a:gd name="connsiteY15" fmla="*/ 1093155 h 2172560"/>
              <a:gd name="connsiteX16" fmla="*/ 1825362 w 2567883"/>
              <a:gd name="connsiteY16" fmla="*/ 862837 h 2172560"/>
              <a:gd name="connsiteX17" fmla="*/ 1797861 w 2567883"/>
              <a:gd name="connsiteY17" fmla="*/ 776897 h 2172560"/>
              <a:gd name="connsiteX18" fmla="*/ 1632857 w 2567883"/>
              <a:gd name="connsiteY18" fmla="*/ 718458 h 2172560"/>
              <a:gd name="connsiteX19" fmla="*/ 1533167 w 2567883"/>
              <a:gd name="connsiteY19" fmla="*/ 440013 h 2172560"/>
              <a:gd name="connsiteX20" fmla="*/ 1440352 w 2567883"/>
              <a:gd name="connsiteY20" fmla="*/ 305946 h 2172560"/>
              <a:gd name="connsiteX21" fmla="*/ 1333786 w 2567883"/>
              <a:gd name="connsiteY21" fmla="*/ 195943 h 2172560"/>
              <a:gd name="connsiteX22" fmla="*/ 1220346 w 2567883"/>
              <a:gd name="connsiteY22" fmla="*/ 0 h 2172560"/>
              <a:gd name="connsiteX23" fmla="*/ 1017528 w 2567883"/>
              <a:gd name="connsiteY23" fmla="*/ 44689 h 2172560"/>
              <a:gd name="connsiteX24" fmla="*/ 886899 w 2567883"/>
              <a:gd name="connsiteY24" fmla="*/ 61877 h 2172560"/>
              <a:gd name="connsiteX25" fmla="*/ 663455 w 2567883"/>
              <a:gd name="connsiteY25" fmla="*/ 189068 h 2172560"/>
              <a:gd name="connsiteX26" fmla="*/ 666893 w 2567883"/>
              <a:gd name="connsiteY26" fmla="*/ 178755 h 2172560"/>
              <a:gd name="connsiteX27" fmla="*/ 515639 w 2567883"/>
              <a:gd name="connsiteY27" fmla="*/ 189068 h 2172560"/>
              <a:gd name="connsiteX28" fmla="*/ 409073 w 2567883"/>
              <a:gd name="connsiteY28" fmla="*/ 220006 h 2172560"/>
              <a:gd name="connsiteX29" fmla="*/ 281883 w 2567883"/>
              <a:gd name="connsiteY29" fmla="*/ 247507 h 2172560"/>
              <a:gd name="connsiteX30" fmla="*/ 202818 w 2567883"/>
              <a:gd name="connsiteY30" fmla="*/ 292196 h 2172560"/>
              <a:gd name="connsiteX31" fmla="*/ 89377 w 2567883"/>
              <a:gd name="connsiteY31" fmla="*/ 354073 h 2172560"/>
              <a:gd name="connsiteX32" fmla="*/ 0 w 2567883"/>
              <a:gd name="connsiteY32" fmla="*/ 422825 h 2172560"/>
              <a:gd name="connsiteX0" fmla="*/ 2567883 w 2591946"/>
              <a:gd name="connsiteY0" fmla="*/ 2172560 h 2189748"/>
              <a:gd name="connsiteX1" fmla="*/ 2591946 w 2591946"/>
              <a:gd name="connsiteY1" fmla="*/ 2189748 h 2189748"/>
              <a:gd name="connsiteX2" fmla="*/ 2550695 w 2591946"/>
              <a:gd name="connsiteY2" fmla="*/ 2141622 h 2189748"/>
              <a:gd name="connsiteX3" fmla="*/ 2547257 w 2591946"/>
              <a:gd name="connsiteY3" fmla="*/ 2131309 h 2189748"/>
              <a:gd name="connsiteX4" fmla="*/ 2533507 w 2591946"/>
              <a:gd name="connsiteY4" fmla="*/ 2110683 h 2189748"/>
              <a:gd name="connsiteX5" fmla="*/ 2523194 w 2591946"/>
              <a:gd name="connsiteY5" fmla="*/ 2086620 h 2189748"/>
              <a:gd name="connsiteX6" fmla="*/ 2512881 w 2591946"/>
              <a:gd name="connsiteY6" fmla="*/ 2076307 h 2189748"/>
              <a:gd name="connsiteX7" fmla="*/ 2506006 w 2591946"/>
              <a:gd name="connsiteY7" fmla="*/ 2055682 h 2189748"/>
              <a:gd name="connsiteX8" fmla="*/ 2502568 w 2591946"/>
              <a:gd name="connsiteY8" fmla="*/ 2045369 h 2189748"/>
              <a:gd name="connsiteX9" fmla="*/ 2492255 w 2591946"/>
              <a:gd name="connsiteY9" fmla="*/ 2038494 h 2189748"/>
              <a:gd name="connsiteX10" fmla="*/ 2368502 w 2591946"/>
              <a:gd name="connsiteY10" fmla="*/ 1959429 h 2189748"/>
              <a:gd name="connsiteX11" fmla="*/ 2368502 w 2591946"/>
              <a:gd name="connsiteY11" fmla="*/ 1784112 h 2189748"/>
              <a:gd name="connsiteX12" fmla="*/ 2296313 w 2591946"/>
              <a:gd name="connsiteY12" fmla="*/ 1598482 h 2189748"/>
              <a:gd name="connsiteX13" fmla="*/ 2227561 w 2591946"/>
              <a:gd name="connsiteY13" fmla="*/ 1491916 h 2189748"/>
              <a:gd name="connsiteX14" fmla="*/ 2076307 w 2591946"/>
              <a:gd name="connsiteY14" fmla="*/ 1330349 h 2189748"/>
              <a:gd name="connsiteX15" fmla="*/ 1925052 w 2591946"/>
              <a:gd name="connsiteY15" fmla="*/ 1093155 h 2189748"/>
              <a:gd name="connsiteX16" fmla="*/ 1825362 w 2591946"/>
              <a:gd name="connsiteY16" fmla="*/ 862837 h 2189748"/>
              <a:gd name="connsiteX17" fmla="*/ 1797861 w 2591946"/>
              <a:gd name="connsiteY17" fmla="*/ 776897 h 2189748"/>
              <a:gd name="connsiteX18" fmla="*/ 1632857 w 2591946"/>
              <a:gd name="connsiteY18" fmla="*/ 718458 h 2189748"/>
              <a:gd name="connsiteX19" fmla="*/ 1533167 w 2591946"/>
              <a:gd name="connsiteY19" fmla="*/ 440013 h 2189748"/>
              <a:gd name="connsiteX20" fmla="*/ 1440352 w 2591946"/>
              <a:gd name="connsiteY20" fmla="*/ 305946 h 2189748"/>
              <a:gd name="connsiteX21" fmla="*/ 1333786 w 2591946"/>
              <a:gd name="connsiteY21" fmla="*/ 195943 h 2189748"/>
              <a:gd name="connsiteX22" fmla="*/ 1220346 w 2591946"/>
              <a:gd name="connsiteY22" fmla="*/ 0 h 2189748"/>
              <a:gd name="connsiteX23" fmla="*/ 1017528 w 2591946"/>
              <a:gd name="connsiteY23" fmla="*/ 44689 h 2189748"/>
              <a:gd name="connsiteX24" fmla="*/ 886899 w 2591946"/>
              <a:gd name="connsiteY24" fmla="*/ 61877 h 2189748"/>
              <a:gd name="connsiteX25" fmla="*/ 663455 w 2591946"/>
              <a:gd name="connsiteY25" fmla="*/ 189068 h 2189748"/>
              <a:gd name="connsiteX26" fmla="*/ 666893 w 2591946"/>
              <a:gd name="connsiteY26" fmla="*/ 178755 h 2189748"/>
              <a:gd name="connsiteX27" fmla="*/ 515639 w 2591946"/>
              <a:gd name="connsiteY27" fmla="*/ 189068 h 2189748"/>
              <a:gd name="connsiteX28" fmla="*/ 409073 w 2591946"/>
              <a:gd name="connsiteY28" fmla="*/ 220006 h 2189748"/>
              <a:gd name="connsiteX29" fmla="*/ 281883 w 2591946"/>
              <a:gd name="connsiteY29" fmla="*/ 247507 h 2189748"/>
              <a:gd name="connsiteX30" fmla="*/ 202818 w 2591946"/>
              <a:gd name="connsiteY30" fmla="*/ 292196 h 2189748"/>
              <a:gd name="connsiteX31" fmla="*/ 89377 w 2591946"/>
              <a:gd name="connsiteY31" fmla="*/ 354073 h 2189748"/>
              <a:gd name="connsiteX32" fmla="*/ 0 w 2591946"/>
              <a:gd name="connsiteY32" fmla="*/ 422825 h 2189748"/>
              <a:gd name="connsiteX0" fmla="*/ 2567883 w 2567883"/>
              <a:gd name="connsiteY0" fmla="*/ 2172560 h 2172560"/>
              <a:gd name="connsiteX1" fmla="*/ 2550695 w 2567883"/>
              <a:gd name="connsiteY1" fmla="*/ 2141622 h 2172560"/>
              <a:gd name="connsiteX2" fmla="*/ 2547257 w 2567883"/>
              <a:gd name="connsiteY2" fmla="*/ 2131309 h 2172560"/>
              <a:gd name="connsiteX3" fmla="*/ 2533507 w 2567883"/>
              <a:gd name="connsiteY3" fmla="*/ 2110683 h 2172560"/>
              <a:gd name="connsiteX4" fmla="*/ 2523194 w 2567883"/>
              <a:gd name="connsiteY4" fmla="*/ 2086620 h 2172560"/>
              <a:gd name="connsiteX5" fmla="*/ 2512881 w 2567883"/>
              <a:gd name="connsiteY5" fmla="*/ 2076307 h 2172560"/>
              <a:gd name="connsiteX6" fmla="*/ 2506006 w 2567883"/>
              <a:gd name="connsiteY6" fmla="*/ 2055682 h 2172560"/>
              <a:gd name="connsiteX7" fmla="*/ 2502568 w 2567883"/>
              <a:gd name="connsiteY7" fmla="*/ 2045369 h 2172560"/>
              <a:gd name="connsiteX8" fmla="*/ 2492255 w 2567883"/>
              <a:gd name="connsiteY8" fmla="*/ 2038494 h 2172560"/>
              <a:gd name="connsiteX9" fmla="*/ 2368502 w 2567883"/>
              <a:gd name="connsiteY9" fmla="*/ 1959429 h 2172560"/>
              <a:gd name="connsiteX10" fmla="*/ 2368502 w 2567883"/>
              <a:gd name="connsiteY10" fmla="*/ 1784112 h 2172560"/>
              <a:gd name="connsiteX11" fmla="*/ 2296313 w 2567883"/>
              <a:gd name="connsiteY11" fmla="*/ 1598482 h 2172560"/>
              <a:gd name="connsiteX12" fmla="*/ 2227561 w 2567883"/>
              <a:gd name="connsiteY12" fmla="*/ 1491916 h 2172560"/>
              <a:gd name="connsiteX13" fmla="*/ 2076307 w 2567883"/>
              <a:gd name="connsiteY13" fmla="*/ 1330349 h 2172560"/>
              <a:gd name="connsiteX14" fmla="*/ 1925052 w 2567883"/>
              <a:gd name="connsiteY14" fmla="*/ 1093155 h 2172560"/>
              <a:gd name="connsiteX15" fmla="*/ 1825362 w 2567883"/>
              <a:gd name="connsiteY15" fmla="*/ 862837 h 2172560"/>
              <a:gd name="connsiteX16" fmla="*/ 1797861 w 2567883"/>
              <a:gd name="connsiteY16" fmla="*/ 776897 h 2172560"/>
              <a:gd name="connsiteX17" fmla="*/ 1632857 w 2567883"/>
              <a:gd name="connsiteY17" fmla="*/ 718458 h 2172560"/>
              <a:gd name="connsiteX18" fmla="*/ 1533167 w 2567883"/>
              <a:gd name="connsiteY18" fmla="*/ 440013 h 2172560"/>
              <a:gd name="connsiteX19" fmla="*/ 1440352 w 2567883"/>
              <a:gd name="connsiteY19" fmla="*/ 305946 h 2172560"/>
              <a:gd name="connsiteX20" fmla="*/ 1333786 w 2567883"/>
              <a:gd name="connsiteY20" fmla="*/ 195943 h 2172560"/>
              <a:gd name="connsiteX21" fmla="*/ 1220346 w 2567883"/>
              <a:gd name="connsiteY21" fmla="*/ 0 h 2172560"/>
              <a:gd name="connsiteX22" fmla="*/ 1017528 w 2567883"/>
              <a:gd name="connsiteY22" fmla="*/ 44689 h 2172560"/>
              <a:gd name="connsiteX23" fmla="*/ 886899 w 2567883"/>
              <a:gd name="connsiteY23" fmla="*/ 61877 h 2172560"/>
              <a:gd name="connsiteX24" fmla="*/ 663455 w 2567883"/>
              <a:gd name="connsiteY24" fmla="*/ 189068 h 2172560"/>
              <a:gd name="connsiteX25" fmla="*/ 666893 w 2567883"/>
              <a:gd name="connsiteY25" fmla="*/ 178755 h 2172560"/>
              <a:gd name="connsiteX26" fmla="*/ 515639 w 2567883"/>
              <a:gd name="connsiteY26" fmla="*/ 189068 h 2172560"/>
              <a:gd name="connsiteX27" fmla="*/ 409073 w 2567883"/>
              <a:gd name="connsiteY27" fmla="*/ 220006 h 2172560"/>
              <a:gd name="connsiteX28" fmla="*/ 281883 w 2567883"/>
              <a:gd name="connsiteY28" fmla="*/ 247507 h 2172560"/>
              <a:gd name="connsiteX29" fmla="*/ 202818 w 2567883"/>
              <a:gd name="connsiteY29" fmla="*/ 292196 h 2172560"/>
              <a:gd name="connsiteX30" fmla="*/ 89377 w 2567883"/>
              <a:gd name="connsiteY30" fmla="*/ 354073 h 2172560"/>
              <a:gd name="connsiteX31" fmla="*/ 0 w 2567883"/>
              <a:gd name="connsiteY31" fmla="*/ 422825 h 2172560"/>
              <a:gd name="connsiteX0" fmla="*/ 2591946 w 2591946"/>
              <a:gd name="connsiteY0" fmla="*/ 2182873 h 2182873"/>
              <a:gd name="connsiteX1" fmla="*/ 2550695 w 2591946"/>
              <a:gd name="connsiteY1" fmla="*/ 2141622 h 2182873"/>
              <a:gd name="connsiteX2" fmla="*/ 2547257 w 2591946"/>
              <a:gd name="connsiteY2" fmla="*/ 2131309 h 2182873"/>
              <a:gd name="connsiteX3" fmla="*/ 2533507 w 2591946"/>
              <a:gd name="connsiteY3" fmla="*/ 2110683 h 2182873"/>
              <a:gd name="connsiteX4" fmla="*/ 2523194 w 2591946"/>
              <a:gd name="connsiteY4" fmla="*/ 2086620 h 2182873"/>
              <a:gd name="connsiteX5" fmla="*/ 2512881 w 2591946"/>
              <a:gd name="connsiteY5" fmla="*/ 2076307 h 2182873"/>
              <a:gd name="connsiteX6" fmla="*/ 2506006 w 2591946"/>
              <a:gd name="connsiteY6" fmla="*/ 2055682 h 2182873"/>
              <a:gd name="connsiteX7" fmla="*/ 2502568 w 2591946"/>
              <a:gd name="connsiteY7" fmla="*/ 2045369 h 2182873"/>
              <a:gd name="connsiteX8" fmla="*/ 2492255 w 2591946"/>
              <a:gd name="connsiteY8" fmla="*/ 2038494 h 2182873"/>
              <a:gd name="connsiteX9" fmla="*/ 2368502 w 2591946"/>
              <a:gd name="connsiteY9" fmla="*/ 1959429 h 2182873"/>
              <a:gd name="connsiteX10" fmla="*/ 2368502 w 2591946"/>
              <a:gd name="connsiteY10" fmla="*/ 1784112 h 2182873"/>
              <a:gd name="connsiteX11" fmla="*/ 2296313 w 2591946"/>
              <a:gd name="connsiteY11" fmla="*/ 1598482 h 2182873"/>
              <a:gd name="connsiteX12" fmla="*/ 2227561 w 2591946"/>
              <a:gd name="connsiteY12" fmla="*/ 1491916 h 2182873"/>
              <a:gd name="connsiteX13" fmla="*/ 2076307 w 2591946"/>
              <a:gd name="connsiteY13" fmla="*/ 1330349 h 2182873"/>
              <a:gd name="connsiteX14" fmla="*/ 1925052 w 2591946"/>
              <a:gd name="connsiteY14" fmla="*/ 1093155 h 2182873"/>
              <a:gd name="connsiteX15" fmla="*/ 1825362 w 2591946"/>
              <a:gd name="connsiteY15" fmla="*/ 862837 h 2182873"/>
              <a:gd name="connsiteX16" fmla="*/ 1797861 w 2591946"/>
              <a:gd name="connsiteY16" fmla="*/ 776897 h 2182873"/>
              <a:gd name="connsiteX17" fmla="*/ 1632857 w 2591946"/>
              <a:gd name="connsiteY17" fmla="*/ 718458 h 2182873"/>
              <a:gd name="connsiteX18" fmla="*/ 1533167 w 2591946"/>
              <a:gd name="connsiteY18" fmla="*/ 440013 h 2182873"/>
              <a:gd name="connsiteX19" fmla="*/ 1440352 w 2591946"/>
              <a:gd name="connsiteY19" fmla="*/ 305946 h 2182873"/>
              <a:gd name="connsiteX20" fmla="*/ 1333786 w 2591946"/>
              <a:gd name="connsiteY20" fmla="*/ 195943 h 2182873"/>
              <a:gd name="connsiteX21" fmla="*/ 1220346 w 2591946"/>
              <a:gd name="connsiteY21" fmla="*/ 0 h 2182873"/>
              <a:gd name="connsiteX22" fmla="*/ 1017528 w 2591946"/>
              <a:gd name="connsiteY22" fmla="*/ 44689 h 2182873"/>
              <a:gd name="connsiteX23" fmla="*/ 886899 w 2591946"/>
              <a:gd name="connsiteY23" fmla="*/ 61877 h 2182873"/>
              <a:gd name="connsiteX24" fmla="*/ 663455 w 2591946"/>
              <a:gd name="connsiteY24" fmla="*/ 189068 h 2182873"/>
              <a:gd name="connsiteX25" fmla="*/ 666893 w 2591946"/>
              <a:gd name="connsiteY25" fmla="*/ 178755 h 2182873"/>
              <a:gd name="connsiteX26" fmla="*/ 515639 w 2591946"/>
              <a:gd name="connsiteY26" fmla="*/ 189068 h 2182873"/>
              <a:gd name="connsiteX27" fmla="*/ 409073 w 2591946"/>
              <a:gd name="connsiteY27" fmla="*/ 220006 h 2182873"/>
              <a:gd name="connsiteX28" fmla="*/ 281883 w 2591946"/>
              <a:gd name="connsiteY28" fmla="*/ 247507 h 2182873"/>
              <a:gd name="connsiteX29" fmla="*/ 202818 w 2591946"/>
              <a:gd name="connsiteY29" fmla="*/ 292196 h 2182873"/>
              <a:gd name="connsiteX30" fmla="*/ 89377 w 2591946"/>
              <a:gd name="connsiteY30" fmla="*/ 354073 h 2182873"/>
              <a:gd name="connsiteX31" fmla="*/ 0 w 2591946"/>
              <a:gd name="connsiteY31" fmla="*/ 422825 h 2182873"/>
              <a:gd name="connsiteX0" fmla="*/ 2591946 w 2591946"/>
              <a:gd name="connsiteY0" fmla="*/ 2182873 h 2182873"/>
              <a:gd name="connsiteX1" fmla="*/ 2550695 w 2591946"/>
              <a:gd name="connsiteY1" fmla="*/ 2141622 h 2182873"/>
              <a:gd name="connsiteX2" fmla="*/ 2547257 w 2591946"/>
              <a:gd name="connsiteY2" fmla="*/ 2131309 h 2182873"/>
              <a:gd name="connsiteX3" fmla="*/ 2533507 w 2591946"/>
              <a:gd name="connsiteY3" fmla="*/ 2110683 h 2182873"/>
              <a:gd name="connsiteX4" fmla="*/ 2523194 w 2591946"/>
              <a:gd name="connsiteY4" fmla="*/ 2086620 h 2182873"/>
              <a:gd name="connsiteX5" fmla="*/ 2512881 w 2591946"/>
              <a:gd name="connsiteY5" fmla="*/ 2076307 h 2182873"/>
              <a:gd name="connsiteX6" fmla="*/ 2506006 w 2591946"/>
              <a:gd name="connsiteY6" fmla="*/ 2055682 h 2182873"/>
              <a:gd name="connsiteX7" fmla="*/ 2502568 w 2591946"/>
              <a:gd name="connsiteY7" fmla="*/ 2045369 h 2182873"/>
              <a:gd name="connsiteX8" fmla="*/ 2492255 w 2591946"/>
              <a:gd name="connsiteY8" fmla="*/ 2038494 h 2182873"/>
              <a:gd name="connsiteX9" fmla="*/ 2368502 w 2591946"/>
              <a:gd name="connsiteY9" fmla="*/ 1959429 h 2182873"/>
              <a:gd name="connsiteX10" fmla="*/ 2368502 w 2591946"/>
              <a:gd name="connsiteY10" fmla="*/ 1784112 h 2182873"/>
              <a:gd name="connsiteX11" fmla="*/ 2296313 w 2591946"/>
              <a:gd name="connsiteY11" fmla="*/ 1598482 h 2182873"/>
              <a:gd name="connsiteX12" fmla="*/ 2227561 w 2591946"/>
              <a:gd name="connsiteY12" fmla="*/ 1491916 h 2182873"/>
              <a:gd name="connsiteX13" fmla="*/ 2076307 w 2591946"/>
              <a:gd name="connsiteY13" fmla="*/ 1330349 h 2182873"/>
              <a:gd name="connsiteX14" fmla="*/ 1925052 w 2591946"/>
              <a:gd name="connsiteY14" fmla="*/ 1093155 h 2182873"/>
              <a:gd name="connsiteX15" fmla="*/ 1825362 w 2591946"/>
              <a:gd name="connsiteY15" fmla="*/ 862837 h 2182873"/>
              <a:gd name="connsiteX16" fmla="*/ 1797861 w 2591946"/>
              <a:gd name="connsiteY16" fmla="*/ 776897 h 2182873"/>
              <a:gd name="connsiteX17" fmla="*/ 1632857 w 2591946"/>
              <a:gd name="connsiteY17" fmla="*/ 718458 h 2182873"/>
              <a:gd name="connsiteX18" fmla="*/ 1533167 w 2591946"/>
              <a:gd name="connsiteY18" fmla="*/ 440013 h 2182873"/>
              <a:gd name="connsiteX19" fmla="*/ 1440352 w 2591946"/>
              <a:gd name="connsiteY19" fmla="*/ 305946 h 2182873"/>
              <a:gd name="connsiteX20" fmla="*/ 1333786 w 2591946"/>
              <a:gd name="connsiteY20" fmla="*/ 195943 h 2182873"/>
              <a:gd name="connsiteX21" fmla="*/ 1220346 w 2591946"/>
              <a:gd name="connsiteY21" fmla="*/ 0 h 2182873"/>
              <a:gd name="connsiteX22" fmla="*/ 1017528 w 2591946"/>
              <a:gd name="connsiteY22" fmla="*/ 44689 h 2182873"/>
              <a:gd name="connsiteX23" fmla="*/ 886899 w 2591946"/>
              <a:gd name="connsiteY23" fmla="*/ 61877 h 2182873"/>
              <a:gd name="connsiteX24" fmla="*/ 663455 w 2591946"/>
              <a:gd name="connsiteY24" fmla="*/ 189068 h 2182873"/>
              <a:gd name="connsiteX25" fmla="*/ 670330 w 2591946"/>
              <a:gd name="connsiteY25" fmla="*/ 422824 h 2182873"/>
              <a:gd name="connsiteX26" fmla="*/ 515639 w 2591946"/>
              <a:gd name="connsiteY26" fmla="*/ 189068 h 2182873"/>
              <a:gd name="connsiteX27" fmla="*/ 409073 w 2591946"/>
              <a:gd name="connsiteY27" fmla="*/ 220006 h 2182873"/>
              <a:gd name="connsiteX28" fmla="*/ 281883 w 2591946"/>
              <a:gd name="connsiteY28" fmla="*/ 247507 h 2182873"/>
              <a:gd name="connsiteX29" fmla="*/ 202818 w 2591946"/>
              <a:gd name="connsiteY29" fmla="*/ 292196 h 2182873"/>
              <a:gd name="connsiteX30" fmla="*/ 89377 w 2591946"/>
              <a:gd name="connsiteY30" fmla="*/ 354073 h 2182873"/>
              <a:gd name="connsiteX31" fmla="*/ 0 w 2591946"/>
              <a:gd name="connsiteY31" fmla="*/ 422825 h 2182873"/>
              <a:gd name="connsiteX0" fmla="*/ 2591946 w 2591946"/>
              <a:gd name="connsiteY0" fmla="*/ 2182873 h 2182873"/>
              <a:gd name="connsiteX1" fmla="*/ 2550695 w 2591946"/>
              <a:gd name="connsiteY1" fmla="*/ 2141622 h 2182873"/>
              <a:gd name="connsiteX2" fmla="*/ 2547257 w 2591946"/>
              <a:gd name="connsiteY2" fmla="*/ 2131309 h 2182873"/>
              <a:gd name="connsiteX3" fmla="*/ 2533507 w 2591946"/>
              <a:gd name="connsiteY3" fmla="*/ 2110683 h 2182873"/>
              <a:gd name="connsiteX4" fmla="*/ 2523194 w 2591946"/>
              <a:gd name="connsiteY4" fmla="*/ 2086620 h 2182873"/>
              <a:gd name="connsiteX5" fmla="*/ 2512881 w 2591946"/>
              <a:gd name="connsiteY5" fmla="*/ 2076307 h 2182873"/>
              <a:gd name="connsiteX6" fmla="*/ 2506006 w 2591946"/>
              <a:gd name="connsiteY6" fmla="*/ 2055682 h 2182873"/>
              <a:gd name="connsiteX7" fmla="*/ 2502568 w 2591946"/>
              <a:gd name="connsiteY7" fmla="*/ 2045369 h 2182873"/>
              <a:gd name="connsiteX8" fmla="*/ 2492255 w 2591946"/>
              <a:gd name="connsiteY8" fmla="*/ 2038494 h 2182873"/>
              <a:gd name="connsiteX9" fmla="*/ 2368502 w 2591946"/>
              <a:gd name="connsiteY9" fmla="*/ 1959429 h 2182873"/>
              <a:gd name="connsiteX10" fmla="*/ 2368502 w 2591946"/>
              <a:gd name="connsiteY10" fmla="*/ 1784112 h 2182873"/>
              <a:gd name="connsiteX11" fmla="*/ 2296313 w 2591946"/>
              <a:gd name="connsiteY11" fmla="*/ 1598482 h 2182873"/>
              <a:gd name="connsiteX12" fmla="*/ 2227561 w 2591946"/>
              <a:gd name="connsiteY12" fmla="*/ 1491916 h 2182873"/>
              <a:gd name="connsiteX13" fmla="*/ 2076307 w 2591946"/>
              <a:gd name="connsiteY13" fmla="*/ 1330349 h 2182873"/>
              <a:gd name="connsiteX14" fmla="*/ 1925052 w 2591946"/>
              <a:gd name="connsiteY14" fmla="*/ 1093155 h 2182873"/>
              <a:gd name="connsiteX15" fmla="*/ 1825362 w 2591946"/>
              <a:gd name="connsiteY15" fmla="*/ 862837 h 2182873"/>
              <a:gd name="connsiteX16" fmla="*/ 1797861 w 2591946"/>
              <a:gd name="connsiteY16" fmla="*/ 776897 h 2182873"/>
              <a:gd name="connsiteX17" fmla="*/ 1632857 w 2591946"/>
              <a:gd name="connsiteY17" fmla="*/ 718458 h 2182873"/>
              <a:gd name="connsiteX18" fmla="*/ 1533167 w 2591946"/>
              <a:gd name="connsiteY18" fmla="*/ 440013 h 2182873"/>
              <a:gd name="connsiteX19" fmla="*/ 1440352 w 2591946"/>
              <a:gd name="connsiteY19" fmla="*/ 305946 h 2182873"/>
              <a:gd name="connsiteX20" fmla="*/ 1333786 w 2591946"/>
              <a:gd name="connsiteY20" fmla="*/ 195943 h 2182873"/>
              <a:gd name="connsiteX21" fmla="*/ 1220346 w 2591946"/>
              <a:gd name="connsiteY21" fmla="*/ 0 h 2182873"/>
              <a:gd name="connsiteX22" fmla="*/ 1017528 w 2591946"/>
              <a:gd name="connsiteY22" fmla="*/ 44689 h 2182873"/>
              <a:gd name="connsiteX23" fmla="*/ 886899 w 2591946"/>
              <a:gd name="connsiteY23" fmla="*/ 61877 h 2182873"/>
              <a:gd name="connsiteX24" fmla="*/ 807834 w 2591946"/>
              <a:gd name="connsiteY24" fmla="*/ 278445 h 2182873"/>
              <a:gd name="connsiteX25" fmla="*/ 670330 w 2591946"/>
              <a:gd name="connsiteY25" fmla="*/ 422824 h 2182873"/>
              <a:gd name="connsiteX26" fmla="*/ 515639 w 2591946"/>
              <a:gd name="connsiteY26" fmla="*/ 189068 h 2182873"/>
              <a:gd name="connsiteX27" fmla="*/ 409073 w 2591946"/>
              <a:gd name="connsiteY27" fmla="*/ 220006 h 2182873"/>
              <a:gd name="connsiteX28" fmla="*/ 281883 w 2591946"/>
              <a:gd name="connsiteY28" fmla="*/ 247507 h 2182873"/>
              <a:gd name="connsiteX29" fmla="*/ 202818 w 2591946"/>
              <a:gd name="connsiteY29" fmla="*/ 292196 h 2182873"/>
              <a:gd name="connsiteX30" fmla="*/ 89377 w 2591946"/>
              <a:gd name="connsiteY30" fmla="*/ 354073 h 2182873"/>
              <a:gd name="connsiteX31" fmla="*/ 0 w 2591946"/>
              <a:gd name="connsiteY31" fmla="*/ 422825 h 2182873"/>
              <a:gd name="connsiteX0" fmla="*/ 2591946 w 2591946"/>
              <a:gd name="connsiteY0" fmla="*/ 2182873 h 2182873"/>
              <a:gd name="connsiteX1" fmla="*/ 2550695 w 2591946"/>
              <a:gd name="connsiteY1" fmla="*/ 2141622 h 2182873"/>
              <a:gd name="connsiteX2" fmla="*/ 2547257 w 2591946"/>
              <a:gd name="connsiteY2" fmla="*/ 2131309 h 2182873"/>
              <a:gd name="connsiteX3" fmla="*/ 2533507 w 2591946"/>
              <a:gd name="connsiteY3" fmla="*/ 2110683 h 2182873"/>
              <a:gd name="connsiteX4" fmla="*/ 2523194 w 2591946"/>
              <a:gd name="connsiteY4" fmla="*/ 2086620 h 2182873"/>
              <a:gd name="connsiteX5" fmla="*/ 2512881 w 2591946"/>
              <a:gd name="connsiteY5" fmla="*/ 2076307 h 2182873"/>
              <a:gd name="connsiteX6" fmla="*/ 2506006 w 2591946"/>
              <a:gd name="connsiteY6" fmla="*/ 2055682 h 2182873"/>
              <a:gd name="connsiteX7" fmla="*/ 2502568 w 2591946"/>
              <a:gd name="connsiteY7" fmla="*/ 2045369 h 2182873"/>
              <a:gd name="connsiteX8" fmla="*/ 2492255 w 2591946"/>
              <a:gd name="connsiteY8" fmla="*/ 2038494 h 2182873"/>
              <a:gd name="connsiteX9" fmla="*/ 2368502 w 2591946"/>
              <a:gd name="connsiteY9" fmla="*/ 1959429 h 2182873"/>
              <a:gd name="connsiteX10" fmla="*/ 2368502 w 2591946"/>
              <a:gd name="connsiteY10" fmla="*/ 1784112 h 2182873"/>
              <a:gd name="connsiteX11" fmla="*/ 2296313 w 2591946"/>
              <a:gd name="connsiteY11" fmla="*/ 1598482 h 2182873"/>
              <a:gd name="connsiteX12" fmla="*/ 2227561 w 2591946"/>
              <a:gd name="connsiteY12" fmla="*/ 1491916 h 2182873"/>
              <a:gd name="connsiteX13" fmla="*/ 2076307 w 2591946"/>
              <a:gd name="connsiteY13" fmla="*/ 1330349 h 2182873"/>
              <a:gd name="connsiteX14" fmla="*/ 1925052 w 2591946"/>
              <a:gd name="connsiteY14" fmla="*/ 1093155 h 2182873"/>
              <a:gd name="connsiteX15" fmla="*/ 1825362 w 2591946"/>
              <a:gd name="connsiteY15" fmla="*/ 862837 h 2182873"/>
              <a:gd name="connsiteX16" fmla="*/ 1797861 w 2591946"/>
              <a:gd name="connsiteY16" fmla="*/ 776897 h 2182873"/>
              <a:gd name="connsiteX17" fmla="*/ 1632857 w 2591946"/>
              <a:gd name="connsiteY17" fmla="*/ 718458 h 2182873"/>
              <a:gd name="connsiteX18" fmla="*/ 1533167 w 2591946"/>
              <a:gd name="connsiteY18" fmla="*/ 440013 h 2182873"/>
              <a:gd name="connsiteX19" fmla="*/ 1440352 w 2591946"/>
              <a:gd name="connsiteY19" fmla="*/ 305946 h 2182873"/>
              <a:gd name="connsiteX20" fmla="*/ 1333786 w 2591946"/>
              <a:gd name="connsiteY20" fmla="*/ 195943 h 2182873"/>
              <a:gd name="connsiteX21" fmla="*/ 1220346 w 2591946"/>
              <a:gd name="connsiteY21" fmla="*/ 0 h 2182873"/>
              <a:gd name="connsiteX22" fmla="*/ 1017528 w 2591946"/>
              <a:gd name="connsiteY22" fmla="*/ 44689 h 2182873"/>
              <a:gd name="connsiteX23" fmla="*/ 886899 w 2591946"/>
              <a:gd name="connsiteY23" fmla="*/ 61877 h 2182873"/>
              <a:gd name="connsiteX24" fmla="*/ 718457 w 2591946"/>
              <a:gd name="connsiteY24" fmla="*/ 151254 h 2182873"/>
              <a:gd name="connsiteX25" fmla="*/ 670330 w 2591946"/>
              <a:gd name="connsiteY25" fmla="*/ 422824 h 2182873"/>
              <a:gd name="connsiteX26" fmla="*/ 515639 w 2591946"/>
              <a:gd name="connsiteY26" fmla="*/ 189068 h 2182873"/>
              <a:gd name="connsiteX27" fmla="*/ 409073 w 2591946"/>
              <a:gd name="connsiteY27" fmla="*/ 220006 h 2182873"/>
              <a:gd name="connsiteX28" fmla="*/ 281883 w 2591946"/>
              <a:gd name="connsiteY28" fmla="*/ 247507 h 2182873"/>
              <a:gd name="connsiteX29" fmla="*/ 202818 w 2591946"/>
              <a:gd name="connsiteY29" fmla="*/ 292196 h 2182873"/>
              <a:gd name="connsiteX30" fmla="*/ 89377 w 2591946"/>
              <a:gd name="connsiteY30" fmla="*/ 354073 h 2182873"/>
              <a:gd name="connsiteX31" fmla="*/ 0 w 2591946"/>
              <a:gd name="connsiteY31" fmla="*/ 422825 h 2182873"/>
              <a:gd name="connsiteX0" fmla="*/ 2591946 w 2591946"/>
              <a:gd name="connsiteY0" fmla="*/ 2182873 h 2182873"/>
              <a:gd name="connsiteX1" fmla="*/ 2550695 w 2591946"/>
              <a:gd name="connsiteY1" fmla="*/ 2141622 h 2182873"/>
              <a:gd name="connsiteX2" fmla="*/ 2547257 w 2591946"/>
              <a:gd name="connsiteY2" fmla="*/ 2131309 h 2182873"/>
              <a:gd name="connsiteX3" fmla="*/ 2533507 w 2591946"/>
              <a:gd name="connsiteY3" fmla="*/ 2110683 h 2182873"/>
              <a:gd name="connsiteX4" fmla="*/ 2523194 w 2591946"/>
              <a:gd name="connsiteY4" fmla="*/ 2086620 h 2182873"/>
              <a:gd name="connsiteX5" fmla="*/ 2512881 w 2591946"/>
              <a:gd name="connsiteY5" fmla="*/ 2076307 h 2182873"/>
              <a:gd name="connsiteX6" fmla="*/ 2506006 w 2591946"/>
              <a:gd name="connsiteY6" fmla="*/ 2055682 h 2182873"/>
              <a:gd name="connsiteX7" fmla="*/ 2502568 w 2591946"/>
              <a:gd name="connsiteY7" fmla="*/ 2045369 h 2182873"/>
              <a:gd name="connsiteX8" fmla="*/ 2492255 w 2591946"/>
              <a:gd name="connsiteY8" fmla="*/ 2038494 h 2182873"/>
              <a:gd name="connsiteX9" fmla="*/ 2368502 w 2591946"/>
              <a:gd name="connsiteY9" fmla="*/ 1959429 h 2182873"/>
              <a:gd name="connsiteX10" fmla="*/ 2368502 w 2591946"/>
              <a:gd name="connsiteY10" fmla="*/ 1784112 h 2182873"/>
              <a:gd name="connsiteX11" fmla="*/ 2296313 w 2591946"/>
              <a:gd name="connsiteY11" fmla="*/ 1598482 h 2182873"/>
              <a:gd name="connsiteX12" fmla="*/ 2227561 w 2591946"/>
              <a:gd name="connsiteY12" fmla="*/ 1491916 h 2182873"/>
              <a:gd name="connsiteX13" fmla="*/ 2076307 w 2591946"/>
              <a:gd name="connsiteY13" fmla="*/ 1330349 h 2182873"/>
              <a:gd name="connsiteX14" fmla="*/ 1925052 w 2591946"/>
              <a:gd name="connsiteY14" fmla="*/ 1093155 h 2182873"/>
              <a:gd name="connsiteX15" fmla="*/ 1825362 w 2591946"/>
              <a:gd name="connsiteY15" fmla="*/ 862837 h 2182873"/>
              <a:gd name="connsiteX16" fmla="*/ 1797861 w 2591946"/>
              <a:gd name="connsiteY16" fmla="*/ 776897 h 2182873"/>
              <a:gd name="connsiteX17" fmla="*/ 1632857 w 2591946"/>
              <a:gd name="connsiteY17" fmla="*/ 718458 h 2182873"/>
              <a:gd name="connsiteX18" fmla="*/ 1533167 w 2591946"/>
              <a:gd name="connsiteY18" fmla="*/ 440013 h 2182873"/>
              <a:gd name="connsiteX19" fmla="*/ 1440352 w 2591946"/>
              <a:gd name="connsiteY19" fmla="*/ 305946 h 2182873"/>
              <a:gd name="connsiteX20" fmla="*/ 1333786 w 2591946"/>
              <a:gd name="connsiteY20" fmla="*/ 195943 h 2182873"/>
              <a:gd name="connsiteX21" fmla="*/ 1220346 w 2591946"/>
              <a:gd name="connsiteY21" fmla="*/ 0 h 2182873"/>
              <a:gd name="connsiteX22" fmla="*/ 1017528 w 2591946"/>
              <a:gd name="connsiteY22" fmla="*/ 44689 h 2182873"/>
              <a:gd name="connsiteX23" fmla="*/ 886899 w 2591946"/>
              <a:gd name="connsiteY23" fmla="*/ 61877 h 2182873"/>
              <a:gd name="connsiteX24" fmla="*/ 718457 w 2591946"/>
              <a:gd name="connsiteY24" fmla="*/ 151254 h 2182873"/>
              <a:gd name="connsiteX25" fmla="*/ 622204 w 2591946"/>
              <a:gd name="connsiteY25" fmla="*/ 175317 h 2182873"/>
              <a:gd name="connsiteX26" fmla="*/ 515639 w 2591946"/>
              <a:gd name="connsiteY26" fmla="*/ 189068 h 2182873"/>
              <a:gd name="connsiteX27" fmla="*/ 409073 w 2591946"/>
              <a:gd name="connsiteY27" fmla="*/ 220006 h 2182873"/>
              <a:gd name="connsiteX28" fmla="*/ 281883 w 2591946"/>
              <a:gd name="connsiteY28" fmla="*/ 247507 h 2182873"/>
              <a:gd name="connsiteX29" fmla="*/ 202818 w 2591946"/>
              <a:gd name="connsiteY29" fmla="*/ 292196 h 2182873"/>
              <a:gd name="connsiteX30" fmla="*/ 89377 w 2591946"/>
              <a:gd name="connsiteY30" fmla="*/ 354073 h 2182873"/>
              <a:gd name="connsiteX31" fmla="*/ 0 w 2591946"/>
              <a:gd name="connsiteY31" fmla="*/ 422825 h 2182873"/>
              <a:gd name="connsiteX0" fmla="*/ 2591946 w 2591946"/>
              <a:gd name="connsiteY0" fmla="*/ 2182873 h 2182873"/>
              <a:gd name="connsiteX1" fmla="*/ 2550695 w 2591946"/>
              <a:gd name="connsiteY1" fmla="*/ 2141622 h 2182873"/>
              <a:gd name="connsiteX2" fmla="*/ 2547257 w 2591946"/>
              <a:gd name="connsiteY2" fmla="*/ 2131309 h 2182873"/>
              <a:gd name="connsiteX3" fmla="*/ 2533507 w 2591946"/>
              <a:gd name="connsiteY3" fmla="*/ 2110683 h 2182873"/>
              <a:gd name="connsiteX4" fmla="*/ 2523194 w 2591946"/>
              <a:gd name="connsiteY4" fmla="*/ 2086620 h 2182873"/>
              <a:gd name="connsiteX5" fmla="*/ 2512881 w 2591946"/>
              <a:gd name="connsiteY5" fmla="*/ 2076307 h 2182873"/>
              <a:gd name="connsiteX6" fmla="*/ 2506006 w 2591946"/>
              <a:gd name="connsiteY6" fmla="*/ 2055682 h 2182873"/>
              <a:gd name="connsiteX7" fmla="*/ 2502568 w 2591946"/>
              <a:gd name="connsiteY7" fmla="*/ 2045369 h 2182873"/>
              <a:gd name="connsiteX8" fmla="*/ 2492255 w 2591946"/>
              <a:gd name="connsiteY8" fmla="*/ 2038494 h 2182873"/>
              <a:gd name="connsiteX9" fmla="*/ 2368502 w 2591946"/>
              <a:gd name="connsiteY9" fmla="*/ 1959429 h 2182873"/>
              <a:gd name="connsiteX10" fmla="*/ 2368502 w 2591946"/>
              <a:gd name="connsiteY10" fmla="*/ 1784112 h 2182873"/>
              <a:gd name="connsiteX11" fmla="*/ 2296313 w 2591946"/>
              <a:gd name="connsiteY11" fmla="*/ 1598482 h 2182873"/>
              <a:gd name="connsiteX12" fmla="*/ 2227561 w 2591946"/>
              <a:gd name="connsiteY12" fmla="*/ 1491916 h 2182873"/>
              <a:gd name="connsiteX13" fmla="*/ 2076307 w 2591946"/>
              <a:gd name="connsiteY13" fmla="*/ 1330349 h 2182873"/>
              <a:gd name="connsiteX14" fmla="*/ 1925052 w 2591946"/>
              <a:gd name="connsiteY14" fmla="*/ 1093155 h 2182873"/>
              <a:gd name="connsiteX15" fmla="*/ 1825362 w 2591946"/>
              <a:gd name="connsiteY15" fmla="*/ 862837 h 2182873"/>
              <a:gd name="connsiteX16" fmla="*/ 1797861 w 2591946"/>
              <a:gd name="connsiteY16" fmla="*/ 776897 h 2182873"/>
              <a:gd name="connsiteX17" fmla="*/ 1632857 w 2591946"/>
              <a:gd name="connsiteY17" fmla="*/ 718458 h 2182873"/>
              <a:gd name="connsiteX18" fmla="*/ 1533167 w 2591946"/>
              <a:gd name="connsiteY18" fmla="*/ 440013 h 2182873"/>
              <a:gd name="connsiteX19" fmla="*/ 1440352 w 2591946"/>
              <a:gd name="connsiteY19" fmla="*/ 305946 h 2182873"/>
              <a:gd name="connsiteX20" fmla="*/ 1333786 w 2591946"/>
              <a:gd name="connsiteY20" fmla="*/ 195943 h 2182873"/>
              <a:gd name="connsiteX21" fmla="*/ 1220346 w 2591946"/>
              <a:gd name="connsiteY21" fmla="*/ 0 h 2182873"/>
              <a:gd name="connsiteX22" fmla="*/ 1017528 w 2591946"/>
              <a:gd name="connsiteY22" fmla="*/ 44689 h 2182873"/>
              <a:gd name="connsiteX23" fmla="*/ 886899 w 2591946"/>
              <a:gd name="connsiteY23" fmla="*/ 61877 h 2182873"/>
              <a:gd name="connsiteX24" fmla="*/ 718457 w 2591946"/>
              <a:gd name="connsiteY24" fmla="*/ 151254 h 2182873"/>
              <a:gd name="connsiteX25" fmla="*/ 622204 w 2591946"/>
              <a:gd name="connsiteY25" fmla="*/ 175317 h 2182873"/>
              <a:gd name="connsiteX26" fmla="*/ 515639 w 2591946"/>
              <a:gd name="connsiteY26" fmla="*/ 189068 h 2182873"/>
              <a:gd name="connsiteX27" fmla="*/ 409073 w 2591946"/>
              <a:gd name="connsiteY27" fmla="*/ 220006 h 2182873"/>
              <a:gd name="connsiteX28" fmla="*/ 281883 w 2591946"/>
              <a:gd name="connsiteY28" fmla="*/ 247507 h 2182873"/>
              <a:gd name="connsiteX29" fmla="*/ 202818 w 2591946"/>
              <a:gd name="connsiteY29" fmla="*/ 292196 h 2182873"/>
              <a:gd name="connsiteX30" fmla="*/ 127190 w 2591946"/>
              <a:gd name="connsiteY30" fmla="*/ 326572 h 2182873"/>
              <a:gd name="connsiteX31" fmla="*/ 0 w 2591946"/>
              <a:gd name="connsiteY31" fmla="*/ 422825 h 2182873"/>
              <a:gd name="connsiteX0" fmla="*/ 2499131 w 2499131"/>
              <a:gd name="connsiteY0" fmla="*/ 2182873 h 2182873"/>
              <a:gd name="connsiteX1" fmla="*/ 2457880 w 2499131"/>
              <a:gd name="connsiteY1" fmla="*/ 2141622 h 2182873"/>
              <a:gd name="connsiteX2" fmla="*/ 2454442 w 2499131"/>
              <a:gd name="connsiteY2" fmla="*/ 2131309 h 2182873"/>
              <a:gd name="connsiteX3" fmla="*/ 2440692 w 2499131"/>
              <a:gd name="connsiteY3" fmla="*/ 2110683 h 2182873"/>
              <a:gd name="connsiteX4" fmla="*/ 2430379 w 2499131"/>
              <a:gd name="connsiteY4" fmla="*/ 2086620 h 2182873"/>
              <a:gd name="connsiteX5" fmla="*/ 2420066 w 2499131"/>
              <a:gd name="connsiteY5" fmla="*/ 2076307 h 2182873"/>
              <a:gd name="connsiteX6" fmla="*/ 2413191 w 2499131"/>
              <a:gd name="connsiteY6" fmla="*/ 2055682 h 2182873"/>
              <a:gd name="connsiteX7" fmla="*/ 2409753 w 2499131"/>
              <a:gd name="connsiteY7" fmla="*/ 2045369 h 2182873"/>
              <a:gd name="connsiteX8" fmla="*/ 2399440 w 2499131"/>
              <a:gd name="connsiteY8" fmla="*/ 2038494 h 2182873"/>
              <a:gd name="connsiteX9" fmla="*/ 2275687 w 2499131"/>
              <a:gd name="connsiteY9" fmla="*/ 1959429 h 2182873"/>
              <a:gd name="connsiteX10" fmla="*/ 2275687 w 2499131"/>
              <a:gd name="connsiteY10" fmla="*/ 1784112 h 2182873"/>
              <a:gd name="connsiteX11" fmla="*/ 2203498 w 2499131"/>
              <a:gd name="connsiteY11" fmla="*/ 1598482 h 2182873"/>
              <a:gd name="connsiteX12" fmla="*/ 2134746 w 2499131"/>
              <a:gd name="connsiteY12" fmla="*/ 1491916 h 2182873"/>
              <a:gd name="connsiteX13" fmla="*/ 1983492 w 2499131"/>
              <a:gd name="connsiteY13" fmla="*/ 1330349 h 2182873"/>
              <a:gd name="connsiteX14" fmla="*/ 1832237 w 2499131"/>
              <a:gd name="connsiteY14" fmla="*/ 1093155 h 2182873"/>
              <a:gd name="connsiteX15" fmla="*/ 1732547 w 2499131"/>
              <a:gd name="connsiteY15" fmla="*/ 862837 h 2182873"/>
              <a:gd name="connsiteX16" fmla="*/ 1705046 w 2499131"/>
              <a:gd name="connsiteY16" fmla="*/ 776897 h 2182873"/>
              <a:gd name="connsiteX17" fmla="*/ 1540042 w 2499131"/>
              <a:gd name="connsiteY17" fmla="*/ 718458 h 2182873"/>
              <a:gd name="connsiteX18" fmla="*/ 1440352 w 2499131"/>
              <a:gd name="connsiteY18" fmla="*/ 440013 h 2182873"/>
              <a:gd name="connsiteX19" fmla="*/ 1347537 w 2499131"/>
              <a:gd name="connsiteY19" fmla="*/ 305946 h 2182873"/>
              <a:gd name="connsiteX20" fmla="*/ 1240971 w 2499131"/>
              <a:gd name="connsiteY20" fmla="*/ 195943 h 2182873"/>
              <a:gd name="connsiteX21" fmla="*/ 1127531 w 2499131"/>
              <a:gd name="connsiteY21" fmla="*/ 0 h 2182873"/>
              <a:gd name="connsiteX22" fmla="*/ 924713 w 2499131"/>
              <a:gd name="connsiteY22" fmla="*/ 44689 h 2182873"/>
              <a:gd name="connsiteX23" fmla="*/ 794084 w 2499131"/>
              <a:gd name="connsiteY23" fmla="*/ 61877 h 2182873"/>
              <a:gd name="connsiteX24" fmla="*/ 625642 w 2499131"/>
              <a:gd name="connsiteY24" fmla="*/ 151254 h 2182873"/>
              <a:gd name="connsiteX25" fmla="*/ 529389 w 2499131"/>
              <a:gd name="connsiteY25" fmla="*/ 175317 h 2182873"/>
              <a:gd name="connsiteX26" fmla="*/ 422824 w 2499131"/>
              <a:gd name="connsiteY26" fmla="*/ 189068 h 2182873"/>
              <a:gd name="connsiteX27" fmla="*/ 316258 w 2499131"/>
              <a:gd name="connsiteY27" fmla="*/ 220006 h 2182873"/>
              <a:gd name="connsiteX28" fmla="*/ 189068 w 2499131"/>
              <a:gd name="connsiteY28" fmla="*/ 247507 h 2182873"/>
              <a:gd name="connsiteX29" fmla="*/ 110003 w 2499131"/>
              <a:gd name="connsiteY29" fmla="*/ 292196 h 2182873"/>
              <a:gd name="connsiteX30" fmla="*/ 34375 w 2499131"/>
              <a:gd name="connsiteY30" fmla="*/ 326572 h 2182873"/>
              <a:gd name="connsiteX31" fmla="*/ 0 w 2499131"/>
              <a:gd name="connsiteY31" fmla="*/ 347197 h 2182873"/>
              <a:gd name="connsiteX0" fmla="*/ 2499131 w 2499131"/>
              <a:gd name="connsiteY0" fmla="*/ 2182873 h 2182873"/>
              <a:gd name="connsiteX1" fmla="*/ 2457880 w 2499131"/>
              <a:gd name="connsiteY1" fmla="*/ 2141622 h 2182873"/>
              <a:gd name="connsiteX2" fmla="*/ 2454442 w 2499131"/>
              <a:gd name="connsiteY2" fmla="*/ 2131309 h 2182873"/>
              <a:gd name="connsiteX3" fmla="*/ 2440692 w 2499131"/>
              <a:gd name="connsiteY3" fmla="*/ 2110683 h 2182873"/>
              <a:gd name="connsiteX4" fmla="*/ 2430379 w 2499131"/>
              <a:gd name="connsiteY4" fmla="*/ 2086620 h 2182873"/>
              <a:gd name="connsiteX5" fmla="*/ 2420066 w 2499131"/>
              <a:gd name="connsiteY5" fmla="*/ 2076307 h 2182873"/>
              <a:gd name="connsiteX6" fmla="*/ 2413191 w 2499131"/>
              <a:gd name="connsiteY6" fmla="*/ 2055682 h 2182873"/>
              <a:gd name="connsiteX7" fmla="*/ 2409753 w 2499131"/>
              <a:gd name="connsiteY7" fmla="*/ 2045369 h 2182873"/>
              <a:gd name="connsiteX8" fmla="*/ 2399440 w 2499131"/>
              <a:gd name="connsiteY8" fmla="*/ 2038494 h 2182873"/>
              <a:gd name="connsiteX9" fmla="*/ 2275687 w 2499131"/>
              <a:gd name="connsiteY9" fmla="*/ 1959429 h 2182873"/>
              <a:gd name="connsiteX10" fmla="*/ 2275687 w 2499131"/>
              <a:gd name="connsiteY10" fmla="*/ 1784112 h 2182873"/>
              <a:gd name="connsiteX11" fmla="*/ 2203498 w 2499131"/>
              <a:gd name="connsiteY11" fmla="*/ 1598482 h 2182873"/>
              <a:gd name="connsiteX12" fmla="*/ 2134746 w 2499131"/>
              <a:gd name="connsiteY12" fmla="*/ 1491916 h 2182873"/>
              <a:gd name="connsiteX13" fmla="*/ 1983492 w 2499131"/>
              <a:gd name="connsiteY13" fmla="*/ 1330349 h 2182873"/>
              <a:gd name="connsiteX14" fmla="*/ 1832237 w 2499131"/>
              <a:gd name="connsiteY14" fmla="*/ 1093155 h 2182873"/>
              <a:gd name="connsiteX15" fmla="*/ 1732547 w 2499131"/>
              <a:gd name="connsiteY15" fmla="*/ 862837 h 2182873"/>
              <a:gd name="connsiteX16" fmla="*/ 1705046 w 2499131"/>
              <a:gd name="connsiteY16" fmla="*/ 776897 h 2182873"/>
              <a:gd name="connsiteX17" fmla="*/ 1540042 w 2499131"/>
              <a:gd name="connsiteY17" fmla="*/ 718458 h 2182873"/>
              <a:gd name="connsiteX18" fmla="*/ 1440352 w 2499131"/>
              <a:gd name="connsiteY18" fmla="*/ 440013 h 2182873"/>
              <a:gd name="connsiteX19" fmla="*/ 1347537 w 2499131"/>
              <a:gd name="connsiteY19" fmla="*/ 305946 h 2182873"/>
              <a:gd name="connsiteX20" fmla="*/ 1240971 w 2499131"/>
              <a:gd name="connsiteY20" fmla="*/ 195943 h 2182873"/>
              <a:gd name="connsiteX21" fmla="*/ 1127531 w 2499131"/>
              <a:gd name="connsiteY21" fmla="*/ 0 h 2182873"/>
              <a:gd name="connsiteX22" fmla="*/ 924713 w 2499131"/>
              <a:gd name="connsiteY22" fmla="*/ 44689 h 2182873"/>
              <a:gd name="connsiteX23" fmla="*/ 794084 w 2499131"/>
              <a:gd name="connsiteY23" fmla="*/ 61877 h 2182873"/>
              <a:gd name="connsiteX24" fmla="*/ 625642 w 2499131"/>
              <a:gd name="connsiteY24" fmla="*/ 151254 h 2182873"/>
              <a:gd name="connsiteX25" fmla="*/ 529389 w 2499131"/>
              <a:gd name="connsiteY25" fmla="*/ 175317 h 2182873"/>
              <a:gd name="connsiteX26" fmla="*/ 422824 w 2499131"/>
              <a:gd name="connsiteY26" fmla="*/ 189068 h 2182873"/>
              <a:gd name="connsiteX27" fmla="*/ 316258 w 2499131"/>
              <a:gd name="connsiteY27" fmla="*/ 220006 h 2182873"/>
              <a:gd name="connsiteX28" fmla="*/ 189068 w 2499131"/>
              <a:gd name="connsiteY28" fmla="*/ 247507 h 2182873"/>
              <a:gd name="connsiteX29" fmla="*/ 110003 w 2499131"/>
              <a:gd name="connsiteY29" fmla="*/ 292196 h 2182873"/>
              <a:gd name="connsiteX30" fmla="*/ 61876 w 2499131"/>
              <a:gd name="connsiteY30" fmla="*/ 319697 h 2182873"/>
              <a:gd name="connsiteX31" fmla="*/ 0 w 2499131"/>
              <a:gd name="connsiteY31" fmla="*/ 347197 h 2182873"/>
              <a:gd name="connsiteX0" fmla="*/ 2499131 w 2499131"/>
              <a:gd name="connsiteY0" fmla="*/ 2182873 h 2182873"/>
              <a:gd name="connsiteX1" fmla="*/ 2457880 w 2499131"/>
              <a:gd name="connsiteY1" fmla="*/ 2141622 h 2182873"/>
              <a:gd name="connsiteX2" fmla="*/ 2454442 w 2499131"/>
              <a:gd name="connsiteY2" fmla="*/ 2131309 h 2182873"/>
              <a:gd name="connsiteX3" fmla="*/ 2440692 w 2499131"/>
              <a:gd name="connsiteY3" fmla="*/ 2110683 h 2182873"/>
              <a:gd name="connsiteX4" fmla="*/ 2430379 w 2499131"/>
              <a:gd name="connsiteY4" fmla="*/ 2086620 h 2182873"/>
              <a:gd name="connsiteX5" fmla="*/ 2420066 w 2499131"/>
              <a:gd name="connsiteY5" fmla="*/ 2076307 h 2182873"/>
              <a:gd name="connsiteX6" fmla="*/ 2413191 w 2499131"/>
              <a:gd name="connsiteY6" fmla="*/ 2055682 h 2182873"/>
              <a:gd name="connsiteX7" fmla="*/ 2409753 w 2499131"/>
              <a:gd name="connsiteY7" fmla="*/ 2045369 h 2182873"/>
              <a:gd name="connsiteX8" fmla="*/ 2399440 w 2499131"/>
              <a:gd name="connsiteY8" fmla="*/ 2038494 h 2182873"/>
              <a:gd name="connsiteX9" fmla="*/ 2275687 w 2499131"/>
              <a:gd name="connsiteY9" fmla="*/ 1959429 h 2182873"/>
              <a:gd name="connsiteX10" fmla="*/ 2275687 w 2499131"/>
              <a:gd name="connsiteY10" fmla="*/ 1784112 h 2182873"/>
              <a:gd name="connsiteX11" fmla="*/ 2203498 w 2499131"/>
              <a:gd name="connsiteY11" fmla="*/ 1598482 h 2182873"/>
              <a:gd name="connsiteX12" fmla="*/ 2134746 w 2499131"/>
              <a:gd name="connsiteY12" fmla="*/ 1491916 h 2182873"/>
              <a:gd name="connsiteX13" fmla="*/ 1983492 w 2499131"/>
              <a:gd name="connsiteY13" fmla="*/ 1330349 h 2182873"/>
              <a:gd name="connsiteX14" fmla="*/ 1832237 w 2499131"/>
              <a:gd name="connsiteY14" fmla="*/ 1093155 h 2182873"/>
              <a:gd name="connsiteX15" fmla="*/ 1732547 w 2499131"/>
              <a:gd name="connsiteY15" fmla="*/ 862837 h 2182873"/>
              <a:gd name="connsiteX16" fmla="*/ 1705046 w 2499131"/>
              <a:gd name="connsiteY16" fmla="*/ 776897 h 2182873"/>
              <a:gd name="connsiteX17" fmla="*/ 1540042 w 2499131"/>
              <a:gd name="connsiteY17" fmla="*/ 718458 h 2182873"/>
              <a:gd name="connsiteX18" fmla="*/ 1440352 w 2499131"/>
              <a:gd name="connsiteY18" fmla="*/ 440013 h 2182873"/>
              <a:gd name="connsiteX19" fmla="*/ 1347537 w 2499131"/>
              <a:gd name="connsiteY19" fmla="*/ 305946 h 2182873"/>
              <a:gd name="connsiteX20" fmla="*/ 1240971 w 2499131"/>
              <a:gd name="connsiteY20" fmla="*/ 195943 h 2182873"/>
              <a:gd name="connsiteX21" fmla="*/ 1127531 w 2499131"/>
              <a:gd name="connsiteY21" fmla="*/ 0 h 2182873"/>
              <a:gd name="connsiteX22" fmla="*/ 924713 w 2499131"/>
              <a:gd name="connsiteY22" fmla="*/ 44689 h 2182873"/>
              <a:gd name="connsiteX23" fmla="*/ 794084 w 2499131"/>
              <a:gd name="connsiteY23" fmla="*/ 61877 h 2182873"/>
              <a:gd name="connsiteX24" fmla="*/ 625642 w 2499131"/>
              <a:gd name="connsiteY24" fmla="*/ 151254 h 2182873"/>
              <a:gd name="connsiteX25" fmla="*/ 529389 w 2499131"/>
              <a:gd name="connsiteY25" fmla="*/ 175317 h 2182873"/>
              <a:gd name="connsiteX26" fmla="*/ 422824 w 2499131"/>
              <a:gd name="connsiteY26" fmla="*/ 189068 h 2182873"/>
              <a:gd name="connsiteX27" fmla="*/ 316258 w 2499131"/>
              <a:gd name="connsiteY27" fmla="*/ 220006 h 2182873"/>
              <a:gd name="connsiteX28" fmla="*/ 189068 w 2499131"/>
              <a:gd name="connsiteY28" fmla="*/ 247507 h 2182873"/>
              <a:gd name="connsiteX29" fmla="*/ 110003 w 2499131"/>
              <a:gd name="connsiteY29" fmla="*/ 292196 h 2182873"/>
              <a:gd name="connsiteX30" fmla="*/ 0 w 2499131"/>
              <a:gd name="connsiteY30" fmla="*/ 347197 h 2182873"/>
              <a:gd name="connsiteX0" fmla="*/ 2499131 w 2499131"/>
              <a:gd name="connsiteY0" fmla="*/ 2182873 h 2182873"/>
              <a:gd name="connsiteX1" fmla="*/ 2457880 w 2499131"/>
              <a:gd name="connsiteY1" fmla="*/ 2141622 h 2182873"/>
              <a:gd name="connsiteX2" fmla="*/ 2454442 w 2499131"/>
              <a:gd name="connsiteY2" fmla="*/ 2131309 h 2182873"/>
              <a:gd name="connsiteX3" fmla="*/ 2440692 w 2499131"/>
              <a:gd name="connsiteY3" fmla="*/ 2110683 h 2182873"/>
              <a:gd name="connsiteX4" fmla="*/ 2430379 w 2499131"/>
              <a:gd name="connsiteY4" fmla="*/ 2086620 h 2182873"/>
              <a:gd name="connsiteX5" fmla="*/ 2420066 w 2499131"/>
              <a:gd name="connsiteY5" fmla="*/ 2076307 h 2182873"/>
              <a:gd name="connsiteX6" fmla="*/ 2413191 w 2499131"/>
              <a:gd name="connsiteY6" fmla="*/ 2055682 h 2182873"/>
              <a:gd name="connsiteX7" fmla="*/ 2409753 w 2499131"/>
              <a:gd name="connsiteY7" fmla="*/ 2045369 h 2182873"/>
              <a:gd name="connsiteX8" fmla="*/ 2399440 w 2499131"/>
              <a:gd name="connsiteY8" fmla="*/ 2038494 h 2182873"/>
              <a:gd name="connsiteX9" fmla="*/ 2275687 w 2499131"/>
              <a:gd name="connsiteY9" fmla="*/ 1959429 h 2182873"/>
              <a:gd name="connsiteX10" fmla="*/ 2275687 w 2499131"/>
              <a:gd name="connsiteY10" fmla="*/ 1784112 h 2182873"/>
              <a:gd name="connsiteX11" fmla="*/ 2203498 w 2499131"/>
              <a:gd name="connsiteY11" fmla="*/ 1598482 h 2182873"/>
              <a:gd name="connsiteX12" fmla="*/ 2134746 w 2499131"/>
              <a:gd name="connsiteY12" fmla="*/ 1491916 h 2182873"/>
              <a:gd name="connsiteX13" fmla="*/ 1983492 w 2499131"/>
              <a:gd name="connsiteY13" fmla="*/ 1330349 h 2182873"/>
              <a:gd name="connsiteX14" fmla="*/ 1832237 w 2499131"/>
              <a:gd name="connsiteY14" fmla="*/ 1093155 h 2182873"/>
              <a:gd name="connsiteX15" fmla="*/ 1732547 w 2499131"/>
              <a:gd name="connsiteY15" fmla="*/ 862837 h 2182873"/>
              <a:gd name="connsiteX16" fmla="*/ 1705046 w 2499131"/>
              <a:gd name="connsiteY16" fmla="*/ 776897 h 2182873"/>
              <a:gd name="connsiteX17" fmla="*/ 1540042 w 2499131"/>
              <a:gd name="connsiteY17" fmla="*/ 718458 h 2182873"/>
              <a:gd name="connsiteX18" fmla="*/ 1440352 w 2499131"/>
              <a:gd name="connsiteY18" fmla="*/ 440013 h 2182873"/>
              <a:gd name="connsiteX19" fmla="*/ 1347537 w 2499131"/>
              <a:gd name="connsiteY19" fmla="*/ 305946 h 2182873"/>
              <a:gd name="connsiteX20" fmla="*/ 1240971 w 2499131"/>
              <a:gd name="connsiteY20" fmla="*/ 195943 h 2182873"/>
              <a:gd name="connsiteX21" fmla="*/ 1127531 w 2499131"/>
              <a:gd name="connsiteY21" fmla="*/ 0 h 2182873"/>
              <a:gd name="connsiteX22" fmla="*/ 924713 w 2499131"/>
              <a:gd name="connsiteY22" fmla="*/ 44689 h 2182873"/>
              <a:gd name="connsiteX23" fmla="*/ 794084 w 2499131"/>
              <a:gd name="connsiteY23" fmla="*/ 61877 h 2182873"/>
              <a:gd name="connsiteX24" fmla="*/ 625642 w 2499131"/>
              <a:gd name="connsiteY24" fmla="*/ 151254 h 2182873"/>
              <a:gd name="connsiteX25" fmla="*/ 529389 w 2499131"/>
              <a:gd name="connsiteY25" fmla="*/ 175317 h 2182873"/>
              <a:gd name="connsiteX26" fmla="*/ 422824 w 2499131"/>
              <a:gd name="connsiteY26" fmla="*/ 189068 h 2182873"/>
              <a:gd name="connsiteX27" fmla="*/ 316258 w 2499131"/>
              <a:gd name="connsiteY27" fmla="*/ 220006 h 2182873"/>
              <a:gd name="connsiteX28" fmla="*/ 189068 w 2499131"/>
              <a:gd name="connsiteY28" fmla="*/ 247507 h 2182873"/>
              <a:gd name="connsiteX29" fmla="*/ 99690 w 2499131"/>
              <a:gd name="connsiteY29" fmla="*/ 288758 h 2182873"/>
              <a:gd name="connsiteX30" fmla="*/ 0 w 2499131"/>
              <a:gd name="connsiteY30" fmla="*/ 347197 h 2182873"/>
              <a:gd name="connsiteX0" fmla="*/ 2444129 w 2444129"/>
              <a:gd name="connsiteY0" fmla="*/ 2182873 h 2182873"/>
              <a:gd name="connsiteX1" fmla="*/ 2402878 w 2444129"/>
              <a:gd name="connsiteY1" fmla="*/ 2141622 h 2182873"/>
              <a:gd name="connsiteX2" fmla="*/ 2399440 w 2444129"/>
              <a:gd name="connsiteY2" fmla="*/ 2131309 h 2182873"/>
              <a:gd name="connsiteX3" fmla="*/ 2385690 w 2444129"/>
              <a:gd name="connsiteY3" fmla="*/ 2110683 h 2182873"/>
              <a:gd name="connsiteX4" fmla="*/ 2375377 w 2444129"/>
              <a:gd name="connsiteY4" fmla="*/ 2086620 h 2182873"/>
              <a:gd name="connsiteX5" fmla="*/ 2365064 w 2444129"/>
              <a:gd name="connsiteY5" fmla="*/ 2076307 h 2182873"/>
              <a:gd name="connsiteX6" fmla="*/ 2358189 w 2444129"/>
              <a:gd name="connsiteY6" fmla="*/ 2055682 h 2182873"/>
              <a:gd name="connsiteX7" fmla="*/ 2354751 w 2444129"/>
              <a:gd name="connsiteY7" fmla="*/ 2045369 h 2182873"/>
              <a:gd name="connsiteX8" fmla="*/ 2344438 w 2444129"/>
              <a:gd name="connsiteY8" fmla="*/ 2038494 h 2182873"/>
              <a:gd name="connsiteX9" fmla="*/ 2220685 w 2444129"/>
              <a:gd name="connsiteY9" fmla="*/ 1959429 h 2182873"/>
              <a:gd name="connsiteX10" fmla="*/ 2220685 w 2444129"/>
              <a:gd name="connsiteY10" fmla="*/ 1784112 h 2182873"/>
              <a:gd name="connsiteX11" fmla="*/ 2148496 w 2444129"/>
              <a:gd name="connsiteY11" fmla="*/ 1598482 h 2182873"/>
              <a:gd name="connsiteX12" fmla="*/ 2079744 w 2444129"/>
              <a:gd name="connsiteY12" fmla="*/ 1491916 h 2182873"/>
              <a:gd name="connsiteX13" fmla="*/ 1928490 w 2444129"/>
              <a:gd name="connsiteY13" fmla="*/ 1330349 h 2182873"/>
              <a:gd name="connsiteX14" fmla="*/ 1777235 w 2444129"/>
              <a:gd name="connsiteY14" fmla="*/ 1093155 h 2182873"/>
              <a:gd name="connsiteX15" fmla="*/ 1677545 w 2444129"/>
              <a:gd name="connsiteY15" fmla="*/ 862837 h 2182873"/>
              <a:gd name="connsiteX16" fmla="*/ 1650044 w 2444129"/>
              <a:gd name="connsiteY16" fmla="*/ 776897 h 2182873"/>
              <a:gd name="connsiteX17" fmla="*/ 1485040 w 2444129"/>
              <a:gd name="connsiteY17" fmla="*/ 718458 h 2182873"/>
              <a:gd name="connsiteX18" fmla="*/ 1385350 w 2444129"/>
              <a:gd name="connsiteY18" fmla="*/ 440013 h 2182873"/>
              <a:gd name="connsiteX19" fmla="*/ 1292535 w 2444129"/>
              <a:gd name="connsiteY19" fmla="*/ 305946 h 2182873"/>
              <a:gd name="connsiteX20" fmla="*/ 1185969 w 2444129"/>
              <a:gd name="connsiteY20" fmla="*/ 195943 h 2182873"/>
              <a:gd name="connsiteX21" fmla="*/ 1072529 w 2444129"/>
              <a:gd name="connsiteY21" fmla="*/ 0 h 2182873"/>
              <a:gd name="connsiteX22" fmla="*/ 869711 w 2444129"/>
              <a:gd name="connsiteY22" fmla="*/ 44689 h 2182873"/>
              <a:gd name="connsiteX23" fmla="*/ 739082 w 2444129"/>
              <a:gd name="connsiteY23" fmla="*/ 61877 h 2182873"/>
              <a:gd name="connsiteX24" fmla="*/ 570640 w 2444129"/>
              <a:gd name="connsiteY24" fmla="*/ 151254 h 2182873"/>
              <a:gd name="connsiteX25" fmla="*/ 474387 w 2444129"/>
              <a:gd name="connsiteY25" fmla="*/ 175317 h 2182873"/>
              <a:gd name="connsiteX26" fmla="*/ 367822 w 2444129"/>
              <a:gd name="connsiteY26" fmla="*/ 189068 h 2182873"/>
              <a:gd name="connsiteX27" fmla="*/ 261256 w 2444129"/>
              <a:gd name="connsiteY27" fmla="*/ 220006 h 2182873"/>
              <a:gd name="connsiteX28" fmla="*/ 134066 w 2444129"/>
              <a:gd name="connsiteY28" fmla="*/ 247507 h 2182873"/>
              <a:gd name="connsiteX29" fmla="*/ 44688 w 2444129"/>
              <a:gd name="connsiteY29" fmla="*/ 288758 h 2182873"/>
              <a:gd name="connsiteX30" fmla="*/ 0 w 2444129"/>
              <a:gd name="connsiteY30" fmla="*/ 316259 h 218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44129" h="2182873">
                <a:moveTo>
                  <a:pt x="2444129" y="2182873"/>
                </a:moveTo>
                <a:cubicBezTo>
                  <a:pt x="2430379" y="2169123"/>
                  <a:pt x="2410326" y="2150216"/>
                  <a:pt x="2402878" y="2141622"/>
                </a:cubicBezTo>
                <a:cubicBezTo>
                  <a:pt x="2395430" y="2133028"/>
                  <a:pt x="2401200" y="2134477"/>
                  <a:pt x="2399440" y="2131309"/>
                </a:cubicBezTo>
                <a:cubicBezTo>
                  <a:pt x="2395427" y="2124086"/>
                  <a:pt x="2388303" y="2118522"/>
                  <a:pt x="2385690" y="2110683"/>
                </a:cubicBezTo>
                <a:cubicBezTo>
                  <a:pt x="2382885" y="2102268"/>
                  <a:pt x="2380686" y="2094053"/>
                  <a:pt x="2375377" y="2086620"/>
                </a:cubicBezTo>
                <a:cubicBezTo>
                  <a:pt x="2372551" y="2082664"/>
                  <a:pt x="2368502" y="2079745"/>
                  <a:pt x="2365064" y="2076307"/>
                </a:cubicBezTo>
                <a:lnTo>
                  <a:pt x="2358189" y="2055682"/>
                </a:lnTo>
                <a:cubicBezTo>
                  <a:pt x="2357043" y="2052244"/>
                  <a:pt x="2357766" y="2047379"/>
                  <a:pt x="2354751" y="2045369"/>
                </a:cubicBezTo>
                <a:lnTo>
                  <a:pt x="2344438" y="2038494"/>
                </a:lnTo>
                <a:lnTo>
                  <a:pt x="2220685" y="1959429"/>
                </a:lnTo>
                <a:lnTo>
                  <a:pt x="2220685" y="1784112"/>
                </a:lnTo>
                <a:lnTo>
                  <a:pt x="2148496" y="1598482"/>
                </a:lnTo>
                <a:lnTo>
                  <a:pt x="2079744" y="1491916"/>
                </a:lnTo>
                <a:lnTo>
                  <a:pt x="1928490" y="1330349"/>
                </a:lnTo>
                <a:lnTo>
                  <a:pt x="1777235" y="1093155"/>
                </a:lnTo>
                <a:lnTo>
                  <a:pt x="1677545" y="862837"/>
                </a:lnTo>
                <a:lnTo>
                  <a:pt x="1650044" y="776897"/>
                </a:lnTo>
                <a:lnTo>
                  <a:pt x="1485040" y="718458"/>
                </a:lnTo>
                <a:lnTo>
                  <a:pt x="1385350" y="440013"/>
                </a:lnTo>
                <a:lnTo>
                  <a:pt x="1292535" y="305946"/>
                </a:lnTo>
                <a:lnTo>
                  <a:pt x="1185969" y="195943"/>
                </a:lnTo>
                <a:lnTo>
                  <a:pt x="1072529" y="0"/>
                </a:lnTo>
                <a:lnTo>
                  <a:pt x="869711" y="44689"/>
                </a:lnTo>
                <a:lnTo>
                  <a:pt x="739082" y="61877"/>
                </a:lnTo>
                <a:lnTo>
                  <a:pt x="570640" y="151254"/>
                </a:lnTo>
                <a:lnTo>
                  <a:pt x="474387" y="175317"/>
                </a:lnTo>
                <a:lnTo>
                  <a:pt x="367822" y="189068"/>
                </a:lnTo>
                <a:lnTo>
                  <a:pt x="261256" y="220006"/>
                </a:lnTo>
                <a:lnTo>
                  <a:pt x="134066" y="247507"/>
                </a:lnTo>
                <a:cubicBezTo>
                  <a:pt x="107711" y="262403"/>
                  <a:pt x="67032" y="277299"/>
                  <a:pt x="44688" y="288758"/>
                </a:cubicBezTo>
                <a:cubicBezTo>
                  <a:pt x="22344" y="300217"/>
                  <a:pt x="22917" y="304801"/>
                  <a:pt x="0" y="316259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784321" y="3457706"/>
            <a:ext cx="286603" cy="26840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92790" y="5193852"/>
            <a:ext cx="46992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Oak Creek (South Milwaukee)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27" name="~PP1162.WAV">
            <a:hlinkClick r:id="" action="ppaction://media"/>
          </p:cNvPr>
          <p:cNvPicPr>
            <a:picLocks noRot="1" noChangeAspect="1"/>
          </p:cNvPicPr>
          <p:nvPr>
            <a:wavAudioFile r:embed="rId1" name="~PP1162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922831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76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7"/>
          <a:stretch/>
        </p:blipFill>
        <p:spPr>
          <a:xfrm rot="5400000">
            <a:off x="2598260" y="700779"/>
            <a:ext cx="6858000" cy="5456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562" y="6150114"/>
            <a:ext cx="439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Rev William Clack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pic>
        <p:nvPicPr>
          <p:cNvPr id="8" name="~PP711.WAV">
            <a:hlinkClick r:id="" action="ppaction://media"/>
          </p:cNvPr>
          <p:cNvPicPr>
            <a:picLocks noRot="1" noChangeAspect="1"/>
          </p:cNvPicPr>
          <p:nvPr>
            <a:wavAudioFile r:embed="rId1" name="~PP71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882840"/>
      </p:ext>
    </p:extLst>
  </p:cSld>
  <p:clrMapOvr>
    <a:masterClrMapping/>
  </p:clrMapOvr>
  <p:transition advTm="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91</Words>
  <Application>Microsoft Office PowerPoint</Application>
  <PresentationFormat>Custom</PresentationFormat>
  <Paragraphs>65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10</cp:revision>
  <dcterms:created xsi:type="dcterms:W3CDTF">2016-02-06T17:33:25Z</dcterms:created>
  <dcterms:modified xsi:type="dcterms:W3CDTF">2016-02-06T21:13:25Z</dcterms:modified>
</cp:coreProperties>
</file>