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1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57C16-D27A-4A77-9F8D-61C1DC022DD4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478EA-9A57-4F96-9EDB-A9E4C560B0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577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46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099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694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356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07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249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113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789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198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29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520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561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39A8C-D12A-4464-B3C1-33358660AAA7}" type="datetimeFigureOut">
              <a:rPr lang="en-US" smtClean="0"/>
              <a:pPr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CB9E0-B97E-4853-9387-CFF7BED3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18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7.png"/><Relationship Id="rId11" Type="http://schemas.openxmlformats.org/officeDocument/2006/relationships/image" Target="../media/image11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5" Type="http://schemas.openxmlformats.org/officeDocument/2006/relationships/image" Target="../media/image11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5" Type="http://schemas.openxmlformats.org/officeDocument/2006/relationships/image" Target="../media/image1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2.wav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>
              <a:tabLst>
                <a:tab pos="571500" algn="l"/>
              </a:tabLst>
            </a:pPr>
            <a:r>
              <a:rPr lang="en-US" sz="48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Transportation’s Impact on 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 Allis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5" t="11544" r="16564" b="11275"/>
          <a:stretch/>
        </p:blipFill>
        <p:spPr>
          <a:xfrm>
            <a:off x="4474455" y="79406"/>
            <a:ext cx="3243089" cy="2725837"/>
          </a:xfrm>
          <a:prstGeom prst="rect">
            <a:avLst/>
          </a:prstGeom>
        </p:spPr>
      </p:pic>
      <p:pic>
        <p:nvPicPr>
          <p:cNvPr id="5" name="~PP536.WAV">
            <a:hlinkClick r:id="" action="ppaction://media"/>
          </p:cNvPr>
          <p:cNvPicPr>
            <a:picLocks noRot="1" noChangeAspect="1"/>
          </p:cNvPicPr>
          <p:nvPr>
            <a:wavAudioFile r:embed="rId1" name="~PP53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1228646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r="4044" b="78547"/>
          <a:stretch/>
        </p:blipFill>
        <p:spPr>
          <a:xfrm>
            <a:off x="4370789" y="5014686"/>
            <a:ext cx="8245049" cy="1843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48983" r="1" b="78548"/>
          <a:stretch/>
        </p:blipFill>
        <p:spPr>
          <a:xfrm>
            <a:off x="-8021" y="5014686"/>
            <a:ext cx="4383556" cy="1843314"/>
          </a:xfrm>
          <a:prstGeom prst="rect">
            <a:avLst/>
          </a:prstGeom>
        </p:spPr>
      </p:pic>
      <p:pic>
        <p:nvPicPr>
          <p:cNvPr id="1026" name="Picture 2" descr="http://collections.lib.uwm.edu/utils/ajaxhelper/?CISOROOT=agdm&amp;CISOPTR=1123&amp;action=2&amp;DMSCALE=20&amp;DMWIDTH=512&amp;DMHEIGHT=512&amp;DMX=0&amp;DMY=512&amp;DMTEXT=&amp;DMROTATE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84" t="41639"/>
          <a:stretch/>
        </p:blipFill>
        <p:spPr bwMode="auto">
          <a:xfrm>
            <a:off x="0" y="0"/>
            <a:ext cx="4383554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/>
          <a:srcRect t="41639" r="4044"/>
          <a:stretch/>
        </p:blipFill>
        <p:spPr>
          <a:xfrm>
            <a:off x="4383556" y="0"/>
            <a:ext cx="8245049" cy="501468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04189" y="3784600"/>
            <a:ext cx="3155778" cy="1962072"/>
          </a:xfrm>
          <a:custGeom>
            <a:avLst/>
            <a:gdLst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772228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670628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637339 w 6637339"/>
              <a:gd name="connsiteY0" fmla="*/ 3639003 h 3639003"/>
              <a:gd name="connsiteX1" fmla="*/ 0 w 6637339"/>
              <a:gd name="connsiteY1" fmla="*/ 3599543 h 3639003"/>
              <a:gd name="connsiteX2" fmla="*/ 29028 w 6637339"/>
              <a:gd name="connsiteY2" fmla="*/ 1204685 h 3639003"/>
              <a:gd name="connsiteX3" fmla="*/ 2670628 w 6637339"/>
              <a:gd name="connsiteY3" fmla="*/ 1219200 h 3639003"/>
              <a:gd name="connsiteX4" fmla="*/ 2656113 w 6637339"/>
              <a:gd name="connsiteY4" fmla="*/ 29028 h 3639003"/>
              <a:gd name="connsiteX5" fmla="*/ 5936343 w 6637339"/>
              <a:gd name="connsiteY5" fmla="*/ 0 h 3639003"/>
              <a:gd name="connsiteX6" fmla="*/ 5965371 w 6637339"/>
              <a:gd name="connsiteY6" fmla="*/ 1146628 h 3639003"/>
              <a:gd name="connsiteX7" fmla="*/ 5994400 w 6637339"/>
              <a:gd name="connsiteY7" fmla="*/ 1146628 h 3639003"/>
              <a:gd name="connsiteX8" fmla="*/ 6023428 w 6637339"/>
              <a:gd name="connsiteY8" fmla="*/ 1857828 h 3639003"/>
              <a:gd name="connsiteX9" fmla="*/ 6066971 w 6637339"/>
              <a:gd name="connsiteY9" fmla="*/ 1857828 h 3639003"/>
              <a:gd name="connsiteX10" fmla="*/ 6081485 w 6637339"/>
              <a:gd name="connsiteY10" fmla="*/ 2249714 h 3639003"/>
              <a:gd name="connsiteX11" fmla="*/ 6516914 w 6637339"/>
              <a:gd name="connsiteY11" fmla="*/ 2249714 h 3639003"/>
              <a:gd name="connsiteX12" fmla="*/ 6637339 w 6637339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249714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173600 w 6638776"/>
              <a:gd name="connsiteY9" fmla="*/ 1900010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70628 w 6638776"/>
              <a:gd name="connsiteY3" fmla="*/ 1260475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731559 w 6638776"/>
              <a:gd name="connsiteY3" fmla="*/ 116205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27183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540548 w 6638776"/>
              <a:gd name="connsiteY0" fmla="*/ 3664465 h 3664465"/>
              <a:gd name="connsiteX1" fmla="*/ 0 w 6638776"/>
              <a:gd name="connsiteY1" fmla="*/ 3640818 h 3664465"/>
              <a:gd name="connsiteX2" fmla="*/ 29028 w 6638776"/>
              <a:gd name="connsiteY2" fmla="*/ 1189717 h 3664465"/>
              <a:gd name="connsiteX3" fmla="*/ 2624930 w 6638776"/>
              <a:gd name="connsiteY3" fmla="*/ 1176110 h 3664465"/>
              <a:gd name="connsiteX4" fmla="*/ 2640880 w 6638776"/>
              <a:gd name="connsiteY4" fmla="*/ 0 h 3664465"/>
              <a:gd name="connsiteX5" fmla="*/ 5936343 w 6638776"/>
              <a:gd name="connsiteY5" fmla="*/ 41275 h 3664465"/>
              <a:gd name="connsiteX6" fmla="*/ 5965371 w 6638776"/>
              <a:gd name="connsiteY6" fmla="*/ 1187903 h 3664465"/>
              <a:gd name="connsiteX7" fmla="*/ 5994400 w 6638776"/>
              <a:gd name="connsiteY7" fmla="*/ 1187903 h 3664465"/>
              <a:gd name="connsiteX8" fmla="*/ 6023428 w 6638776"/>
              <a:gd name="connsiteY8" fmla="*/ 1927225 h 3664465"/>
              <a:gd name="connsiteX9" fmla="*/ 6158368 w 6638776"/>
              <a:gd name="connsiteY9" fmla="*/ 1955346 h 3664465"/>
              <a:gd name="connsiteX10" fmla="*/ 6127183 w 6638776"/>
              <a:gd name="connsiteY10" fmla="*/ 2431596 h 3664465"/>
              <a:gd name="connsiteX11" fmla="*/ 6638776 w 6638776"/>
              <a:gd name="connsiteY11" fmla="*/ 2459718 h 3664465"/>
              <a:gd name="connsiteX12" fmla="*/ 6540548 w 6638776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94400 w 6559582"/>
              <a:gd name="connsiteY7" fmla="*/ 1187903 h 3664465"/>
              <a:gd name="connsiteX8" fmla="*/ 6023428 w 6559582"/>
              <a:gd name="connsiteY8" fmla="*/ 1927225 h 3664465"/>
              <a:gd name="connsiteX9" fmla="*/ 6158368 w 6559582"/>
              <a:gd name="connsiteY9" fmla="*/ 1955346 h 3664465"/>
              <a:gd name="connsiteX10" fmla="*/ 6127183 w 6559582"/>
              <a:gd name="connsiteY10" fmla="*/ 2431596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94400 w 6559582"/>
              <a:gd name="connsiteY7" fmla="*/ 1187903 h 3664465"/>
              <a:gd name="connsiteX8" fmla="*/ 6023428 w 6559582"/>
              <a:gd name="connsiteY8" fmla="*/ 1927225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94400 w 6559582"/>
              <a:gd name="connsiteY7" fmla="*/ 1187903 h 3664465"/>
              <a:gd name="connsiteX8" fmla="*/ 6023428 w 6559582"/>
              <a:gd name="connsiteY8" fmla="*/ 1927225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94400 w 6559582"/>
              <a:gd name="connsiteY7" fmla="*/ 1187903 h 3664465"/>
              <a:gd name="connsiteX8" fmla="*/ 5909036 w 6559582"/>
              <a:gd name="connsiteY8" fmla="*/ 2085353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09036 w 6559582"/>
              <a:gd name="connsiteY8" fmla="*/ 2085353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35434 w 6559582"/>
              <a:gd name="connsiteY8" fmla="*/ 2061634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35434 w 6559582"/>
              <a:gd name="connsiteY8" fmla="*/ 2061634 h 3664465"/>
              <a:gd name="connsiteX9" fmla="*/ 6149569 w 6559582"/>
              <a:gd name="connsiteY9" fmla="*/ 1963254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35434 w 6559582"/>
              <a:gd name="connsiteY8" fmla="*/ 2061634 h 3664465"/>
              <a:gd name="connsiteX9" fmla="*/ 6149569 w 6559582"/>
              <a:gd name="connsiteY9" fmla="*/ 1963254 h 3664465"/>
              <a:gd name="connsiteX10" fmla="*/ 6144782 w 6559582"/>
              <a:gd name="connsiteY10" fmla="*/ 2384157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35434 w 6559582"/>
              <a:gd name="connsiteY8" fmla="*/ 2061634 h 3664465"/>
              <a:gd name="connsiteX9" fmla="*/ 6149569 w 6559582"/>
              <a:gd name="connsiteY9" fmla="*/ 1963254 h 3664465"/>
              <a:gd name="connsiteX10" fmla="*/ 6144782 w 6559582"/>
              <a:gd name="connsiteY10" fmla="*/ 2384157 h 3664465"/>
              <a:gd name="connsiteX11" fmla="*/ 6190008 w 6559582"/>
              <a:gd name="connsiteY11" fmla="*/ 2514231 h 3664465"/>
              <a:gd name="connsiteX12" fmla="*/ 6559582 w 6559582"/>
              <a:gd name="connsiteY12" fmla="*/ 2483437 h 3664465"/>
              <a:gd name="connsiteX13" fmla="*/ 6540548 w 6559582"/>
              <a:gd name="connsiteY13" fmla="*/ 3664465 h 366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59582" h="3664465">
                <a:moveTo>
                  <a:pt x="6540548" y="3664465"/>
                </a:moveTo>
                <a:lnTo>
                  <a:pt x="0" y="3640818"/>
                </a:lnTo>
                <a:lnTo>
                  <a:pt x="29028" y="1189717"/>
                </a:lnTo>
                <a:lnTo>
                  <a:pt x="2624930" y="1176110"/>
                </a:lnTo>
                <a:lnTo>
                  <a:pt x="2640880" y="0"/>
                </a:lnTo>
                <a:lnTo>
                  <a:pt x="5936343" y="41275"/>
                </a:lnTo>
                <a:lnTo>
                  <a:pt x="5965371" y="1187903"/>
                </a:lnTo>
                <a:lnTo>
                  <a:pt x="5932805" y="1187902"/>
                </a:lnTo>
                <a:cubicBezTo>
                  <a:pt x="5933681" y="1479146"/>
                  <a:pt x="5934558" y="1770390"/>
                  <a:pt x="5935434" y="2061634"/>
                </a:cubicBezTo>
                <a:lnTo>
                  <a:pt x="6149569" y="1963254"/>
                </a:lnTo>
                <a:cubicBezTo>
                  <a:pt x="6149329" y="2122004"/>
                  <a:pt x="6145022" y="2225407"/>
                  <a:pt x="6144782" y="2384157"/>
                </a:cubicBezTo>
                <a:cubicBezTo>
                  <a:pt x="6154455" y="2465444"/>
                  <a:pt x="6120875" y="2497684"/>
                  <a:pt x="6190008" y="2514231"/>
                </a:cubicBezTo>
                <a:cubicBezTo>
                  <a:pt x="6259141" y="2530778"/>
                  <a:pt x="6504091" y="2281189"/>
                  <a:pt x="6559582" y="2483437"/>
                </a:cubicBezTo>
                <a:lnTo>
                  <a:pt x="6540548" y="3664465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52581" y="-169748"/>
            <a:ext cx="12628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C000"/>
                </a:solidFill>
              </a:rPr>
              <a:t>Central Milwaukee County in 1916</a:t>
            </a:r>
            <a:endParaRPr lang="en-US" sz="4800" b="1" u="sng" dirty="0">
              <a:solidFill>
                <a:srgbClr val="FFC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16042" y="2393685"/>
            <a:ext cx="10501809" cy="2675901"/>
          </a:xfrm>
          <a:custGeom>
            <a:avLst/>
            <a:gdLst>
              <a:gd name="connsiteX0" fmla="*/ 10549054 w 10549054"/>
              <a:gd name="connsiteY0" fmla="*/ 0 h 2787805"/>
              <a:gd name="connsiteX1" fmla="*/ 5296829 w 10549054"/>
              <a:gd name="connsiteY1" fmla="*/ 100361 h 2787805"/>
              <a:gd name="connsiteX2" fmla="*/ 5597912 w 10549054"/>
              <a:gd name="connsiteY2" fmla="*/ 200722 h 2787805"/>
              <a:gd name="connsiteX3" fmla="*/ 5586761 w 10549054"/>
              <a:gd name="connsiteY3" fmla="*/ 825191 h 2787805"/>
              <a:gd name="connsiteX4" fmla="*/ 5263376 w 10549054"/>
              <a:gd name="connsiteY4" fmla="*/ 579864 h 2787805"/>
              <a:gd name="connsiteX5" fmla="*/ 5263376 w 10549054"/>
              <a:gd name="connsiteY5" fmla="*/ 691376 h 2787805"/>
              <a:gd name="connsiteX6" fmla="*/ 5241073 w 10549054"/>
              <a:gd name="connsiteY6" fmla="*/ 847493 h 2787805"/>
              <a:gd name="connsiteX7" fmla="*/ 5241073 w 10549054"/>
              <a:gd name="connsiteY7" fmla="*/ 1126274 h 2787805"/>
              <a:gd name="connsiteX8" fmla="*/ 5140712 w 10549054"/>
              <a:gd name="connsiteY8" fmla="*/ 1371600 h 2787805"/>
              <a:gd name="connsiteX9" fmla="*/ 5084956 w 10549054"/>
              <a:gd name="connsiteY9" fmla="*/ 1483113 h 2787805"/>
              <a:gd name="connsiteX10" fmla="*/ 5040351 w 10549054"/>
              <a:gd name="connsiteY10" fmla="*/ 1996069 h 2787805"/>
              <a:gd name="connsiteX11" fmla="*/ 4293220 w 10549054"/>
              <a:gd name="connsiteY11" fmla="*/ 2096430 h 2787805"/>
              <a:gd name="connsiteX12" fmla="*/ 3512634 w 10549054"/>
              <a:gd name="connsiteY12" fmla="*/ 2141035 h 2787805"/>
              <a:gd name="connsiteX13" fmla="*/ 3512634 w 10549054"/>
              <a:gd name="connsiteY13" fmla="*/ 2520176 h 2787805"/>
              <a:gd name="connsiteX14" fmla="*/ 2921620 w 10549054"/>
              <a:gd name="connsiteY14" fmla="*/ 2564781 h 2787805"/>
              <a:gd name="connsiteX15" fmla="*/ 2798956 w 10549054"/>
              <a:gd name="connsiteY15" fmla="*/ 2598235 h 2787805"/>
              <a:gd name="connsiteX16" fmla="*/ 2698595 w 10549054"/>
              <a:gd name="connsiteY16" fmla="*/ 2609386 h 2787805"/>
              <a:gd name="connsiteX17" fmla="*/ 2698595 w 10549054"/>
              <a:gd name="connsiteY17" fmla="*/ 2609386 h 2787805"/>
              <a:gd name="connsiteX18" fmla="*/ 2464420 w 10549054"/>
              <a:gd name="connsiteY18" fmla="*/ 2743200 h 2787805"/>
              <a:gd name="connsiteX19" fmla="*/ 2364059 w 10549054"/>
              <a:gd name="connsiteY19" fmla="*/ 2787805 h 2787805"/>
              <a:gd name="connsiteX20" fmla="*/ 11151 w 10549054"/>
              <a:gd name="connsiteY20" fmla="*/ 2732049 h 2787805"/>
              <a:gd name="connsiteX21" fmla="*/ 0 w 10549054"/>
              <a:gd name="connsiteY21" fmla="*/ 2709747 h 2787805"/>
              <a:gd name="connsiteX0" fmla="*/ 10549054 w 10549054"/>
              <a:gd name="connsiteY0" fmla="*/ 0 h 2787805"/>
              <a:gd name="connsiteX1" fmla="*/ 5296829 w 10549054"/>
              <a:gd name="connsiteY1" fmla="*/ 100361 h 2787805"/>
              <a:gd name="connsiteX2" fmla="*/ 5938806 w 10549054"/>
              <a:gd name="connsiteY2" fmla="*/ 485470 h 2787805"/>
              <a:gd name="connsiteX3" fmla="*/ 5586761 w 10549054"/>
              <a:gd name="connsiteY3" fmla="*/ 825191 h 2787805"/>
              <a:gd name="connsiteX4" fmla="*/ 5263376 w 10549054"/>
              <a:gd name="connsiteY4" fmla="*/ 579864 h 2787805"/>
              <a:gd name="connsiteX5" fmla="*/ 5263376 w 10549054"/>
              <a:gd name="connsiteY5" fmla="*/ 691376 h 2787805"/>
              <a:gd name="connsiteX6" fmla="*/ 5241073 w 10549054"/>
              <a:gd name="connsiteY6" fmla="*/ 847493 h 2787805"/>
              <a:gd name="connsiteX7" fmla="*/ 5241073 w 10549054"/>
              <a:gd name="connsiteY7" fmla="*/ 1126274 h 2787805"/>
              <a:gd name="connsiteX8" fmla="*/ 5140712 w 10549054"/>
              <a:gd name="connsiteY8" fmla="*/ 1371600 h 2787805"/>
              <a:gd name="connsiteX9" fmla="*/ 5084956 w 10549054"/>
              <a:gd name="connsiteY9" fmla="*/ 1483113 h 2787805"/>
              <a:gd name="connsiteX10" fmla="*/ 5040351 w 10549054"/>
              <a:gd name="connsiteY10" fmla="*/ 1996069 h 2787805"/>
              <a:gd name="connsiteX11" fmla="*/ 4293220 w 10549054"/>
              <a:gd name="connsiteY11" fmla="*/ 2096430 h 2787805"/>
              <a:gd name="connsiteX12" fmla="*/ 3512634 w 10549054"/>
              <a:gd name="connsiteY12" fmla="*/ 2141035 h 2787805"/>
              <a:gd name="connsiteX13" fmla="*/ 3512634 w 10549054"/>
              <a:gd name="connsiteY13" fmla="*/ 2520176 h 2787805"/>
              <a:gd name="connsiteX14" fmla="*/ 2921620 w 10549054"/>
              <a:gd name="connsiteY14" fmla="*/ 2564781 h 2787805"/>
              <a:gd name="connsiteX15" fmla="*/ 2798956 w 10549054"/>
              <a:gd name="connsiteY15" fmla="*/ 2598235 h 2787805"/>
              <a:gd name="connsiteX16" fmla="*/ 2698595 w 10549054"/>
              <a:gd name="connsiteY16" fmla="*/ 2609386 h 2787805"/>
              <a:gd name="connsiteX17" fmla="*/ 2698595 w 10549054"/>
              <a:gd name="connsiteY17" fmla="*/ 2609386 h 2787805"/>
              <a:gd name="connsiteX18" fmla="*/ 2464420 w 10549054"/>
              <a:gd name="connsiteY18" fmla="*/ 2743200 h 2787805"/>
              <a:gd name="connsiteX19" fmla="*/ 2364059 w 10549054"/>
              <a:gd name="connsiteY19" fmla="*/ 2787805 h 2787805"/>
              <a:gd name="connsiteX20" fmla="*/ 11151 w 10549054"/>
              <a:gd name="connsiteY20" fmla="*/ 2732049 h 2787805"/>
              <a:gd name="connsiteX21" fmla="*/ 0 w 10549054"/>
              <a:gd name="connsiteY21" fmla="*/ 2709747 h 2787805"/>
              <a:gd name="connsiteX0" fmla="*/ 10549054 w 10549054"/>
              <a:gd name="connsiteY0" fmla="*/ 0 h 2787805"/>
              <a:gd name="connsiteX1" fmla="*/ 6050808 w 10549054"/>
              <a:gd name="connsiteY1" fmla="*/ 244740 h 2787805"/>
              <a:gd name="connsiteX2" fmla="*/ 5938806 w 10549054"/>
              <a:gd name="connsiteY2" fmla="*/ 485470 h 2787805"/>
              <a:gd name="connsiteX3" fmla="*/ 5586761 w 10549054"/>
              <a:gd name="connsiteY3" fmla="*/ 825191 h 2787805"/>
              <a:gd name="connsiteX4" fmla="*/ 5263376 w 10549054"/>
              <a:gd name="connsiteY4" fmla="*/ 579864 h 2787805"/>
              <a:gd name="connsiteX5" fmla="*/ 5263376 w 10549054"/>
              <a:gd name="connsiteY5" fmla="*/ 691376 h 2787805"/>
              <a:gd name="connsiteX6" fmla="*/ 5241073 w 10549054"/>
              <a:gd name="connsiteY6" fmla="*/ 847493 h 2787805"/>
              <a:gd name="connsiteX7" fmla="*/ 5241073 w 10549054"/>
              <a:gd name="connsiteY7" fmla="*/ 1126274 h 2787805"/>
              <a:gd name="connsiteX8" fmla="*/ 5140712 w 10549054"/>
              <a:gd name="connsiteY8" fmla="*/ 1371600 h 2787805"/>
              <a:gd name="connsiteX9" fmla="*/ 5084956 w 10549054"/>
              <a:gd name="connsiteY9" fmla="*/ 1483113 h 2787805"/>
              <a:gd name="connsiteX10" fmla="*/ 5040351 w 10549054"/>
              <a:gd name="connsiteY10" fmla="*/ 1996069 h 2787805"/>
              <a:gd name="connsiteX11" fmla="*/ 4293220 w 10549054"/>
              <a:gd name="connsiteY11" fmla="*/ 2096430 h 2787805"/>
              <a:gd name="connsiteX12" fmla="*/ 3512634 w 10549054"/>
              <a:gd name="connsiteY12" fmla="*/ 2141035 h 2787805"/>
              <a:gd name="connsiteX13" fmla="*/ 3512634 w 10549054"/>
              <a:gd name="connsiteY13" fmla="*/ 2520176 h 2787805"/>
              <a:gd name="connsiteX14" fmla="*/ 2921620 w 10549054"/>
              <a:gd name="connsiteY14" fmla="*/ 2564781 h 2787805"/>
              <a:gd name="connsiteX15" fmla="*/ 2798956 w 10549054"/>
              <a:gd name="connsiteY15" fmla="*/ 2598235 h 2787805"/>
              <a:gd name="connsiteX16" fmla="*/ 2698595 w 10549054"/>
              <a:gd name="connsiteY16" fmla="*/ 2609386 h 2787805"/>
              <a:gd name="connsiteX17" fmla="*/ 2698595 w 10549054"/>
              <a:gd name="connsiteY17" fmla="*/ 2609386 h 2787805"/>
              <a:gd name="connsiteX18" fmla="*/ 2464420 w 10549054"/>
              <a:gd name="connsiteY18" fmla="*/ 2743200 h 2787805"/>
              <a:gd name="connsiteX19" fmla="*/ 2364059 w 10549054"/>
              <a:gd name="connsiteY19" fmla="*/ 2787805 h 2787805"/>
              <a:gd name="connsiteX20" fmla="*/ 11151 w 10549054"/>
              <a:gd name="connsiteY20" fmla="*/ 2732049 h 2787805"/>
              <a:gd name="connsiteX21" fmla="*/ 0 w 10549054"/>
              <a:gd name="connsiteY21" fmla="*/ 2709747 h 2787805"/>
              <a:gd name="connsiteX0" fmla="*/ 10549054 w 10549054"/>
              <a:gd name="connsiteY0" fmla="*/ 0 h 2787805"/>
              <a:gd name="connsiteX1" fmla="*/ 6050808 w 10549054"/>
              <a:gd name="connsiteY1" fmla="*/ 244740 h 2787805"/>
              <a:gd name="connsiteX2" fmla="*/ 5577859 w 10549054"/>
              <a:gd name="connsiteY2" fmla="*/ 204733 h 2787805"/>
              <a:gd name="connsiteX3" fmla="*/ 5586761 w 10549054"/>
              <a:gd name="connsiteY3" fmla="*/ 825191 h 2787805"/>
              <a:gd name="connsiteX4" fmla="*/ 5263376 w 10549054"/>
              <a:gd name="connsiteY4" fmla="*/ 579864 h 2787805"/>
              <a:gd name="connsiteX5" fmla="*/ 5263376 w 10549054"/>
              <a:gd name="connsiteY5" fmla="*/ 691376 h 2787805"/>
              <a:gd name="connsiteX6" fmla="*/ 5241073 w 10549054"/>
              <a:gd name="connsiteY6" fmla="*/ 847493 h 2787805"/>
              <a:gd name="connsiteX7" fmla="*/ 5241073 w 10549054"/>
              <a:gd name="connsiteY7" fmla="*/ 1126274 h 2787805"/>
              <a:gd name="connsiteX8" fmla="*/ 5140712 w 10549054"/>
              <a:gd name="connsiteY8" fmla="*/ 1371600 h 2787805"/>
              <a:gd name="connsiteX9" fmla="*/ 5084956 w 10549054"/>
              <a:gd name="connsiteY9" fmla="*/ 1483113 h 2787805"/>
              <a:gd name="connsiteX10" fmla="*/ 5040351 w 10549054"/>
              <a:gd name="connsiteY10" fmla="*/ 1996069 h 2787805"/>
              <a:gd name="connsiteX11" fmla="*/ 4293220 w 10549054"/>
              <a:gd name="connsiteY11" fmla="*/ 2096430 h 2787805"/>
              <a:gd name="connsiteX12" fmla="*/ 3512634 w 10549054"/>
              <a:gd name="connsiteY12" fmla="*/ 2141035 h 2787805"/>
              <a:gd name="connsiteX13" fmla="*/ 3512634 w 10549054"/>
              <a:gd name="connsiteY13" fmla="*/ 2520176 h 2787805"/>
              <a:gd name="connsiteX14" fmla="*/ 2921620 w 10549054"/>
              <a:gd name="connsiteY14" fmla="*/ 2564781 h 2787805"/>
              <a:gd name="connsiteX15" fmla="*/ 2798956 w 10549054"/>
              <a:gd name="connsiteY15" fmla="*/ 2598235 h 2787805"/>
              <a:gd name="connsiteX16" fmla="*/ 2698595 w 10549054"/>
              <a:gd name="connsiteY16" fmla="*/ 2609386 h 2787805"/>
              <a:gd name="connsiteX17" fmla="*/ 2698595 w 10549054"/>
              <a:gd name="connsiteY17" fmla="*/ 2609386 h 2787805"/>
              <a:gd name="connsiteX18" fmla="*/ 2464420 w 10549054"/>
              <a:gd name="connsiteY18" fmla="*/ 2743200 h 2787805"/>
              <a:gd name="connsiteX19" fmla="*/ 2364059 w 10549054"/>
              <a:gd name="connsiteY19" fmla="*/ 2787805 h 2787805"/>
              <a:gd name="connsiteX20" fmla="*/ 11151 w 10549054"/>
              <a:gd name="connsiteY20" fmla="*/ 2732049 h 2787805"/>
              <a:gd name="connsiteX21" fmla="*/ 0 w 10549054"/>
              <a:gd name="connsiteY21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241073 w 10549054"/>
              <a:gd name="connsiteY6" fmla="*/ 1126274 h 2787805"/>
              <a:gd name="connsiteX7" fmla="*/ 5140712 w 10549054"/>
              <a:gd name="connsiteY7" fmla="*/ 1371600 h 2787805"/>
              <a:gd name="connsiteX8" fmla="*/ 5084956 w 10549054"/>
              <a:gd name="connsiteY8" fmla="*/ 1483113 h 2787805"/>
              <a:gd name="connsiteX9" fmla="*/ 5040351 w 10549054"/>
              <a:gd name="connsiteY9" fmla="*/ 1996069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241073 w 10549054"/>
              <a:gd name="connsiteY6" fmla="*/ 1126274 h 2787805"/>
              <a:gd name="connsiteX7" fmla="*/ 5140712 w 10549054"/>
              <a:gd name="connsiteY7" fmla="*/ 1371600 h 2787805"/>
              <a:gd name="connsiteX8" fmla="*/ 5084956 w 10549054"/>
              <a:gd name="connsiteY8" fmla="*/ 1483113 h 2787805"/>
              <a:gd name="connsiteX9" fmla="*/ 4278351 w 10549054"/>
              <a:gd name="connsiteY9" fmla="*/ 1210006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241073 w 10549054"/>
              <a:gd name="connsiteY6" fmla="*/ 1126274 h 2787805"/>
              <a:gd name="connsiteX7" fmla="*/ 5140712 w 10549054"/>
              <a:gd name="connsiteY7" fmla="*/ 1371600 h 2787805"/>
              <a:gd name="connsiteX8" fmla="*/ 4455303 w 10549054"/>
              <a:gd name="connsiteY8" fmla="*/ 1198365 h 2787805"/>
              <a:gd name="connsiteX9" fmla="*/ 4278351 w 10549054"/>
              <a:gd name="connsiteY9" fmla="*/ 1210006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241073 w 10549054"/>
              <a:gd name="connsiteY6" fmla="*/ 1126274 h 2787805"/>
              <a:gd name="connsiteX7" fmla="*/ 4450902 w 10549054"/>
              <a:gd name="connsiteY7" fmla="*/ 842211 h 2787805"/>
              <a:gd name="connsiteX8" fmla="*/ 4455303 w 10549054"/>
              <a:gd name="connsiteY8" fmla="*/ 1198365 h 2787805"/>
              <a:gd name="connsiteX9" fmla="*/ 4278351 w 10549054"/>
              <a:gd name="connsiteY9" fmla="*/ 1210006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160862 w 10549054"/>
              <a:gd name="connsiteY6" fmla="*/ 1038043 h 2787805"/>
              <a:gd name="connsiteX7" fmla="*/ 4450902 w 10549054"/>
              <a:gd name="connsiteY7" fmla="*/ 842211 h 2787805"/>
              <a:gd name="connsiteX8" fmla="*/ 4455303 w 10549054"/>
              <a:gd name="connsiteY8" fmla="*/ 1198365 h 2787805"/>
              <a:gd name="connsiteX9" fmla="*/ 4278351 w 10549054"/>
              <a:gd name="connsiteY9" fmla="*/ 1210006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4450902 w 10549054"/>
              <a:gd name="connsiteY6" fmla="*/ 842211 h 2787805"/>
              <a:gd name="connsiteX7" fmla="*/ 4455303 w 10549054"/>
              <a:gd name="connsiteY7" fmla="*/ 1198365 h 2787805"/>
              <a:gd name="connsiteX8" fmla="*/ 4278351 w 10549054"/>
              <a:gd name="connsiteY8" fmla="*/ 1210006 h 2787805"/>
              <a:gd name="connsiteX9" fmla="*/ 4293220 w 10549054"/>
              <a:gd name="connsiteY9" fmla="*/ 2096430 h 2787805"/>
              <a:gd name="connsiteX10" fmla="*/ 3512634 w 10549054"/>
              <a:gd name="connsiteY10" fmla="*/ 2141035 h 2787805"/>
              <a:gd name="connsiteX11" fmla="*/ 3512634 w 10549054"/>
              <a:gd name="connsiteY11" fmla="*/ 2520176 h 2787805"/>
              <a:gd name="connsiteX12" fmla="*/ 2921620 w 10549054"/>
              <a:gd name="connsiteY12" fmla="*/ 2564781 h 2787805"/>
              <a:gd name="connsiteX13" fmla="*/ 2798956 w 10549054"/>
              <a:gd name="connsiteY13" fmla="*/ 2598235 h 2787805"/>
              <a:gd name="connsiteX14" fmla="*/ 2698595 w 10549054"/>
              <a:gd name="connsiteY14" fmla="*/ 2609386 h 2787805"/>
              <a:gd name="connsiteX15" fmla="*/ 2698595 w 10549054"/>
              <a:gd name="connsiteY15" fmla="*/ 2609386 h 2787805"/>
              <a:gd name="connsiteX16" fmla="*/ 2464420 w 10549054"/>
              <a:gd name="connsiteY16" fmla="*/ 2743200 h 2787805"/>
              <a:gd name="connsiteX17" fmla="*/ 2364059 w 10549054"/>
              <a:gd name="connsiteY17" fmla="*/ 2787805 h 2787805"/>
              <a:gd name="connsiteX18" fmla="*/ 11151 w 10549054"/>
              <a:gd name="connsiteY18" fmla="*/ 2732049 h 2787805"/>
              <a:gd name="connsiteX19" fmla="*/ 0 w 10549054"/>
              <a:gd name="connsiteY19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691376 h 2787805"/>
              <a:gd name="connsiteX4" fmla="*/ 5241073 w 10549054"/>
              <a:gd name="connsiteY4" fmla="*/ 847493 h 2787805"/>
              <a:gd name="connsiteX5" fmla="*/ 4450902 w 10549054"/>
              <a:gd name="connsiteY5" fmla="*/ 842211 h 2787805"/>
              <a:gd name="connsiteX6" fmla="*/ 4455303 w 10549054"/>
              <a:gd name="connsiteY6" fmla="*/ 1198365 h 2787805"/>
              <a:gd name="connsiteX7" fmla="*/ 4278351 w 10549054"/>
              <a:gd name="connsiteY7" fmla="*/ 1210006 h 2787805"/>
              <a:gd name="connsiteX8" fmla="*/ 4293220 w 10549054"/>
              <a:gd name="connsiteY8" fmla="*/ 2096430 h 2787805"/>
              <a:gd name="connsiteX9" fmla="*/ 3512634 w 10549054"/>
              <a:gd name="connsiteY9" fmla="*/ 2141035 h 2787805"/>
              <a:gd name="connsiteX10" fmla="*/ 3512634 w 10549054"/>
              <a:gd name="connsiteY10" fmla="*/ 2520176 h 2787805"/>
              <a:gd name="connsiteX11" fmla="*/ 2921620 w 10549054"/>
              <a:gd name="connsiteY11" fmla="*/ 2564781 h 2787805"/>
              <a:gd name="connsiteX12" fmla="*/ 2798956 w 10549054"/>
              <a:gd name="connsiteY12" fmla="*/ 2598235 h 2787805"/>
              <a:gd name="connsiteX13" fmla="*/ 2698595 w 10549054"/>
              <a:gd name="connsiteY13" fmla="*/ 2609386 h 2787805"/>
              <a:gd name="connsiteX14" fmla="*/ 2698595 w 10549054"/>
              <a:gd name="connsiteY14" fmla="*/ 2609386 h 2787805"/>
              <a:gd name="connsiteX15" fmla="*/ 2464420 w 10549054"/>
              <a:gd name="connsiteY15" fmla="*/ 2743200 h 2787805"/>
              <a:gd name="connsiteX16" fmla="*/ 2364059 w 10549054"/>
              <a:gd name="connsiteY16" fmla="*/ 2787805 h 2787805"/>
              <a:gd name="connsiteX17" fmla="*/ 11151 w 10549054"/>
              <a:gd name="connsiteY17" fmla="*/ 2732049 h 2787805"/>
              <a:gd name="connsiteX18" fmla="*/ 0 w 10549054"/>
              <a:gd name="connsiteY18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41073 w 10549054"/>
              <a:gd name="connsiteY3" fmla="*/ 847493 h 2787805"/>
              <a:gd name="connsiteX4" fmla="*/ 4450902 w 10549054"/>
              <a:gd name="connsiteY4" fmla="*/ 842211 h 2787805"/>
              <a:gd name="connsiteX5" fmla="*/ 4455303 w 10549054"/>
              <a:gd name="connsiteY5" fmla="*/ 1198365 h 2787805"/>
              <a:gd name="connsiteX6" fmla="*/ 4278351 w 10549054"/>
              <a:gd name="connsiteY6" fmla="*/ 1210006 h 2787805"/>
              <a:gd name="connsiteX7" fmla="*/ 4293220 w 10549054"/>
              <a:gd name="connsiteY7" fmla="*/ 2096430 h 2787805"/>
              <a:gd name="connsiteX8" fmla="*/ 3512634 w 10549054"/>
              <a:gd name="connsiteY8" fmla="*/ 2141035 h 2787805"/>
              <a:gd name="connsiteX9" fmla="*/ 3512634 w 10549054"/>
              <a:gd name="connsiteY9" fmla="*/ 2520176 h 2787805"/>
              <a:gd name="connsiteX10" fmla="*/ 2921620 w 10549054"/>
              <a:gd name="connsiteY10" fmla="*/ 2564781 h 2787805"/>
              <a:gd name="connsiteX11" fmla="*/ 2798956 w 10549054"/>
              <a:gd name="connsiteY11" fmla="*/ 2598235 h 2787805"/>
              <a:gd name="connsiteX12" fmla="*/ 2698595 w 10549054"/>
              <a:gd name="connsiteY12" fmla="*/ 2609386 h 2787805"/>
              <a:gd name="connsiteX13" fmla="*/ 2698595 w 10549054"/>
              <a:gd name="connsiteY13" fmla="*/ 2609386 h 2787805"/>
              <a:gd name="connsiteX14" fmla="*/ 2464420 w 10549054"/>
              <a:gd name="connsiteY14" fmla="*/ 2743200 h 2787805"/>
              <a:gd name="connsiteX15" fmla="*/ 2364059 w 10549054"/>
              <a:gd name="connsiteY15" fmla="*/ 2787805 h 2787805"/>
              <a:gd name="connsiteX16" fmla="*/ 11151 w 10549054"/>
              <a:gd name="connsiteY16" fmla="*/ 2732049 h 2787805"/>
              <a:gd name="connsiteX17" fmla="*/ 0 w 10549054"/>
              <a:gd name="connsiteY17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33052 w 10549054"/>
              <a:gd name="connsiteY3" fmla="*/ 831451 h 2787805"/>
              <a:gd name="connsiteX4" fmla="*/ 4450902 w 10549054"/>
              <a:gd name="connsiteY4" fmla="*/ 842211 h 2787805"/>
              <a:gd name="connsiteX5" fmla="*/ 4455303 w 10549054"/>
              <a:gd name="connsiteY5" fmla="*/ 1198365 h 2787805"/>
              <a:gd name="connsiteX6" fmla="*/ 4278351 w 10549054"/>
              <a:gd name="connsiteY6" fmla="*/ 1210006 h 2787805"/>
              <a:gd name="connsiteX7" fmla="*/ 4293220 w 10549054"/>
              <a:gd name="connsiteY7" fmla="*/ 2096430 h 2787805"/>
              <a:gd name="connsiteX8" fmla="*/ 3512634 w 10549054"/>
              <a:gd name="connsiteY8" fmla="*/ 2141035 h 2787805"/>
              <a:gd name="connsiteX9" fmla="*/ 3512634 w 10549054"/>
              <a:gd name="connsiteY9" fmla="*/ 2520176 h 2787805"/>
              <a:gd name="connsiteX10" fmla="*/ 2921620 w 10549054"/>
              <a:gd name="connsiteY10" fmla="*/ 2564781 h 2787805"/>
              <a:gd name="connsiteX11" fmla="*/ 2798956 w 10549054"/>
              <a:gd name="connsiteY11" fmla="*/ 2598235 h 2787805"/>
              <a:gd name="connsiteX12" fmla="*/ 2698595 w 10549054"/>
              <a:gd name="connsiteY12" fmla="*/ 2609386 h 2787805"/>
              <a:gd name="connsiteX13" fmla="*/ 2698595 w 10549054"/>
              <a:gd name="connsiteY13" fmla="*/ 2609386 h 2787805"/>
              <a:gd name="connsiteX14" fmla="*/ 2464420 w 10549054"/>
              <a:gd name="connsiteY14" fmla="*/ 2743200 h 2787805"/>
              <a:gd name="connsiteX15" fmla="*/ 2364059 w 10549054"/>
              <a:gd name="connsiteY15" fmla="*/ 2787805 h 2787805"/>
              <a:gd name="connsiteX16" fmla="*/ 11151 w 10549054"/>
              <a:gd name="connsiteY16" fmla="*/ 2732049 h 2787805"/>
              <a:gd name="connsiteX17" fmla="*/ 0 w 10549054"/>
              <a:gd name="connsiteY17" fmla="*/ 2709747 h 2787805"/>
              <a:gd name="connsiteX0" fmla="*/ 10276338 w 10276338"/>
              <a:gd name="connsiteY0" fmla="*/ 67983 h 2583072"/>
              <a:gd name="connsiteX1" fmla="*/ 5577859 w 10276338"/>
              <a:gd name="connsiteY1" fmla="*/ 0 h 2583072"/>
              <a:gd name="connsiteX2" fmla="*/ 5586761 w 10276338"/>
              <a:gd name="connsiteY2" fmla="*/ 620458 h 2583072"/>
              <a:gd name="connsiteX3" fmla="*/ 5233052 w 10276338"/>
              <a:gd name="connsiteY3" fmla="*/ 626718 h 2583072"/>
              <a:gd name="connsiteX4" fmla="*/ 4450902 w 10276338"/>
              <a:gd name="connsiteY4" fmla="*/ 637478 h 2583072"/>
              <a:gd name="connsiteX5" fmla="*/ 4455303 w 10276338"/>
              <a:gd name="connsiteY5" fmla="*/ 993632 h 2583072"/>
              <a:gd name="connsiteX6" fmla="*/ 4278351 w 10276338"/>
              <a:gd name="connsiteY6" fmla="*/ 1005273 h 2583072"/>
              <a:gd name="connsiteX7" fmla="*/ 4293220 w 10276338"/>
              <a:gd name="connsiteY7" fmla="*/ 1891697 h 2583072"/>
              <a:gd name="connsiteX8" fmla="*/ 3512634 w 10276338"/>
              <a:gd name="connsiteY8" fmla="*/ 1936302 h 2583072"/>
              <a:gd name="connsiteX9" fmla="*/ 3512634 w 10276338"/>
              <a:gd name="connsiteY9" fmla="*/ 2315443 h 2583072"/>
              <a:gd name="connsiteX10" fmla="*/ 2921620 w 10276338"/>
              <a:gd name="connsiteY10" fmla="*/ 2360048 h 2583072"/>
              <a:gd name="connsiteX11" fmla="*/ 2798956 w 10276338"/>
              <a:gd name="connsiteY11" fmla="*/ 2393502 h 2583072"/>
              <a:gd name="connsiteX12" fmla="*/ 2698595 w 10276338"/>
              <a:gd name="connsiteY12" fmla="*/ 2404653 h 2583072"/>
              <a:gd name="connsiteX13" fmla="*/ 2698595 w 10276338"/>
              <a:gd name="connsiteY13" fmla="*/ 2404653 h 2583072"/>
              <a:gd name="connsiteX14" fmla="*/ 2464420 w 10276338"/>
              <a:gd name="connsiteY14" fmla="*/ 2538467 h 2583072"/>
              <a:gd name="connsiteX15" fmla="*/ 2364059 w 10276338"/>
              <a:gd name="connsiteY15" fmla="*/ 2583072 h 2583072"/>
              <a:gd name="connsiteX16" fmla="*/ 11151 w 10276338"/>
              <a:gd name="connsiteY16" fmla="*/ 2527316 h 2583072"/>
              <a:gd name="connsiteX17" fmla="*/ 0 w 10276338"/>
              <a:gd name="connsiteY17" fmla="*/ 2505014 h 2583072"/>
              <a:gd name="connsiteX0" fmla="*/ 10320454 w 10320454"/>
              <a:gd name="connsiteY0" fmla="*/ 0 h 2635405"/>
              <a:gd name="connsiteX1" fmla="*/ 5577859 w 10320454"/>
              <a:gd name="connsiteY1" fmla="*/ 52333 h 2635405"/>
              <a:gd name="connsiteX2" fmla="*/ 5586761 w 10320454"/>
              <a:gd name="connsiteY2" fmla="*/ 672791 h 2635405"/>
              <a:gd name="connsiteX3" fmla="*/ 5233052 w 10320454"/>
              <a:gd name="connsiteY3" fmla="*/ 679051 h 2635405"/>
              <a:gd name="connsiteX4" fmla="*/ 4450902 w 10320454"/>
              <a:gd name="connsiteY4" fmla="*/ 689811 h 2635405"/>
              <a:gd name="connsiteX5" fmla="*/ 4455303 w 10320454"/>
              <a:gd name="connsiteY5" fmla="*/ 1045965 h 2635405"/>
              <a:gd name="connsiteX6" fmla="*/ 4278351 w 10320454"/>
              <a:gd name="connsiteY6" fmla="*/ 1057606 h 2635405"/>
              <a:gd name="connsiteX7" fmla="*/ 4293220 w 10320454"/>
              <a:gd name="connsiteY7" fmla="*/ 1944030 h 2635405"/>
              <a:gd name="connsiteX8" fmla="*/ 3512634 w 10320454"/>
              <a:gd name="connsiteY8" fmla="*/ 1988635 h 2635405"/>
              <a:gd name="connsiteX9" fmla="*/ 3512634 w 10320454"/>
              <a:gd name="connsiteY9" fmla="*/ 2367776 h 2635405"/>
              <a:gd name="connsiteX10" fmla="*/ 2921620 w 10320454"/>
              <a:gd name="connsiteY10" fmla="*/ 2412381 h 2635405"/>
              <a:gd name="connsiteX11" fmla="*/ 2798956 w 10320454"/>
              <a:gd name="connsiteY11" fmla="*/ 2445835 h 2635405"/>
              <a:gd name="connsiteX12" fmla="*/ 2698595 w 10320454"/>
              <a:gd name="connsiteY12" fmla="*/ 2456986 h 2635405"/>
              <a:gd name="connsiteX13" fmla="*/ 2698595 w 10320454"/>
              <a:gd name="connsiteY13" fmla="*/ 2456986 h 2635405"/>
              <a:gd name="connsiteX14" fmla="*/ 2464420 w 10320454"/>
              <a:gd name="connsiteY14" fmla="*/ 2590800 h 2635405"/>
              <a:gd name="connsiteX15" fmla="*/ 2364059 w 10320454"/>
              <a:gd name="connsiteY15" fmla="*/ 2635405 h 2635405"/>
              <a:gd name="connsiteX16" fmla="*/ 11151 w 10320454"/>
              <a:gd name="connsiteY16" fmla="*/ 2579649 h 2635405"/>
              <a:gd name="connsiteX17" fmla="*/ 0 w 10320454"/>
              <a:gd name="connsiteY17" fmla="*/ 2557347 h 2635405"/>
              <a:gd name="connsiteX0" fmla="*/ 10320454 w 10320454"/>
              <a:gd name="connsiteY0" fmla="*/ 0 h 2635405"/>
              <a:gd name="connsiteX1" fmla="*/ 9926053 w 10320454"/>
              <a:gd name="connsiteY1" fmla="*/ 1761 h 2635405"/>
              <a:gd name="connsiteX2" fmla="*/ 5577859 w 10320454"/>
              <a:gd name="connsiteY2" fmla="*/ 52333 h 2635405"/>
              <a:gd name="connsiteX3" fmla="*/ 5586761 w 10320454"/>
              <a:gd name="connsiteY3" fmla="*/ 672791 h 2635405"/>
              <a:gd name="connsiteX4" fmla="*/ 5233052 w 10320454"/>
              <a:gd name="connsiteY4" fmla="*/ 679051 h 2635405"/>
              <a:gd name="connsiteX5" fmla="*/ 4450902 w 10320454"/>
              <a:gd name="connsiteY5" fmla="*/ 689811 h 2635405"/>
              <a:gd name="connsiteX6" fmla="*/ 4455303 w 10320454"/>
              <a:gd name="connsiteY6" fmla="*/ 1045965 h 2635405"/>
              <a:gd name="connsiteX7" fmla="*/ 4278351 w 10320454"/>
              <a:gd name="connsiteY7" fmla="*/ 1057606 h 2635405"/>
              <a:gd name="connsiteX8" fmla="*/ 4293220 w 10320454"/>
              <a:gd name="connsiteY8" fmla="*/ 1944030 h 2635405"/>
              <a:gd name="connsiteX9" fmla="*/ 3512634 w 10320454"/>
              <a:gd name="connsiteY9" fmla="*/ 1988635 h 2635405"/>
              <a:gd name="connsiteX10" fmla="*/ 3512634 w 10320454"/>
              <a:gd name="connsiteY10" fmla="*/ 2367776 h 2635405"/>
              <a:gd name="connsiteX11" fmla="*/ 2921620 w 10320454"/>
              <a:gd name="connsiteY11" fmla="*/ 2412381 h 2635405"/>
              <a:gd name="connsiteX12" fmla="*/ 2798956 w 10320454"/>
              <a:gd name="connsiteY12" fmla="*/ 2445835 h 2635405"/>
              <a:gd name="connsiteX13" fmla="*/ 2698595 w 10320454"/>
              <a:gd name="connsiteY13" fmla="*/ 2456986 h 2635405"/>
              <a:gd name="connsiteX14" fmla="*/ 2698595 w 10320454"/>
              <a:gd name="connsiteY14" fmla="*/ 2456986 h 2635405"/>
              <a:gd name="connsiteX15" fmla="*/ 2464420 w 10320454"/>
              <a:gd name="connsiteY15" fmla="*/ 2590800 h 2635405"/>
              <a:gd name="connsiteX16" fmla="*/ 2364059 w 10320454"/>
              <a:gd name="connsiteY16" fmla="*/ 2635405 h 2635405"/>
              <a:gd name="connsiteX17" fmla="*/ 11151 w 10320454"/>
              <a:gd name="connsiteY17" fmla="*/ 2579649 h 2635405"/>
              <a:gd name="connsiteX18" fmla="*/ 0 w 10320454"/>
              <a:gd name="connsiteY18" fmla="*/ 2557347 h 2635405"/>
              <a:gd name="connsiteX0" fmla="*/ 10488896 w 10488896"/>
              <a:gd name="connsiteY0" fmla="*/ 0 h 2687542"/>
              <a:gd name="connsiteX1" fmla="*/ 9926053 w 10488896"/>
              <a:gd name="connsiteY1" fmla="*/ 53898 h 2687542"/>
              <a:gd name="connsiteX2" fmla="*/ 5577859 w 10488896"/>
              <a:gd name="connsiteY2" fmla="*/ 104470 h 2687542"/>
              <a:gd name="connsiteX3" fmla="*/ 5586761 w 10488896"/>
              <a:gd name="connsiteY3" fmla="*/ 724928 h 2687542"/>
              <a:gd name="connsiteX4" fmla="*/ 5233052 w 10488896"/>
              <a:gd name="connsiteY4" fmla="*/ 731188 h 2687542"/>
              <a:gd name="connsiteX5" fmla="*/ 4450902 w 10488896"/>
              <a:gd name="connsiteY5" fmla="*/ 741948 h 2687542"/>
              <a:gd name="connsiteX6" fmla="*/ 4455303 w 10488896"/>
              <a:gd name="connsiteY6" fmla="*/ 1098102 h 2687542"/>
              <a:gd name="connsiteX7" fmla="*/ 4278351 w 10488896"/>
              <a:gd name="connsiteY7" fmla="*/ 1109743 h 2687542"/>
              <a:gd name="connsiteX8" fmla="*/ 4293220 w 10488896"/>
              <a:gd name="connsiteY8" fmla="*/ 1996167 h 2687542"/>
              <a:gd name="connsiteX9" fmla="*/ 3512634 w 10488896"/>
              <a:gd name="connsiteY9" fmla="*/ 2040772 h 2687542"/>
              <a:gd name="connsiteX10" fmla="*/ 3512634 w 10488896"/>
              <a:gd name="connsiteY10" fmla="*/ 2419913 h 2687542"/>
              <a:gd name="connsiteX11" fmla="*/ 2921620 w 10488896"/>
              <a:gd name="connsiteY11" fmla="*/ 2464518 h 2687542"/>
              <a:gd name="connsiteX12" fmla="*/ 2798956 w 10488896"/>
              <a:gd name="connsiteY12" fmla="*/ 2497972 h 2687542"/>
              <a:gd name="connsiteX13" fmla="*/ 2698595 w 10488896"/>
              <a:gd name="connsiteY13" fmla="*/ 2509123 h 2687542"/>
              <a:gd name="connsiteX14" fmla="*/ 2698595 w 10488896"/>
              <a:gd name="connsiteY14" fmla="*/ 2509123 h 2687542"/>
              <a:gd name="connsiteX15" fmla="*/ 2464420 w 10488896"/>
              <a:gd name="connsiteY15" fmla="*/ 2642937 h 2687542"/>
              <a:gd name="connsiteX16" fmla="*/ 2364059 w 10488896"/>
              <a:gd name="connsiteY16" fmla="*/ 2687542 h 2687542"/>
              <a:gd name="connsiteX17" fmla="*/ 11151 w 10488896"/>
              <a:gd name="connsiteY17" fmla="*/ 2631786 h 2687542"/>
              <a:gd name="connsiteX18" fmla="*/ 0 w 10488896"/>
              <a:gd name="connsiteY18" fmla="*/ 2609484 h 2687542"/>
              <a:gd name="connsiteX0" fmla="*/ 10477745 w 10477745"/>
              <a:gd name="connsiteY0" fmla="*/ 0 h 2687542"/>
              <a:gd name="connsiteX1" fmla="*/ 9914902 w 10477745"/>
              <a:gd name="connsiteY1" fmla="*/ 53898 h 2687542"/>
              <a:gd name="connsiteX2" fmla="*/ 5566708 w 10477745"/>
              <a:gd name="connsiteY2" fmla="*/ 104470 h 2687542"/>
              <a:gd name="connsiteX3" fmla="*/ 5575610 w 10477745"/>
              <a:gd name="connsiteY3" fmla="*/ 724928 h 2687542"/>
              <a:gd name="connsiteX4" fmla="*/ 5221901 w 10477745"/>
              <a:gd name="connsiteY4" fmla="*/ 731188 h 2687542"/>
              <a:gd name="connsiteX5" fmla="*/ 4439751 w 10477745"/>
              <a:gd name="connsiteY5" fmla="*/ 741948 h 2687542"/>
              <a:gd name="connsiteX6" fmla="*/ 4444152 w 10477745"/>
              <a:gd name="connsiteY6" fmla="*/ 1098102 h 2687542"/>
              <a:gd name="connsiteX7" fmla="*/ 4267200 w 10477745"/>
              <a:gd name="connsiteY7" fmla="*/ 1109743 h 2687542"/>
              <a:gd name="connsiteX8" fmla="*/ 4282069 w 10477745"/>
              <a:gd name="connsiteY8" fmla="*/ 1996167 h 2687542"/>
              <a:gd name="connsiteX9" fmla="*/ 3501483 w 10477745"/>
              <a:gd name="connsiteY9" fmla="*/ 2040772 h 2687542"/>
              <a:gd name="connsiteX10" fmla="*/ 3501483 w 10477745"/>
              <a:gd name="connsiteY10" fmla="*/ 2419913 h 2687542"/>
              <a:gd name="connsiteX11" fmla="*/ 2910469 w 10477745"/>
              <a:gd name="connsiteY11" fmla="*/ 2464518 h 2687542"/>
              <a:gd name="connsiteX12" fmla="*/ 2787805 w 10477745"/>
              <a:gd name="connsiteY12" fmla="*/ 2497972 h 2687542"/>
              <a:gd name="connsiteX13" fmla="*/ 2687444 w 10477745"/>
              <a:gd name="connsiteY13" fmla="*/ 2509123 h 2687542"/>
              <a:gd name="connsiteX14" fmla="*/ 2687444 w 10477745"/>
              <a:gd name="connsiteY14" fmla="*/ 2509123 h 2687542"/>
              <a:gd name="connsiteX15" fmla="*/ 2453269 w 10477745"/>
              <a:gd name="connsiteY15" fmla="*/ 2642937 h 2687542"/>
              <a:gd name="connsiteX16" fmla="*/ 2352908 w 10477745"/>
              <a:gd name="connsiteY16" fmla="*/ 2687542 h 2687542"/>
              <a:gd name="connsiteX17" fmla="*/ 0 w 10477745"/>
              <a:gd name="connsiteY17" fmla="*/ 2631786 h 2687542"/>
              <a:gd name="connsiteX18" fmla="*/ 189375 w 10477745"/>
              <a:gd name="connsiteY18" fmla="*/ 2481147 h 2687542"/>
              <a:gd name="connsiteX0" fmla="*/ 10477745 w 10477745"/>
              <a:gd name="connsiteY0" fmla="*/ 0 h 2687542"/>
              <a:gd name="connsiteX1" fmla="*/ 9914902 w 10477745"/>
              <a:gd name="connsiteY1" fmla="*/ 53898 h 2687542"/>
              <a:gd name="connsiteX2" fmla="*/ 5566708 w 10477745"/>
              <a:gd name="connsiteY2" fmla="*/ 104470 h 2687542"/>
              <a:gd name="connsiteX3" fmla="*/ 5575610 w 10477745"/>
              <a:gd name="connsiteY3" fmla="*/ 724928 h 2687542"/>
              <a:gd name="connsiteX4" fmla="*/ 5221901 w 10477745"/>
              <a:gd name="connsiteY4" fmla="*/ 731188 h 2687542"/>
              <a:gd name="connsiteX5" fmla="*/ 4439751 w 10477745"/>
              <a:gd name="connsiteY5" fmla="*/ 741948 h 2687542"/>
              <a:gd name="connsiteX6" fmla="*/ 4444152 w 10477745"/>
              <a:gd name="connsiteY6" fmla="*/ 1098102 h 2687542"/>
              <a:gd name="connsiteX7" fmla="*/ 4267200 w 10477745"/>
              <a:gd name="connsiteY7" fmla="*/ 1109743 h 2687542"/>
              <a:gd name="connsiteX8" fmla="*/ 4282069 w 10477745"/>
              <a:gd name="connsiteY8" fmla="*/ 1996167 h 2687542"/>
              <a:gd name="connsiteX9" fmla="*/ 3501483 w 10477745"/>
              <a:gd name="connsiteY9" fmla="*/ 2040772 h 2687542"/>
              <a:gd name="connsiteX10" fmla="*/ 3501483 w 10477745"/>
              <a:gd name="connsiteY10" fmla="*/ 2419913 h 2687542"/>
              <a:gd name="connsiteX11" fmla="*/ 2910469 w 10477745"/>
              <a:gd name="connsiteY11" fmla="*/ 2464518 h 2687542"/>
              <a:gd name="connsiteX12" fmla="*/ 2787805 w 10477745"/>
              <a:gd name="connsiteY12" fmla="*/ 2497972 h 2687542"/>
              <a:gd name="connsiteX13" fmla="*/ 2687444 w 10477745"/>
              <a:gd name="connsiteY13" fmla="*/ 2509123 h 2687542"/>
              <a:gd name="connsiteX14" fmla="*/ 2687444 w 10477745"/>
              <a:gd name="connsiteY14" fmla="*/ 2509123 h 2687542"/>
              <a:gd name="connsiteX15" fmla="*/ 2453269 w 10477745"/>
              <a:gd name="connsiteY15" fmla="*/ 2642937 h 2687542"/>
              <a:gd name="connsiteX16" fmla="*/ 2352908 w 10477745"/>
              <a:gd name="connsiteY16" fmla="*/ 2687542 h 2687542"/>
              <a:gd name="connsiteX17" fmla="*/ 0 w 10477745"/>
              <a:gd name="connsiteY17" fmla="*/ 2631786 h 2687542"/>
              <a:gd name="connsiteX0" fmla="*/ 10485766 w 10485766"/>
              <a:gd name="connsiteY0" fmla="*/ 0 h 2687542"/>
              <a:gd name="connsiteX1" fmla="*/ 9922923 w 10485766"/>
              <a:gd name="connsiteY1" fmla="*/ 53898 h 2687542"/>
              <a:gd name="connsiteX2" fmla="*/ 5574729 w 10485766"/>
              <a:gd name="connsiteY2" fmla="*/ 104470 h 2687542"/>
              <a:gd name="connsiteX3" fmla="*/ 5583631 w 10485766"/>
              <a:gd name="connsiteY3" fmla="*/ 724928 h 2687542"/>
              <a:gd name="connsiteX4" fmla="*/ 5229922 w 10485766"/>
              <a:gd name="connsiteY4" fmla="*/ 731188 h 2687542"/>
              <a:gd name="connsiteX5" fmla="*/ 4447772 w 10485766"/>
              <a:gd name="connsiteY5" fmla="*/ 741948 h 2687542"/>
              <a:gd name="connsiteX6" fmla="*/ 4452173 w 10485766"/>
              <a:gd name="connsiteY6" fmla="*/ 1098102 h 2687542"/>
              <a:gd name="connsiteX7" fmla="*/ 4275221 w 10485766"/>
              <a:gd name="connsiteY7" fmla="*/ 1109743 h 2687542"/>
              <a:gd name="connsiteX8" fmla="*/ 4290090 w 10485766"/>
              <a:gd name="connsiteY8" fmla="*/ 1996167 h 2687542"/>
              <a:gd name="connsiteX9" fmla="*/ 3509504 w 10485766"/>
              <a:gd name="connsiteY9" fmla="*/ 2040772 h 2687542"/>
              <a:gd name="connsiteX10" fmla="*/ 3509504 w 10485766"/>
              <a:gd name="connsiteY10" fmla="*/ 2419913 h 2687542"/>
              <a:gd name="connsiteX11" fmla="*/ 2918490 w 10485766"/>
              <a:gd name="connsiteY11" fmla="*/ 2464518 h 2687542"/>
              <a:gd name="connsiteX12" fmla="*/ 2795826 w 10485766"/>
              <a:gd name="connsiteY12" fmla="*/ 2497972 h 2687542"/>
              <a:gd name="connsiteX13" fmla="*/ 2695465 w 10485766"/>
              <a:gd name="connsiteY13" fmla="*/ 2509123 h 2687542"/>
              <a:gd name="connsiteX14" fmla="*/ 2695465 w 10485766"/>
              <a:gd name="connsiteY14" fmla="*/ 2509123 h 2687542"/>
              <a:gd name="connsiteX15" fmla="*/ 2461290 w 10485766"/>
              <a:gd name="connsiteY15" fmla="*/ 2642937 h 2687542"/>
              <a:gd name="connsiteX16" fmla="*/ 2360929 w 10485766"/>
              <a:gd name="connsiteY16" fmla="*/ 2687542 h 2687542"/>
              <a:gd name="connsiteX17" fmla="*/ 0 w 10485766"/>
              <a:gd name="connsiteY17" fmla="*/ 2679912 h 2687542"/>
              <a:gd name="connsiteX0" fmla="*/ 10485766 w 10485766"/>
              <a:gd name="connsiteY0" fmla="*/ 0 h 2679912"/>
              <a:gd name="connsiteX1" fmla="*/ 9922923 w 10485766"/>
              <a:gd name="connsiteY1" fmla="*/ 53898 h 2679912"/>
              <a:gd name="connsiteX2" fmla="*/ 5574729 w 10485766"/>
              <a:gd name="connsiteY2" fmla="*/ 104470 h 2679912"/>
              <a:gd name="connsiteX3" fmla="*/ 5583631 w 10485766"/>
              <a:gd name="connsiteY3" fmla="*/ 724928 h 2679912"/>
              <a:gd name="connsiteX4" fmla="*/ 5229922 w 10485766"/>
              <a:gd name="connsiteY4" fmla="*/ 731188 h 2679912"/>
              <a:gd name="connsiteX5" fmla="*/ 4447772 w 10485766"/>
              <a:gd name="connsiteY5" fmla="*/ 741948 h 2679912"/>
              <a:gd name="connsiteX6" fmla="*/ 4452173 w 10485766"/>
              <a:gd name="connsiteY6" fmla="*/ 1098102 h 2679912"/>
              <a:gd name="connsiteX7" fmla="*/ 4275221 w 10485766"/>
              <a:gd name="connsiteY7" fmla="*/ 1109743 h 2679912"/>
              <a:gd name="connsiteX8" fmla="*/ 4290090 w 10485766"/>
              <a:gd name="connsiteY8" fmla="*/ 1996167 h 2679912"/>
              <a:gd name="connsiteX9" fmla="*/ 3509504 w 10485766"/>
              <a:gd name="connsiteY9" fmla="*/ 2040772 h 2679912"/>
              <a:gd name="connsiteX10" fmla="*/ 3509504 w 10485766"/>
              <a:gd name="connsiteY10" fmla="*/ 2419913 h 2679912"/>
              <a:gd name="connsiteX11" fmla="*/ 2918490 w 10485766"/>
              <a:gd name="connsiteY11" fmla="*/ 2464518 h 2679912"/>
              <a:gd name="connsiteX12" fmla="*/ 2795826 w 10485766"/>
              <a:gd name="connsiteY12" fmla="*/ 2497972 h 2679912"/>
              <a:gd name="connsiteX13" fmla="*/ 2695465 w 10485766"/>
              <a:gd name="connsiteY13" fmla="*/ 2509123 h 2679912"/>
              <a:gd name="connsiteX14" fmla="*/ 2695465 w 10485766"/>
              <a:gd name="connsiteY14" fmla="*/ 2509123 h 2679912"/>
              <a:gd name="connsiteX15" fmla="*/ 2461290 w 10485766"/>
              <a:gd name="connsiteY15" fmla="*/ 2642937 h 2679912"/>
              <a:gd name="connsiteX16" fmla="*/ 2360929 w 10485766"/>
              <a:gd name="connsiteY16" fmla="*/ 2675511 h 2679912"/>
              <a:gd name="connsiteX17" fmla="*/ 0 w 10485766"/>
              <a:gd name="connsiteY17" fmla="*/ 2679912 h 2679912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525547 w 10501809"/>
              <a:gd name="connsiteY9" fmla="*/ 2040772 h 2675901"/>
              <a:gd name="connsiteX10" fmla="*/ 3525547 w 10501809"/>
              <a:gd name="connsiteY10" fmla="*/ 2419913 h 2675901"/>
              <a:gd name="connsiteX11" fmla="*/ 2934533 w 10501809"/>
              <a:gd name="connsiteY11" fmla="*/ 2464518 h 2675901"/>
              <a:gd name="connsiteX12" fmla="*/ 2811869 w 10501809"/>
              <a:gd name="connsiteY12" fmla="*/ 2497972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525547 w 10501809"/>
              <a:gd name="connsiteY9" fmla="*/ 2040772 h 2675901"/>
              <a:gd name="connsiteX10" fmla="*/ 3525547 w 10501809"/>
              <a:gd name="connsiteY10" fmla="*/ 2419913 h 2675901"/>
              <a:gd name="connsiteX11" fmla="*/ 2934533 w 10501809"/>
              <a:gd name="connsiteY11" fmla="*/ 2464518 h 2675901"/>
              <a:gd name="connsiteX12" fmla="*/ 2809357 w 10501809"/>
              <a:gd name="connsiteY12" fmla="*/ 2455266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525547 w 10501809"/>
              <a:gd name="connsiteY9" fmla="*/ 2040772 h 2675901"/>
              <a:gd name="connsiteX10" fmla="*/ 3525547 w 10501809"/>
              <a:gd name="connsiteY10" fmla="*/ 2419913 h 2675901"/>
              <a:gd name="connsiteX11" fmla="*/ 2934533 w 10501809"/>
              <a:gd name="connsiteY11" fmla="*/ 2464518 h 2675901"/>
              <a:gd name="connsiteX12" fmla="*/ 2816893 w 10501809"/>
              <a:gd name="connsiteY12" fmla="*/ 2472851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525547 w 10501809"/>
              <a:gd name="connsiteY10" fmla="*/ 2419913 h 2675901"/>
              <a:gd name="connsiteX11" fmla="*/ 2934533 w 10501809"/>
              <a:gd name="connsiteY11" fmla="*/ 2464518 h 2675901"/>
              <a:gd name="connsiteX12" fmla="*/ 2816893 w 10501809"/>
              <a:gd name="connsiteY12" fmla="*/ 2472851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464518 h 2675901"/>
              <a:gd name="connsiteX12" fmla="*/ 2816893 w 10501809"/>
              <a:gd name="connsiteY12" fmla="*/ 2472851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816893 w 10501809"/>
              <a:gd name="connsiteY12" fmla="*/ 2472851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711508 w 10501809"/>
              <a:gd name="connsiteY13" fmla="*/ 2509123 h 2675901"/>
              <a:gd name="connsiteX14" fmla="*/ 2667263 w 10501809"/>
              <a:gd name="connsiteY14" fmla="*/ 2459962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711508 w 10501809"/>
              <a:gd name="connsiteY13" fmla="*/ 250912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704134 w 10501809"/>
              <a:gd name="connsiteY13" fmla="*/ 2455046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848847 w 10501809"/>
              <a:gd name="connsiteY12" fmla="*/ 2475309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691844 w 10501809"/>
              <a:gd name="connsiteY13" fmla="*/ 2420633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701677 w 10501809"/>
              <a:gd name="connsiteY13" fmla="*/ 2445214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811976 w 10501809"/>
              <a:gd name="connsiteY12" fmla="*/ 2389277 h 2675901"/>
              <a:gd name="connsiteX13" fmla="*/ 2701677 w 10501809"/>
              <a:gd name="connsiteY13" fmla="*/ 2445214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2075 w 10501809"/>
              <a:gd name="connsiteY11" fmla="*/ 2388318 h 2675901"/>
              <a:gd name="connsiteX12" fmla="*/ 2811976 w 10501809"/>
              <a:gd name="connsiteY12" fmla="*/ 2389277 h 2675901"/>
              <a:gd name="connsiteX13" fmla="*/ 2701677 w 10501809"/>
              <a:gd name="connsiteY13" fmla="*/ 2445214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8646 w 10501809"/>
              <a:gd name="connsiteY8" fmla="*/ 2021288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2075 w 10501809"/>
              <a:gd name="connsiteY11" fmla="*/ 2388318 h 2675901"/>
              <a:gd name="connsiteX12" fmla="*/ 2811976 w 10501809"/>
              <a:gd name="connsiteY12" fmla="*/ 2389277 h 2675901"/>
              <a:gd name="connsiteX13" fmla="*/ 2701677 w 10501809"/>
              <a:gd name="connsiteY13" fmla="*/ 2445214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501809" h="2675901">
                <a:moveTo>
                  <a:pt x="10501809" y="0"/>
                </a:moveTo>
                <a:lnTo>
                  <a:pt x="9938966" y="53898"/>
                </a:lnTo>
                <a:lnTo>
                  <a:pt x="5590772" y="104470"/>
                </a:lnTo>
                <a:lnTo>
                  <a:pt x="5599674" y="724928"/>
                </a:lnTo>
                <a:lnTo>
                  <a:pt x="5245965" y="731188"/>
                </a:lnTo>
                <a:lnTo>
                  <a:pt x="4463815" y="741948"/>
                </a:lnTo>
                <a:lnTo>
                  <a:pt x="4468216" y="1098102"/>
                </a:lnTo>
                <a:lnTo>
                  <a:pt x="4291264" y="1109743"/>
                </a:lnTo>
                <a:lnTo>
                  <a:pt x="4308646" y="2021288"/>
                </a:lnTo>
                <a:lnTo>
                  <a:pt x="3455209" y="2040772"/>
                </a:lnTo>
                <a:lnTo>
                  <a:pt x="3455209" y="2379720"/>
                </a:lnTo>
                <a:lnTo>
                  <a:pt x="2932075" y="2388318"/>
                </a:lnTo>
                <a:cubicBezTo>
                  <a:pt x="2886306" y="2388638"/>
                  <a:pt x="2865120" y="2384041"/>
                  <a:pt x="2811976" y="2389277"/>
                </a:cubicBezTo>
                <a:cubicBezTo>
                  <a:pt x="2750628" y="2416935"/>
                  <a:pt x="2735218" y="2421553"/>
                  <a:pt x="2701677" y="2445214"/>
                </a:cubicBezTo>
                <a:cubicBezTo>
                  <a:pt x="2668136" y="2468875"/>
                  <a:pt x="2648118" y="2498292"/>
                  <a:pt x="2610727" y="2531246"/>
                </a:cubicBezTo>
                <a:cubicBezTo>
                  <a:pt x="2573336" y="2564200"/>
                  <a:pt x="2529172" y="2595055"/>
                  <a:pt x="2477333" y="2642937"/>
                </a:cubicBezTo>
                <a:lnTo>
                  <a:pt x="2376972" y="2675511"/>
                </a:lnTo>
                <a:lnTo>
                  <a:pt x="0" y="267590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6042" y="5124486"/>
            <a:ext cx="9964616" cy="1441518"/>
          </a:xfrm>
          <a:custGeom>
            <a:avLst/>
            <a:gdLst>
              <a:gd name="connsiteX0" fmla="*/ 0 w 4724400"/>
              <a:gd name="connsiteY0" fmla="*/ 44115 h 44115"/>
              <a:gd name="connsiteX1" fmla="*/ 4648200 w 4724400"/>
              <a:gd name="connsiteY1" fmla="*/ 0 h 44115"/>
              <a:gd name="connsiteX2" fmla="*/ 4724400 w 4724400"/>
              <a:gd name="connsiteY2" fmla="*/ 20052 h 44115"/>
              <a:gd name="connsiteX3" fmla="*/ 4724400 w 4724400"/>
              <a:gd name="connsiteY3" fmla="*/ 20052 h 44115"/>
              <a:gd name="connsiteX0" fmla="*/ 0 w 9447125"/>
              <a:gd name="connsiteY0" fmla="*/ 111326 h 1192582"/>
              <a:gd name="connsiteX1" fmla="*/ 4648200 w 9447125"/>
              <a:gd name="connsiteY1" fmla="*/ 67211 h 1192582"/>
              <a:gd name="connsiteX2" fmla="*/ 4724400 w 9447125"/>
              <a:gd name="connsiteY2" fmla="*/ 87263 h 1192582"/>
              <a:gd name="connsiteX3" fmla="*/ 9447125 w 9447125"/>
              <a:gd name="connsiteY3" fmla="*/ 1192582 h 1192582"/>
              <a:gd name="connsiteX0" fmla="*/ 0 w 9447125"/>
              <a:gd name="connsiteY0" fmla="*/ 44115 h 1441894"/>
              <a:gd name="connsiteX1" fmla="*/ 4648200 w 9447125"/>
              <a:gd name="connsiteY1" fmla="*/ 0 h 1441894"/>
              <a:gd name="connsiteX2" fmla="*/ 7774075 w 9447125"/>
              <a:gd name="connsiteY2" fmla="*/ 1441894 h 1441894"/>
              <a:gd name="connsiteX3" fmla="*/ 9447125 w 9447125"/>
              <a:gd name="connsiteY3" fmla="*/ 1125371 h 1441894"/>
              <a:gd name="connsiteX0" fmla="*/ 0 w 9447125"/>
              <a:gd name="connsiteY0" fmla="*/ 0 h 1442048"/>
              <a:gd name="connsiteX1" fmla="*/ 4507523 w 9447125"/>
              <a:gd name="connsiteY1" fmla="*/ 41296 h 1442048"/>
              <a:gd name="connsiteX2" fmla="*/ 7774075 w 9447125"/>
              <a:gd name="connsiteY2" fmla="*/ 1397779 h 1442048"/>
              <a:gd name="connsiteX3" fmla="*/ 9447125 w 9447125"/>
              <a:gd name="connsiteY3" fmla="*/ 1081256 h 1442048"/>
              <a:gd name="connsiteX0" fmla="*/ 0 w 9447125"/>
              <a:gd name="connsiteY0" fmla="*/ 29042 h 1475376"/>
              <a:gd name="connsiteX1" fmla="*/ 4452257 w 9447125"/>
              <a:gd name="connsiteY1" fmla="*/ 0 h 1475376"/>
              <a:gd name="connsiteX2" fmla="*/ 7774075 w 9447125"/>
              <a:gd name="connsiteY2" fmla="*/ 1426821 h 1475376"/>
              <a:gd name="connsiteX3" fmla="*/ 9447125 w 9447125"/>
              <a:gd name="connsiteY3" fmla="*/ 1110298 h 1475376"/>
              <a:gd name="connsiteX0" fmla="*/ 0 w 10065099"/>
              <a:gd name="connsiteY0" fmla="*/ 29042 h 1473148"/>
              <a:gd name="connsiteX1" fmla="*/ 4452257 w 10065099"/>
              <a:gd name="connsiteY1" fmla="*/ 0 h 1473148"/>
              <a:gd name="connsiteX2" fmla="*/ 7774075 w 10065099"/>
              <a:gd name="connsiteY2" fmla="*/ 1426821 h 1473148"/>
              <a:gd name="connsiteX3" fmla="*/ 10065099 w 10065099"/>
              <a:gd name="connsiteY3" fmla="*/ 1095226 h 1473148"/>
              <a:gd name="connsiteX0" fmla="*/ 0 w 10065099"/>
              <a:gd name="connsiteY0" fmla="*/ 29042 h 1558379"/>
              <a:gd name="connsiteX1" fmla="*/ 4452257 w 10065099"/>
              <a:gd name="connsiteY1" fmla="*/ 0 h 1558379"/>
              <a:gd name="connsiteX2" fmla="*/ 7774075 w 10065099"/>
              <a:gd name="connsiteY2" fmla="*/ 1426821 h 1558379"/>
              <a:gd name="connsiteX3" fmla="*/ 8029602 w 10065099"/>
              <a:gd name="connsiteY3" fmla="*/ 1457184 h 1558379"/>
              <a:gd name="connsiteX4" fmla="*/ 10065099 w 10065099"/>
              <a:gd name="connsiteY4" fmla="*/ 1095226 h 1558379"/>
              <a:gd name="connsiteX0" fmla="*/ 0 w 10065099"/>
              <a:gd name="connsiteY0" fmla="*/ 29042 h 1544047"/>
              <a:gd name="connsiteX1" fmla="*/ 4452257 w 10065099"/>
              <a:gd name="connsiteY1" fmla="*/ 0 h 1544047"/>
              <a:gd name="connsiteX2" fmla="*/ 7774075 w 10065099"/>
              <a:gd name="connsiteY2" fmla="*/ 1426821 h 1544047"/>
              <a:gd name="connsiteX3" fmla="*/ 7999457 w 10065099"/>
              <a:gd name="connsiteY3" fmla="*/ 1422015 h 1544047"/>
              <a:gd name="connsiteX4" fmla="*/ 10065099 w 10065099"/>
              <a:gd name="connsiteY4" fmla="*/ 1095226 h 1544047"/>
              <a:gd name="connsiteX0" fmla="*/ 0 w 10220849"/>
              <a:gd name="connsiteY0" fmla="*/ 29042 h 1544047"/>
              <a:gd name="connsiteX1" fmla="*/ 4452257 w 10220849"/>
              <a:gd name="connsiteY1" fmla="*/ 0 h 1544047"/>
              <a:gd name="connsiteX2" fmla="*/ 7774075 w 10220849"/>
              <a:gd name="connsiteY2" fmla="*/ 1426821 h 1544047"/>
              <a:gd name="connsiteX3" fmla="*/ 7999457 w 10220849"/>
              <a:gd name="connsiteY3" fmla="*/ 1422015 h 1544047"/>
              <a:gd name="connsiteX4" fmla="*/ 10220849 w 10220849"/>
              <a:gd name="connsiteY4" fmla="*/ 1306242 h 1544047"/>
              <a:gd name="connsiteX0" fmla="*/ 0 w 10220849"/>
              <a:gd name="connsiteY0" fmla="*/ 29042 h 1534276"/>
              <a:gd name="connsiteX1" fmla="*/ 4452257 w 10220849"/>
              <a:gd name="connsiteY1" fmla="*/ 0 h 1534276"/>
              <a:gd name="connsiteX2" fmla="*/ 7774075 w 10220849"/>
              <a:gd name="connsiteY2" fmla="*/ 1426821 h 1534276"/>
              <a:gd name="connsiteX3" fmla="*/ 7999457 w 10220849"/>
              <a:gd name="connsiteY3" fmla="*/ 1422015 h 1534276"/>
              <a:gd name="connsiteX4" fmla="*/ 9582073 w 10220849"/>
              <a:gd name="connsiteY4" fmla="*/ 1336604 h 1534276"/>
              <a:gd name="connsiteX5" fmla="*/ 10220849 w 10220849"/>
              <a:gd name="connsiteY5" fmla="*/ 1306242 h 1534276"/>
              <a:gd name="connsiteX0" fmla="*/ 0 w 10220849"/>
              <a:gd name="connsiteY0" fmla="*/ 29042 h 1534276"/>
              <a:gd name="connsiteX1" fmla="*/ 4452257 w 10220849"/>
              <a:gd name="connsiteY1" fmla="*/ 0 h 1534276"/>
              <a:gd name="connsiteX2" fmla="*/ 7774075 w 10220849"/>
              <a:gd name="connsiteY2" fmla="*/ 1426821 h 1534276"/>
              <a:gd name="connsiteX3" fmla="*/ 7999457 w 10220849"/>
              <a:gd name="connsiteY3" fmla="*/ 1422015 h 1534276"/>
              <a:gd name="connsiteX4" fmla="*/ 9436372 w 10220849"/>
              <a:gd name="connsiteY4" fmla="*/ 1256218 h 1534276"/>
              <a:gd name="connsiteX5" fmla="*/ 10220849 w 10220849"/>
              <a:gd name="connsiteY5" fmla="*/ 1306242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964616 w 9964616"/>
              <a:gd name="connsiteY5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843330 w 9964616"/>
              <a:gd name="connsiteY5" fmla="*/ 346841 h 1534276"/>
              <a:gd name="connsiteX6" fmla="*/ 9964616 w 9964616"/>
              <a:gd name="connsiteY6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964616 w 9964616"/>
              <a:gd name="connsiteY6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888547 w 9964616"/>
              <a:gd name="connsiteY6" fmla="*/ 271479 h 1534276"/>
              <a:gd name="connsiteX7" fmla="*/ 9964616 w 9964616"/>
              <a:gd name="connsiteY7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878498 w 9964616"/>
              <a:gd name="connsiteY6" fmla="*/ 482494 h 1534276"/>
              <a:gd name="connsiteX7" fmla="*/ 9964616 w 9964616"/>
              <a:gd name="connsiteY7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747871 w 9964616"/>
              <a:gd name="connsiteY6" fmla="*/ 824138 h 1534276"/>
              <a:gd name="connsiteX7" fmla="*/ 9878498 w 9964616"/>
              <a:gd name="connsiteY7" fmla="*/ 482494 h 1534276"/>
              <a:gd name="connsiteX8" fmla="*/ 9964616 w 9964616"/>
              <a:gd name="connsiteY8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868451 w 9964616"/>
              <a:gd name="connsiteY6" fmla="*/ 799017 h 1534276"/>
              <a:gd name="connsiteX7" fmla="*/ 9878498 w 9964616"/>
              <a:gd name="connsiteY7" fmla="*/ 482494 h 1534276"/>
              <a:gd name="connsiteX8" fmla="*/ 9964616 w 9964616"/>
              <a:gd name="connsiteY8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722750 w 9964616"/>
              <a:gd name="connsiteY6" fmla="*/ 994960 h 1534276"/>
              <a:gd name="connsiteX7" fmla="*/ 9868451 w 9964616"/>
              <a:gd name="connsiteY7" fmla="*/ 799017 h 1534276"/>
              <a:gd name="connsiteX8" fmla="*/ 9878498 w 9964616"/>
              <a:gd name="connsiteY8" fmla="*/ 482494 h 1534276"/>
              <a:gd name="connsiteX9" fmla="*/ 9964616 w 9964616"/>
              <a:gd name="connsiteY9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783040 w 9964616"/>
              <a:gd name="connsiteY6" fmla="*/ 1020081 h 1534276"/>
              <a:gd name="connsiteX7" fmla="*/ 9868451 w 9964616"/>
              <a:gd name="connsiteY7" fmla="*/ 799017 h 1534276"/>
              <a:gd name="connsiteX8" fmla="*/ 9878498 w 9964616"/>
              <a:gd name="connsiteY8" fmla="*/ 482494 h 1534276"/>
              <a:gd name="connsiteX9" fmla="*/ 9964616 w 9964616"/>
              <a:gd name="connsiteY9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692605 w 9964616"/>
              <a:gd name="connsiteY6" fmla="*/ 1115540 h 1534276"/>
              <a:gd name="connsiteX7" fmla="*/ 9783040 w 9964616"/>
              <a:gd name="connsiteY7" fmla="*/ 1020081 h 1534276"/>
              <a:gd name="connsiteX8" fmla="*/ 9868451 w 9964616"/>
              <a:gd name="connsiteY8" fmla="*/ 799017 h 1534276"/>
              <a:gd name="connsiteX9" fmla="*/ 9878498 w 9964616"/>
              <a:gd name="connsiteY9" fmla="*/ 482494 h 1534276"/>
              <a:gd name="connsiteX10" fmla="*/ 9964616 w 9964616"/>
              <a:gd name="connsiteY10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717726 w 9964616"/>
              <a:gd name="connsiteY6" fmla="*/ 1135637 h 1534276"/>
              <a:gd name="connsiteX7" fmla="*/ 9783040 w 9964616"/>
              <a:gd name="connsiteY7" fmla="*/ 1020081 h 1534276"/>
              <a:gd name="connsiteX8" fmla="*/ 9868451 w 9964616"/>
              <a:gd name="connsiteY8" fmla="*/ 799017 h 1534276"/>
              <a:gd name="connsiteX9" fmla="*/ 9878498 w 9964616"/>
              <a:gd name="connsiteY9" fmla="*/ 482494 h 1534276"/>
              <a:gd name="connsiteX10" fmla="*/ 9964616 w 9964616"/>
              <a:gd name="connsiteY10" fmla="*/ 65271 h 1534276"/>
              <a:gd name="connsiteX0" fmla="*/ 0 w 9964616"/>
              <a:gd name="connsiteY0" fmla="*/ 29042 h 1505974"/>
              <a:gd name="connsiteX1" fmla="*/ 4452257 w 9964616"/>
              <a:gd name="connsiteY1" fmla="*/ 0 h 1505974"/>
              <a:gd name="connsiteX2" fmla="*/ 7809244 w 9964616"/>
              <a:gd name="connsiteY2" fmla="*/ 1386628 h 1505974"/>
              <a:gd name="connsiteX3" fmla="*/ 7999457 w 9964616"/>
              <a:gd name="connsiteY3" fmla="*/ 1422015 h 1505974"/>
              <a:gd name="connsiteX4" fmla="*/ 9436372 w 9964616"/>
              <a:gd name="connsiteY4" fmla="*/ 1256218 h 1505974"/>
              <a:gd name="connsiteX5" fmla="*/ 9602169 w 9964616"/>
              <a:gd name="connsiteY5" fmla="*/ 1211000 h 1505974"/>
              <a:gd name="connsiteX6" fmla="*/ 9717726 w 9964616"/>
              <a:gd name="connsiteY6" fmla="*/ 1135637 h 1505974"/>
              <a:gd name="connsiteX7" fmla="*/ 9783040 w 9964616"/>
              <a:gd name="connsiteY7" fmla="*/ 1020081 h 1505974"/>
              <a:gd name="connsiteX8" fmla="*/ 9868451 w 9964616"/>
              <a:gd name="connsiteY8" fmla="*/ 799017 h 1505974"/>
              <a:gd name="connsiteX9" fmla="*/ 9878498 w 9964616"/>
              <a:gd name="connsiteY9" fmla="*/ 482494 h 1505974"/>
              <a:gd name="connsiteX10" fmla="*/ 9964616 w 9964616"/>
              <a:gd name="connsiteY10" fmla="*/ 65271 h 1505974"/>
              <a:gd name="connsiteX0" fmla="*/ 0 w 9964616"/>
              <a:gd name="connsiteY0" fmla="*/ 29042 h 1526982"/>
              <a:gd name="connsiteX1" fmla="*/ 4452257 w 9964616"/>
              <a:gd name="connsiteY1" fmla="*/ 0 h 1526982"/>
              <a:gd name="connsiteX2" fmla="*/ 7678615 w 9964616"/>
              <a:gd name="connsiteY2" fmla="*/ 1416773 h 1526982"/>
              <a:gd name="connsiteX3" fmla="*/ 7999457 w 9964616"/>
              <a:gd name="connsiteY3" fmla="*/ 1422015 h 1526982"/>
              <a:gd name="connsiteX4" fmla="*/ 9436372 w 9964616"/>
              <a:gd name="connsiteY4" fmla="*/ 1256218 h 1526982"/>
              <a:gd name="connsiteX5" fmla="*/ 9602169 w 9964616"/>
              <a:gd name="connsiteY5" fmla="*/ 1211000 h 1526982"/>
              <a:gd name="connsiteX6" fmla="*/ 9717726 w 9964616"/>
              <a:gd name="connsiteY6" fmla="*/ 1135637 h 1526982"/>
              <a:gd name="connsiteX7" fmla="*/ 9783040 w 9964616"/>
              <a:gd name="connsiteY7" fmla="*/ 1020081 h 1526982"/>
              <a:gd name="connsiteX8" fmla="*/ 9868451 w 9964616"/>
              <a:gd name="connsiteY8" fmla="*/ 799017 h 1526982"/>
              <a:gd name="connsiteX9" fmla="*/ 9878498 w 9964616"/>
              <a:gd name="connsiteY9" fmla="*/ 482494 h 1526982"/>
              <a:gd name="connsiteX10" fmla="*/ 9964616 w 9964616"/>
              <a:gd name="connsiteY10" fmla="*/ 65271 h 1526982"/>
              <a:gd name="connsiteX0" fmla="*/ 0 w 9964616"/>
              <a:gd name="connsiteY0" fmla="*/ 29042 h 1523484"/>
              <a:gd name="connsiteX1" fmla="*/ 4452257 w 9964616"/>
              <a:gd name="connsiteY1" fmla="*/ 0 h 1523484"/>
              <a:gd name="connsiteX2" fmla="*/ 7678615 w 9964616"/>
              <a:gd name="connsiteY2" fmla="*/ 1416773 h 1523484"/>
              <a:gd name="connsiteX3" fmla="*/ 7924095 w 9964616"/>
              <a:gd name="connsiteY3" fmla="*/ 1411967 h 1523484"/>
              <a:gd name="connsiteX4" fmla="*/ 9436372 w 9964616"/>
              <a:gd name="connsiteY4" fmla="*/ 1256218 h 1523484"/>
              <a:gd name="connsiteX5" fmla="*/ 9602169 w 9964616"/>
              <a:gd name="connsiteY5" fmla="*/ 1211000 h 1523484"/>
              <a:gd name="connsiteX6" fmla="*/ 9717726 w 9964616"/>
              <a:gd name="connsiteY6" fmla="*/ 1135637 h 1523484"/>
              <a:gd name="connsiteX7" fmla="*/ 9783040 w 9964616"/>
              <a:gd name="connsiteY7" fmla="*/ 1020081 h 1523484"/>
              <a:gd name="connsiteX8" fmla="*/ 9868451 w 9964616"/>
              <a:gd name="connsiteY8" fmla="*/ 799017 h 1523484"/>
              <a:gd name="connsiteX9" fmla="*/ 9878498 w 9964616"/>
              <a:gd name="connsiteY9" fmla="*/ 482494 h 1523484"/>
              <a:gd name="connsiteX10" fmla="*/ 9964616 w 9964616"/>
              <a:gd name="connsiteY10" fmla="*/ 65271 h 1523484"/>
              <a:gd name="connsiteX0" fmla="*/ 0 w 9964616"/>
              <a:gd name="connsiteY0" fmla="*/ 29042 h 1419513"/>
              <a:gd name="connsiteX1" fmla="*/ 4452257 w 9964616"/>
              <a:gd name="connsiteY1" fmla="*/ 0 h 1419513"/>
              <a:gd name="connsiteX2" fmla="*/ 7678615 w 9964616"/>
              <a:gd name="connsiteY2" fmla="*/ 1416773 h 1419513"/>
              <a:gd name="connsiteX3" fmla="*/ 7924095 w 9964616"/>
              <a:gd name="connsiteY3" fmla="*/ 1411967 h 1419513"/>
              <a:gd name="connsiteX4" fmla="*/ 9436372 w 9964616"/>
              <a:gd name="connsiteY4" fmla="*/ 1256218 h 1419513"/>
              <a:gd name="connsiteX5" fmla="*/ 9602169 w 9964616"/>
              <a:gd name="connsiteY5" fmla="*/ 1211000 h 1419513"/>
              <a:gd name="connsiteX6" fmla="*/ 9717726 w 9964616"/>
              <a:gd name="connsiteY6" fmla="*/ 1135637 h 1419513"/>
              <a:gd name="connsiteX7" fmla="*/ 9783040 w 9964616"/>
              <a:gd name="connsiteY7" fmla="*/ 1020081 h 1419513"/>
              <a:gd name="connsiteX8" fmla="*/ 9868451 w 9964616"/>
              <a:gd name="connsiteY8" fmla="*/ 799017 h 1419513"/>
              <a:gd name="connsiteX9" fmla="*/ 9878498 w 9964616"/>
              <a:gd name="connsiteY9" fmla="*/ 482494 h 1419513"/>
              <a:gd name="connsiteX10" fmla="*/ 9964616 w 9964616"/>
              <a:gd name="connsiteY10" fmla="*/ 65271 h 1419513"/>
              <a:gd name="connsiteX0" fmla="*/ 0 w 9964616"/>
              <a:gd name="connsiteY0" fmla="*/ 29042 h 1441518"/>
              <a:gd name="connsiteX1" fmla="*/ 4452257 w 9964616"/>
              <a:gd name="connsiteY1" fmla="*/ 0 h 1441518"/>
              <a:gd name="connsiteX2" fmla="*/ 7678615 w 9964616"/>
              <a:gd name="connsiteY2" fmla="*/ 1416773 h 1441518"/>
              <a:gd name="connsiteX3" fmla="*/ 7924095 w 9964616"/>
              <a:gd name="connsiteY3" fmla="*/ 1411967 h 1441518"/>
              <a:gd name="connsiteX4" fmla="*/ 9436372 w 9964616"/>
              <a:gd name="connsiteY4" fmla="*/ 1256218 h 1441518"/>
              <a:gd name="connsiteX5" fmla="*/ 9602169 w 9964616"/>
              <a:gd name="connsiteY5" fmla="*/ 1211000 h 1441518"/>
              <a:gd name="connsiteX6" fmla="*/ 9717726 w 9964616"/>
              <a:gd name="connsiteY6" fmla="*/ 1135637 h 1441518"/>
              <a:gd name="connsiteX7" fmla="*/ 9783040 w 9964616"/>
              <a:gd name="connsiteY7" fmla="*/ 1020081 h 1441518"/>
              <a:gd name="connsiteX8" fmla="*/ 9868451 w 9964616"/>
              <a:gd name="connsiteY8" fmla="*/ 799017 h 1441518"/>
              <a:gd name="connsiteX9" fmla="*/ 9878498 w 9964616"/>
              <a:gd name="connsiteY9" fmla="*/ 482494 h 1441518"/>
              <a:gd name="connsiteX10" fmla="*/ 9964616 w 9964616"/>
              <a:gd name="connsiteY10" fmla="*/ 65271 h 144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64616" h="1441518">
                <a:moveTo>
                  <a:pt x="0" y="29042"/>
                </a:moveTo>
                <a:lnTo>
                  <a:pt x="4452257" y="0"/>
                </a:lnTo>
                <a:cubicBezTo>
                  <a:pt x="4477657" y="6684"/>
                  <a:pt x="7143870" y="1195243"/>
                  <a:pt x="7678615" y="1416773"/>
                </a:cubicBezTo>
                <a:cubicBezTo>
                  <a:pt x="7800974" y="1467463"/>
                  <a:pt x="7622762" y="1427003"/>
                  <a:pt x="7924095" y="1411967"/>
                </a:cubicBezTo>
                <a:lnTo>
                  <a:pt x="9436372" y="1256218"/>
                </a:lnTo>
                <a:lnTo>
                  <a:pt x="9602169" y="1211000"/>
                </a:lnTo>
                <a:lnTo>
                  <a:pt x="9717726" y="1135637"/>
                </a:lnTo>
                <a:lnTo>
                  <a:pt x="9783040" y="1020081"/>
                </a:lnTo>
                <a:lnTo>
                  <a:pt x="9868451" y="799017"/>
                </a:lnTo>
                <a:lnTo>
                  <a:pt x="9878498" y="482494"/>
                </a:lnTo>
                <a:lnTo>
                  <a:pt x="9964616" y="65271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2369" y="2888445"/>
            <a:ext cx="8070044" cy="892980"/>
          </a:xfrm>
          <a:custGeom>
            <a:avLst/>
            <a:gdLst>
              <a:gd name="connsiteX0" fmla="*/ 6838950 w 6838950"/>
              <a:gd name="connsiteY0" fmla="*/ 0 h 400050"/>
              <a:gd name="connsiteX1" fmla="*/ 5915025 w 6838950"/>
              <a:gd name="connsiteY1" fmla="*/ 295275 h 400050"/>
              <a:gd name="connsiteX2" fmla="*/ 5553075 w 6838950"/>
              <a:gd name="connsiteY2" fmla="*/ 400050 h 400050"/>
              <a:gd name="connsiteX3" fmla="*/ 4714875 w 6838950"/>
              <a:gd name="connsiteY3" fmla="*/ 295275 h 400050"/>
              <a:gd name="connsiteX4" fmla="*/ 4476750 w 6838950"/>
              <a:gd name="connsiteY4" fmla="*/ 323850 h 400050"/>
              <a:gd name="connsiteX5" fmla="*/ 4114800 w 6838950"/>
              <a:gd name="connsiteY5" fmla="*/ 361950 h 400050"/>
              <a:gd name="connsiteX6" fmla="*/ 1952625 w 6838950"/>
              <a:gd name="connsiteY6" fmla="*/ 304800 h 400050"/>
              <a:gd name="connsiteX7" fmla="*/ 1628775 w 6838950"/>
              <a:gd name="connsiteY7" fmla="*/ 295275 h 400050"/>
              <a:gd name="connsiteX8" fmla="*/ 1000125 w 6838950"/>
              <a:gd name="connsiteY8" fmla="*/ 247650 h 400050"/>
              <a:gd name="connsiteX9" fmla="*/ 609600 w 6838950"/>
              <a:gd name="connsiteY9" fmla="*/ 247650 h 400050"/>
              <a:gd name="connsiteX10" fmla="*/ 361950 w 6838950"/>
              <a:gd name="connsiteY10" fmla="*/ 257175 h 400050"/>
              <a:gd name="connsiteX11" fmla="*/ 0 w 6838950"/>
              <a:gd name="connsiteY11" fmla="*/ 104775 h 400050"/>
              <a:gd name="connsiteX0" fmla="*/ 8070044 w 8070044"/>
              <a:gd name="connsiteY0" fmla="*/ 492930 h 892980"/>
              <a:gd name="connsiteX1" fmla="*/ 7146119 w 8070044"/>
              <a:gd name="connsiteY1" fmla="*/ 788205 h 892980"/>
              <a:gd name="connsiteX2" fmla="*/ 6784169 w 8070044"/>
              <a:gd name="connsiteY2" fmla="*/ 892980 h 892980"/>
              <a:gd name="connsiteX3" fmla="*/ 5945969 w 8070044"/>
              <a:gd name="connsiteY3" fmla="*/ 788205 h 892980"/>
              <a:gd name="connsiteX4" fmla="*/ 5707844 w 8070044"/>
              <a:gd name="connsiteY4" fmla="*/ 816780 h 892980"/>
              <a:gd name="connsiteX5" fmla="*/ 5345894 w 8070044"/>
              <a:gd name="connsiteY5" fmla="*/ 854880 h 892980"/>
              <a:gd name="connsiteX6" fmla="*/ 3183719 w 8070044"/>
              <a:gd name="connsiteY6" fmla="*/ 797730 h 892980"/>
              <a:gd name="connsiteX7" fmla="*/ 2859869 w 8070044"/>
              <a:gd name="connsiteY7" fmla="*/ 788205 h 892980"/>
              <a:gd name="connsiteX8" fmla="*/ 2231219 w 8070044"/>
              <a:gd name="connsiteY8" fmla="*/ 740580 h 892980"/>
              <a:gd name="connsiteX9" fmla="*/ 1840694 w 8070044"/>
              <a:gd name="connsiteY9" fmla="*/ 740580 h 892980"/>
              <a:gd name="connsiteX10" fmla="*/ 1593044 w 8070044"/>
              <a:gd name="connsiteY10" fmla="*/ 750105 h 892980"/>
              <a:gd name="connsiteX11" fmla="*/ 0 w 8070044"/>
              <a:gd name="connsiteY11" fmla="*/ 0 h 892980"/>
              <a:gd name="connsiteX0" fmla="*/ 8070044 w 8070044"/>
              <a:gd name="connsiteY0" fmla="*/ 492930 h 892980"/>
              <a:gd name="connsiteX1" fmla="*/ 7146119 w 8070044"/>
              <a:gd name="connsiteY1" fmla="*/ 788205 h 892980"/>
              <a:gd name="connsiteX2" fmla="*/ 6784169 w 8070044"/>
              <a:gd name="connsiteY2" fmla="*/ 892980 h 892980"/>
              <a:gd name="connsiteX3" fmla="*/ 5945969 w 8070044"/>
              <a:gd name="connsiteY3" fmla="*/ 788205 h 892980"/>
              <a:gd name="connsiteX4" fmla="*/ 5707844 w 8070044"/>
              <a:gd name="connsiteY4" fmla="*/ 816780 h 892980"/>
              <a:gd name="connsiteX5" fmla="*/ 5345894 w 8070044"/>
              <a:gd name="connsiteY5" fmla="*/ 854880 h 892980"/>
              <a:gd name="connsiteX6" fmla="*/ 3183719 w 8070044"/>
              <a:gd name="connsiteY6" fmla="*/ 797730 h 892980"/>
              <a:gd name="connsiteX7" fmla="*/ 2859869 w 8070044"/>
              <a:gd name="connsiteY7" fmla="*/ 788205 h 892980"/>
              <a:gd name="connsiteX8" fmla="*/ 2231219 w 8070044"/>
              <a:gd name="connsiteY8" fmla="*/ 740580 h 892980"/>
              <a:gd name="connsiteX9" fmla="*/ 1889759 w 8070044"/>
              <a:gd name="connsiteY9" fmla="*/ 740580 h 892980"/>
              <a:gd name="connsiteX10" fmla="*/ 1593044 w 8070044"/>
              <a:gd name="connsiteY10" fmla="*/ 750105 h 892980"/>
              <a:gd name="connsiteX11" fmla="*/ 0 w 8070044"/>
              <a:gd name="connsiteY11" fmla="*/ 0 h 89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70044" h="892980">
                <a:moveTo>
                  <a:pt x="8070044" y="492930"/>
                </a:moveTo>
                <a:lnTo>
                  <a:pt x="7146119" y="788205"/>
                </a:lnTo>
                <a:lnTo>
                  <a:pt x="6784169" y="892980"/>
                </a:lnTo>
                <a:lnTo>
                  <a:pt x="5945969" y="788205"/>
                </a:lnTo>
                <a:lnTo>
                  <a:pt x="5707844" y="816780"/>
                </a:lnTo>
                <a:lnTo>
                  <a:pt x="5345894" y="854880"/>
                </a:lnTo>
                <a:lnTo>
                  <a:pt x="3183719" y="797730"/>
                </a:lnTo>
                <a:lnTo>
                  <a:pt x="2859869" y="788205"/>
                </a:lnTo>
                <a:lnTo>
                  <a:pt x="2231219" y="740580"/>
                </a:lnTo>
                <a:lnTo>
                  <a:pt x="1889759" y="740580"/>
                </a:lnTo>
                <a:lnTo>
                  <a:pt x="1593044" y="750105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460488" y="3769112"/>
            <a:ext cx="191801" cy="1378291"/>
          </a:xfrm>
          <a:custGeom>
            <a:avLst/>
            <a:gdLst>
              <a:gd name="connsiteX0" fmla="*/ 191800 w 267629"/>
              <a:gd name="connsiteY0" fmla="*/ 1378291 h 1378291"/>
              <a:gd name="connsiteX1" fmla="*/ 107051 w 267629"/>
              <a:gd name="connsiteY1" fmla="*/ 1275700 h 1378291"/>
              <a:gd name="connsiteX2" fmla="*/ 75828 w 267629"/>
              <a:gd name="connsiteY2" fmla="*/ 1097280 h 1378291"/>
              <a:gd name="connsiteX3" fmla="*/ 89209 w 267629"/>
              <a:gd name="connsiteY3" fmla="*/ 851953 h 1378291"/>
              <a:gd name="connsiteX4" fmla="*/ 120433 w 267629"/>
              <a:gd name="connsiteY4" fmla="*/ 709218 h 1378291"/>
              <a:gd name="connsiteX5" fmla="*/ 209642 w 267629"/>
              <a:gd name="connsiteY5" fmla="*/ 504035 h 1378291"/>
              <a:gd name="connsiteX6" fmla="*/ 267629 w 267629"/>
              <a:gd name="connsiteY6" fmla="*/ 223025 h 1378291"/>
              <a:gd name="connsiteX7" fmla="*/ 218563 w 267629"/>
              <a:gd name="connsiteY7" fmla="*/ 133815 h 1378291"/>
              <a:gd name="connsiteX8" fmla="*/ 196261 w 267629"/>
              <a:gd name="connsiteY8" fmla="*/ 62447 h 1378291"/>
              <a:gd name="connsiteX9" fmla="*/ 138275 w 267629"/>
              <a:gd name="connsiteY9" fmla="*/ 13382 h 1378291"/>
              <a:gd name="connsiteX10" fmla="*/ 84749 w 267629"/>
              <a:gd name="connsiteY10" fmla="*/ 0 h 1378291"/>
              <a:gd name="connsiteX11" fmla="*/ 0 w 267629"/>
              <a:gd name="connsiteY11" fmla="*/ 115973 h 1378291"/>
              <a:gd name="connsiteX0" fmla="*/ 115972 w 191801"/>
              <a:gd name="connsiteY0" fmla="*/ 1378291 h 1378291"/>
              <a:gd name="connsiteX1" fmla="*/ 31223 w 191801"/>
              <a:gd name="connsiteY1" fmla="*/ 1275700 h 1378291"/>
              <a:gd name="connsiteX2" fmla="*/ 0 w 191801"/>
              <a:gd name="connsiteY2" fmla="*/ 1097280 h 1378291"/>
              <a:gd name="connsiteX3" fmla="*/ 13381 w 191801"/>
              <a:gd name="connsiteY3" fmla="*/ 851953 h 1378291"/>
              <a:gd name="connsiteX4" fmla="*/ 44605 w 191801"/>
              <a:gd name="connsiteY4" fmla="*/ 709218 h 1378291"/>
              <a:gd name="connsiteX5" fmla="*/ 133814 w 191801"/>
              <a:gd name="connsiteY5" fmla="*/ 504035 h 1378291"/>
              <a:gd name="connsiteX6" fmla="*/ 191801 w 191801"/>
              <a:gd name="connsiteY6" fmla="*/ 223025 h 1378291"/>
              <a:gd name="connsiteX7" fmla="*/ 142735 w 191801"/>
              <a:gd name="connsiteY7" fmla="*/ 133815 h 1378291"/>
              <a:gd name="connsiteX8" fmla="*/ 120433 w 191801"/>
              <a:gd name="connsiteY8" fmla="*/ 62447 h 1378291"/>
              <a:gd name="connsiteX9" fmla="*/ 62447 w 191801"/>
              <a:gd name="connsiteY9" fmla="*/ 13382 h 1378291"/>
              <a:gd name="connsiteX10" fmla="*/ 8921 w 191801"/>
              <a:gd name="connsiteY10" fmla="*/ 0 h 137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1801" h="1378291">
                <a:moveTo>
                  <a:pt x="115972" y="1378291"/>
                </a:moveTo>
                <a:lnTo>
                  <a:pt x="31223" y="1275700"/>
                </a:lnTo>
                <a:lnTo>
                  <a:pt x="0" y="1097280"/>
                </a:lnTo>
                <a:lnTo>
                  <a:pt x="13381" y="851953"/>
                </a:lnTo>
                <a:lnTo>
                  <a:pt x="44605" y="709218"/>
                </a:lnTo>
                <a:lnTo>
                  <a:pt x="133814" y="504035"/>
                </a:lnTo>
                <a:lnTo>
                  <a:pt x="191801" y="223025"/>
                </a:lnTo>
                <a:lnTo>
                  <a:pt x="142735" y="133815"/>
                </a:lnTo>
                <a:lnTo>
                  <a:pt x="120433" y="62447"/>
                </a:lnTo>
                <a:lnTo>
                  <a:pt x="62447" y="13382"/>
                </a:lnTo>
                <a:lnTo>
                  <a:pt x="8921" y="0"/>
                </a:ln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237488" y="4495390"/>
            <a:ext cx="126021" cy="601646"/>
          </a:xfrm>
          <a:custGeom>
            <a:avLst/>
            <a:gdLst>
              <a:gd name="connsiteX0" fmla="*/ 0 w 160577"/>
              <a:gd name="connsiteY0" fmla="*/ 0 h 816270"/>
              <a:gd name="connsiteX1" fmla="*/ 31223 w 160577"/>
              <a:gd name="connsiteY1" fmla="*/ 521877 h 816270"/>
              <a:gd name="connsiteX2" fmla="*/ 160577 w 160577"/>
              <a:gd name="connsiteY2" fmla="*/ 504035 h 816270"/>
              <a:gd name="connsiteX3" fmla="*/ 66907 w 160577"/>
              <a:gd name="connsiteY3" fmla="*/ 816270 h 816270"/>
              <a:gd name="connsiteX4" fmla="*/ 98130 w 160577"/>
              <a:gd name="connsiteY4" fmla="*/ 793967 h 816270"/>
              <a:gd name="connsiteX5" fmla="*/ 98130 w 160577"/>
              <a:gd name="connsiteY5" fmla="*/ 793967 h 816270"/>
              <a:gd name="connsiteX6" fmla="*/ 115972 w 160577"/>
              <a:gd name="connsiteY6" fmla="*/ 807349 h 816270"/>
              <a:gd name="connsiteX0" fmla="*/ 0 w 160577"/>
              <a:gd name="connsiteY0" fmla="*/ 0 h 816270"/>
              <a:gd name="connsiteX1" fmla="*/ 136730 w 160577"/>
              <a:gd name="connsiteY1" fmla="*/ 446514 h 816270"/>
              <a:gd name="connsiteX2" fmla="*/ 160577 w 160577"/>
              <a:gd name="connsiteY2" fmla="*/ 504035 h 816270"/>
              <a:gd name="connsiteX3" fmla="*/ 66907 w 160577"/>
              <a:gd name="connsiteY3" fmla="*/ 816270 h 816270"/>
              <a:gd name="connsiteX4" fmla="*/ 98130 w 160577"/>
              <a:gd name="connsiteY4" fmla="*/ 793967 h 816270"/>
              <a:gd name="connsiteX5" fmla="*/ 98130 w 160577"/>
              <a:gd name="connsiteY5" fmla="*/ 793967 h 816270"/>
              <a:gd name="connsiteX6" fmla="*/ 115972 w 160577"/>
              <a:gd name="connsiteY6" fmla="*/ 807349 h 816270"/>
              <a:gd name="connsiteX0" fmla="*/ 0 w 160577"/>
              <a:gd name="connsiteY0" fmla="*/ 0 h 816270"/>
              <a:gd name="connsiteX1" fmla="*/ 18662 w 160577"/>
              <a:gd name="connsiteY1" fmla="*/ 413857 h 816270"/>
              <a:gd name="connsiteX2" fmla="*/ 160577 w 160577"/>
              <a:gd name="connsiteY2" fmla="*/ 504035 h 816270"/>
              <a:gd name="connsiteX3" fmla="*/ 66907 w 160577"/>
              <a:gd name="connsiteY3" fmla="*/ 816270 h 816270"/>
              <a:gd name="connsiteX4" fmla="*/ 98130 w 160577"/>
              <a:gd name="connsiteY4" fmla="*/ 793967 h 816270"/>
              <a:gd name="connsiteX5" fmla="*/ 98130 w 160577"/>
              <a:gd name="connsiteY5" fmla="*/ 793967 h 816270"/>
              <a:gd name="connsiteX6" fmla="*/ 115972 w 160577"/>
              <a:gd name="connsiteY6" fmla="*/ 807349 h 816270"/>
              <a:gd name="connsiteX0" fmla="*/ 0 w 183186"/>
              <a:gd name="connsiteY0" fmla="*/ 0 h 813758"/>
              <a:gd name="connsiteX1" fmla="*/ 41271 w 183186"/>
              <a:gd name="connsiteY1" fmla="*/ 411345 h 813758"/>
              <a:gd name="connsiteX2" fmla="*/ 183186 w 183186"/>
              <a:gd name="connsiteY2" fmla="*/ 501523 h 813758"/>
              <a:gd name="connsiteX3" fmla="*/ 89516 w 183186"/>
              <a:gd name="connsiteY3" fmla="*/ 813758 h 813758"/>
              <a:gd name="connsiteX4" fmla="*/ 120739 w 183186"/>
              <a:gd name="connsiteY4" fmla="*/ 791455 h 813758"/>
              <a:gd name="connsiteX5" fmla="*/ 120739 w 183186"/>
              <a:gd name="connsiteY5" fmla="*/ 791455 h 813758"/>
              <a:gd name="connsiteX6" fmla="*/ 138581 w 183186"/>
              <a:gd name="connsiteY6" fmla="*/ 804837 h 813758"/>
              <a:gd name="connsiteX0" fmla="*/ 0 w 185698"/>
              <a:gd name="connsiteY0" fmla="*/ 0 h 798686"/>
              <a:gd name="connsiteX1" fmla="*/ 43783 w 185698"/>
              <a:gd name="connsiteY1" fmla="*/ 396273 h 798686"/>
              <a:gd name="connsiteX2" fmla="*/ 185698 w 185698"/>
              <a:gd name="connsiteY2" fmla="*/ 486451 h 798686"/>
              <a:gd name="connsiteX3" fmla="*/ 92028 w 185698"/>
              <a:gd name="connsiteY3" fmla="*/ 798686 h 798686"/>
              <a:gd name="connsiteX4" fmla="*/ 123251 w 185698"/>
              <a:gd name="connsiteY4" fmla="*/ 776383 h 798686"/>
              <a:gd name="connsiteX5" fmla="*/ 123251 w 185698"/>
              <a:gd name="connsiteY5" fmla="*/ 776383 h 798686"/>
              <a:gd name="connsiteX6" fmla="*/ 141093 w 185698"/>
              <a:gd name="connsiteY6" fmla="*/ 789765 h 798686"/>
              <a:gd name="connsiteX0" fmla="*/ 0 w 141093"/>
              <a:gd name="connsiteY0" fmla="*/ 0 h 798686"/>
              <a:gd name="connsiteX1" fmla="*/ 43783 w 141093"/>
              <a:gd name="connsiteY1" fmla="*/ 396273 h 798686"/>
              <a:gd name="connsiteX2" fmla="*/ 60093 w 141093"/>
              <a:gd name="connsiteY2" fmla="*/ 488963 h 798686"/>
              <a:gd name="connsiteX3" fmla="*/ 92028 w 141093"/>
              <a:gd name="connsiteY3" fmla="*/ 798686 h 798686"/>
              <a:gd name="connsiteX4" fmla="*/ 123251 w 141093"/>
              <a:gd name="connsiteY4" fmla="*/ 776383 h 798686"/>
              <a:gd name="connsiteX5" fmla="*/ 123251 w 141093"/>
              <a:gd name="connsiteY5" fmla="*/ 776383 h 798686"/>
              <a:gd name="connsiteX6" fmla="*/ 141093 w 141093"/>
              <a:gd name="connsiteY6" fmla="*/ 789765 h 798686"/>
              <a:gd name="connsiteX0" fmla="*/ 0 w 141093"/>
              <a:gd name="connsiteY0" fmla="*/ 0 h 798686"/>
              <a:gd name="connsiteX1" fmla="*/ 43783 w 141093"/>
              <a:gd name="connsiteY1" fmla="*/ 396273 h 798686"/>
              <a:gd name="connsiteX2" fmla="*/ 97774 w 141093"/>
              <a:gd name="connsiteY2" fmla="*/ 461330 h 798686"/>
              <a:gd name="connsiteX3" fmla="*/ 92028 w 141093"/>
              <a:gd name="connsiteY3" fmla="*/ 798686 h 798686"/>
              <a:gd name="connsiteX4" fmla="*/ 123251 w 141093"/>
              <a:gd name="connsiteY4" fmla="*/ 776383 h 798686"/>
              <a:gd name="connsiteX5" fmla="*/ 123251 w 141093"/>
              <a:gd name="connsiteY5" fmla="*/ 776383 h 798686"/>
              <a:gd name="connsiteX6" fmla="*/ 141093 w 141093"/>
              <a:gd name="connsiteY6" fmla="*/ 789765 h 798686"/>
              <a:gd name="connsiteX0" fmla="*/ 0 w 141093"/>
              <a:gd name="connsiteY0" fmla="*/ 0 h 789765"/>
              <a:gd name="connsiteX1" fmla="*/ 43783 w 141093"/>
              <a:gd name="connsiteY1" fmla="*/ 396273 h 789765"/>
              <a:gd name="connsiteX2" fmla="*/ 97774 w 141093"/>
              <a:gd name="connsiteY2" fmla="*/ 461330 h 789765"/>
              <a:gd name="connsiteX3" fmla="*/ 21689 w 141093"/>
              <a:gd name="connsiteY3" fmla="*/ 627864 h 789765"/>
              <a:gd name="connsiteX4" fmla="*/ 123251 w 141093"/>
              <a:gd name="connsiteY4" fmla="*/ 776383 h 789765"/>
              <a:gd name="connsiteX5" fmla="*/ 123251 w 141093"/>
              <a:gd name="connsiteY5" fmla="*/ 776383 h 789765"/>
              <a:gd name="connsiteX6" fmla="*/ 141093 w 141093"/>
              <a:gd name="connsiteY6" fmla="*/ 789765 h 789765"/>
              <a:gd name="connsiteX0" fmla="*/ 35411 w 176504"/>
              <a:gd name="connsiteY0" fmla="*/ 0 h 789765"/>
              <a:gd name="connsiteX1" fmla="*/ 79194 w 176504"/>
              <a:gd name="connsiteY1" fmla="*/ 396273 h 789765"/>
              <a:gd name="connsiteX2" fmla="*/ 44 w 176504"/>
              <a:gd name="connsiteY2" fmla="*/ 483939 h 789765"/>
              <a:gd name="connsiteX3" fmla="*/ 57100 w 176504"/>
              <a:gd name="connsiteY3" fmla="*/ 627864 h 789765"/>
              <a:gd name="connsiteX4" fmla="*/ 158662 w 176504"/>
              <a:gd name="connsiteY4" fmla="*/ 776383 h 789765"/>
              <a:gd name="connsiteX5" fmla="*/ 158662 w 176504"/>
              <a:gd name="connsiteY5" fmla="*/ 776383 h 789765"/>
              <a:gd name="connsiteX6" fmla="*/ 176504 w 176504"/>
              <a:gd name="connsiteY6" fmla="*/ 789765 h 789765"/>
              <a:gd name="connsiteX0" fmla="*/ 35411 w 176504"/>
              <a:gd name="connsiteY0" fmla="*/ 0 h 789765"/>
              <a:gd name="connsiteX1" fmla="*/ 8855 w 176504"/>
              <a:gd name="connsiteY1" fmla="*/ 391249 h 789765"/>
              <a:gd name="connsiteX2" fmla="*/ 44 w 176504"/>
              <a:gd name="connsiteY2" fmla="*/ 483939 h 789765"/>
              <a:gd name="connsiteX3" fmla="*/ 57100 w 176504"/>
              <a:gd name="connsiteY3" fmla="*/ 627864 h 789765"/>
              <a:gd name="connsiteX4" fmla="*/ 158662 w 176504"/>
              <a:gd name="connsiteY4" fmla="*/ 776383 h 789765"/>
              <a:gd name="connsiteX5" fmla="*/ 158662 w 176504"/>
              <a:gd name="connsiteY5" fmla="*/ 776383 h 789765"/>
              <a:gd name="connsiteX6" fmla="*/ 176504 w 176504"/>
              <a:gd name="connsiteY6" fmla="*/ 789765 h 789765"/>
              <a:gd name="connsiteX0" fmla="*/ 26556 w 167649"/>
              <a:gd name="connsiteY0" fmla="*/ 0 h 789765"/>
              <a:gd name="connsiteX1" fmla="*/ 0 w 167649"/>
              <a:gd name="connsiteY1" fmla="*/ 391249 h 789765"/>
              <a:gd name="connsiteX2" fmla="*/ 25602 w 167649"/>
              <a:gd name="connsiteY2" fmla="*/ 479022 h 789765"/>
              <a:gd name="connsiteX3" fmla="*/ 48245 w 167649"/>
              <a:gd name="connsiteY3" fmla="*/ 627864 h 789765"/>
              <a:gd name="connsiteX4" fmla="*/ 149807 w 167649"/>
              <a:gd name="connsiteY4" fmla="*/ 776383 h 789765"/>
              <a:gd name="connsiteX5" fmla="*/ 149807 w 167649"/>
              <a:gd name="connsiteY5" fmla="*/ 776383 h 789765"/>
              <a:gd name="connsiteX6" fmla="*/ 167649 w 167649"/>
              <a:gd name="connsiteY6" fmla="*/ 789765 h 789765"/>
              <a:gd name="connsiteX0" fmla="*/ 16724 w 157817"/>
              <a:gd name="connsiteY0" fmla="*/ 0 h 789765"/>
              <a:gd name="connsiteX1" fmla="*/ 0 w 157817"/>
              <a:gd name="connsiteY1" fmla="*/ 393707 h 789765"/>
              <a:gd name="connsiteX2" fmla="*/ 15770 w 157817"/>
              <a:gd name="connsiteY2" fmla="*/ 479022 h 789765"/>
              <a:gd name="connsiteX3" fmla="*/ 38413 w 157817"/>
              <a:gd name="connsiteY3" fmla="*/ 627864 h 789765"/>
              <a:gd name="connsiteX4" fmla="*/ 139975 w 157817"/>
              <a:gd name="connsiteY4" fmla="*/ 776383 h 789765"/>
              <a:gd name="connsiteX5" fmla="*/ 139975 w 157817"/>
              <a:gd name="connsiteY5" fmla="*/ 776383 h 789765"/>
              <a:gd name="connsiteX6" fmla="*/ 157817 w 157817"/>
              <a:gd name="connsiteY6" fmla="*/ 789765 h 789765"/>
              <a:gd name="connsiteX0" fmla="*/ 16724 w 157817"/>
              <a:gd name="connsiteY0" fmla="*/ 0 h 789765"/>
              <a:gd name="connsiteX1" fmla="*/ 0 w 157817"/>
              <a:gd name="connsiteY1" fmla="*/ 393707 h 789765"/>
              <a:gd name="connsiteX2" fmla="*/ 3864 w 157817"/>
              <a:gd name="connsiteY2" fmla="*/ 500453 h 789765"/>
              <a:gd name="connsiteX3" fmla="*/ 38413 w 157817"/>
              <a:gd name="connsiteY3" fmla="*/ 627864 h 789765"/>
              <a:gd name="connsiteX4" fmla="*/ 139975 w 157817"/>
              <a:gd name="connsiteY4" fmla="*/ 776383 h 789765"/>
              <a:gd name="connsiteX5" fmla="*/ 139975 w 157817"/>
              <a:gd name="connsiteY5" fmla="*/ 776383 h 789765"/>
              <a:gd name="connsiteX6" fmla="*/ 157817 w 157817"/>
              <a:gd name="connsiteY6" fmla="*/ 789765 h 789765"/>
              <a:gd name="connsiteX0" fmla="*/ 16724 w 157817"/>
              <a:gd name="connsiteY0" fmla="*/ 0 h 789765"/>
              <a:gd name="connsiteX1" fmla="*/ 0 w 157817"/>
              <a:gd name="connsiteY1" fmla="*/ 393707 h 789765"/>
              <a:gd name="connsiteX2" fmla="*/ 3864 w 157817"/>
              <a:gd name="connsiteY2" fmla="*/ 500453 h 789765"/>
              <a:gd name="connsiteX3" fmla="*/ 26507 w 157817"/>
              <a:gd name="connsiteY3" fmla="*/ 570714 h 789765"/>
              <a:gd name="connsiteX4" fmla="*/ 139975 w 157817"/>
              <a:gd name="connsiteY4" fmla="*/ 776383 h 789765"/>
              <a:gd name="connsiteX5" fmla="*/ 139975 w 157817"/>
              <a:gd name="connsiteY5" fmla="*/ 776383 h 789765"/>
              <a:gd name="connsiteX6" fmla="*/ 157817 w 157817"/>
              <a:gd name="connsiteY6" fmla="*/ 789765 h 789765"/>
              <a:gd name="connsiteX0" fmla="*/ 16724 w 139975"/>
              <a:gd name="connsiteY0" fmla="*/ 0 h 776383"/>
              <a:gd name="connsiteX1" fmla="*/ 0 w 139975"/>
              <a:gd name="connsiteY1" fmla="*/ 393707 h 776383"/>
              <a:gd name="connsiteX2" fmla="*/ 3864 w 139975"/>
              <a:gd name="connsiteY2" fmla="*/ 500453 h 776383"/>
              <a:gd name="connsiteX3" fmla="*/ 26507 w 139975"/>
              <a:gd name="connsiteY3" fmla="*/ 570714 h 776383"/>
              <a:gd name="connsiteX4" fmla="*/ 139975 w 139975"/>
              <a:gd name="connsiteY4" fmla="*/ 776383 h 776383"/>
              <a:gd name="connsiteX5" fmla="*/ 139975 w 139975"/>
              <a:gd name="connsiteY5" fmla="*/ 776383 h 776383"/>
              <a:gd name="connsiteX6" fmla="*/ 74473 w 139975"/>
              <a:gd name="connsiteY6" fmla="*/ 601646 h 776383"/>
              <a:gd name="connsiteX0" fmla="*/ 16724 w 140139"/>
              <a:gd name="connsiteY0" fmla="*/ 0 h 776387"/>
              <a:gd name="connsiteX1" fmla="*/ 0 w 140139"/>
              <a:gd name="connsiteY1" fmla="*/ 393707 h 776387"/>
              <a:gd name="connsiteX2" fmla="*/ 3864 w 140139"/>
              <a:gd name="connsiteY2" fmla="*/ 500453 h 776387"/>
              <a:gd name="connsiteX3" fmla="*/ 26507 w 140139"/>
              <a:gd name="connsiteY3" fmla="*/ 570714 h 776387"/>
              <a:gd name="connsiteX4" fmla="*/ 139975 w 140139"/>
              <a:gd name="connsiteY4" fmla="*/ 776383 h 776387"/>
              <a:gd name="connsiteX5" fmla="*/ 49487 w 140139"/>
              <a:gd name="connsiteY5" fmla="*/ 576358 h 776387"/>
              <a:gd name="connsiteX6" fmla="*/ 74473 w 140139"/>
              <a:gd name="connsiteY6" fmla="*/ 601646 h 776387"/>
              <a:gd name="connsiteX0" fmla="*/ 16724 w 74473"/>
              <a:gd name="connsiteY0" fmla="*/ 0 h 601646"/>
              <a:gd name="connsiteX1" fmla="*/ 0 w 74473"/>
              <a:gd name="connsiteY1" fmla="*/ 393707 h 601646"/>
              <a:gd name="connsiteX2" fmla="*/ 3864 w 74473"/>
              <a:gd name="connsiteY2" fmla="*/ 500453 h 601646"/>
              <a:gd name="connsiteX3" fmla="*/ 26507 w 74473"/>
              <a:gd name="connsiteY3" fmla="*/ 570714 h 601646"/>
              <a:gd name="connsiteX4" fmla="*/ 49487 w 74473"/>
              <a:gd name="connsiteY4" fmla="*/ 576358 h 601646"/>
              <a:gd name="connsiteX5" fmla="*/ 74473 w 74473"/>
              <a:gd name="connsiteY5" fmla="*/ 601646 h 601646"/>
              <a:gd name="connsiteX0" fmla="*/ 16724 w 426898"/>
              <a:gd name="connsiteY0" fmla="*/ 0 h 673084"/>
              <a:gd name="connsiteX1" fmla="*/ 0 w 426898"/>
              <a:gd name="connsiteY1" fmla="*/ 393707 h 673084"/>
              <a:gd name="connsiteX2" fmla="*/ 3864 w 426898"/>
              <a:gd name="connsiteY2" fmla="*/ 500453 h 673084"/>
              <a:gd name="connsiteX3" fmla="*/ 26507 w 426898"/>
              <a:gd name="connsiteY3" fmla="*/ 570714 h 673084"/>
              <a:gd name="connsiteX4" fmla="*/ 49487 w 426898"/>
              <a:gd name="connsiteY4" fmla="*/ 576358 h 673084"/>
              <a:gd name="connsiteX5" fmla="*/ 426898 w 426898"/>
              <a:gd name="connsiteY5" fmla="*/ 673084 h 673084"/>
              <a:gd name="connsiteX0" fmla="*/ 16724 w 426898"/>
              <a:gd name="connsiteY0" fmla="*/ 0 h 673084"/>
              <a:gd name="connsiteX1" fmla="*/ 0 w 426898"/>
              <a:gd name="connsiteY1" fmla="*/ 393707 h 673084"/>
              <a:gd name="connsiteX2" fmla="*/ 3864 w 426898"/>
              <a:gd name="connsiteY2" fmla="*/ 500453 h 673084"/>
              <a:gd name="connsiteX3" fmla="*/ 26507 w 426898"/>
              <a:gd name="connsiteY3" fmla="*/ 570714 h 673084"/>
              <a:gd name="connsiteX4" fmla="*/ 170931 w 426898"/>
              <a:gd name="connsiteY4" fmla="*/ 540640 h 673084"/>
              <a:gd name="connsiteX5" fmla="*/ 426898 w 426898"/>
              <a:gd name="connsiteY5" fmla="*/ 673084 h 673084"/>
              <a:gd name="connsiteX0" fmla="*/ 16724 w 426898"/>
              <a:gd name="connsiteY0" fmla="*/ 0 h 673084"/>
              <a:gd name="connsiteX1" fmla="*/ 0 w 426898"/>
              <a:gd name="connsiteY1" fmla="*/ 393707 h 673084"/>
              <a:gd name="connsiteX2" fmla="*/ 3864 w 426898"/>
              <a:gd name="connsiteY2" fmla="*/ 500453 h 673084"/>
              <a:gd name="connsiteX3" fmla="*/ 128900 w 426898"/>
              <a:gd name="connsiteY3" fmla="*/ 470702 h 673084"/>
              <a:gd name="connsiteX4" fmla="*/ 170931 w 426898"/>
              <a:gd name="connsiteY4" fmla="*/ 540640 h 673084"/>
              <a:gd name="connsiteX5" fmla="*/ 426898 w 426898"/>
              <a:gd name="connsiteY5" fmla="*/ 673084 h 673084"/>
              <a:gd name="connsiteX0" fmla="*/ 12882 w 423056"/>
              <a:gd name="connsiteY0" fmla="*/ 0 h 673084"/>
              <a:gd name="connsiteX1" fmla="*/ 22 w 423056"/>
              <a:gd name="connsiteY1" fmla="*/ 500453 h 673084"/>
              <a:gd name="connsiteX2" fmla="*/ 125058 w 423056"/>
              <a:gd name="connsiteY2" fmla="*/ 470702 h 673084"/>
              <a:gd name="connsiteX3" fmla="*/ 167089 w 423056"/>
              <a:gd name="connsiteY3" fmla="*/ 540640 h 673084"/>
              <a:gd name="connsiteX4" fmla="*/ 423056 w 423056"/>
              <a:gd name="connsiteY4" fmla="*/ 673084 h 673084"/>
              <a:gd name="connsiteX0" fmla="*/ 0 w 410174"/>
              <a:gd name="connsiteY0" fmla="*/ 0 h 673084"/>
              <a:gd name="connsiteX1" fmla="*/ 112176 w 410174"/>
              <a:gd name="connsiteY1" fmla="*/ 470702 h 673084"/>
              <a:gd name="connsiteX2" fmla="*/ 154207 w 410174"/>
              <a:gd name="connsiteY2" fmla="*/ 540640 h 673084"/>
              <a:gd name="connsiteX3" fmla="*/ 410174 w 410174"/>
              <a:gd name="connsiteY3" fmla="*/ 673084 h 673084"/>
              <a:gd name="connsiteX0" fmla="*/ 0 w 410174"/>
              <a:gd name="connsiteY0" fmla="*/ 0 h 673084"/>
              <a:gd name="connsiteX1" fmla="*/ 35976 w 410174"/>
              <a:gd name="connsiteY1" fmla="*/ 506421 h 673084"/>
              <a:gd name="connsiteX2" fmla="*/ 154207 w 410174"/>
              <a:gd name="connsiteY2" fmla="*/ 540640 h 673084"/>
              <a:gd name="connsiteX3" fmla="*/ 410174 w 410174"/>
              <a:gd name="connsiteY3" fmla="*/ 673084 h 673084"/>
              <a:gd name="connsiteX0" fmla="*/ 0 w 410174"/>
              <a:gd name="connsiteY0" fmla="*/ 0 h 673084"/>
              <a:gd name="connsiteX1" fmla="*/ 35976 w 410174"/>
              <a:gd name="connsiteY1" fmla="*/ 506421 h 673084"/>
              <a:gd name="connsiteX2" fmla="*/ 80377 w 410174"/>
              <a:gd name="connsiteY2" fmla="*/ 564766 h 673084"/>
              <a:gd name="connsiteX3" fmla="*/ 154207 w 410174"/>
              <a:gd name="connsiteY3" fmla="*/ 540640 h 673084"/>
              <a:gd name="connsiteX4" fmla="*/ 410174 w 410174"/>
              <a:gd name="connsiteY4" fmla="*/ 673084 h 673084"/>
              <a:gd name="connsiteX0" fmla="*/ 0 w 156230"/>
              <a:gd name="connsiteY0" fmla="*/ 0 h 601646"/>
              <a:gd name="connsiteX1" fmla="*/ 35976 w 156230"/>
              <a:gd name="connsiteY1" fmla="*/ 506421 h 601646"/>
              <a:gd name="connsiteX2" fmla="*/ 80377 w 156230"/>
              <a:gd name="connsiteY2" fmla="*/ 564766 h 601646"/>
              <a:gd name="connsiteX3" fmla="*/ 154207 w 156230"/>
              <a:gd name="connsiteY3" fmla="*/ 540640 h 601646"/>
              <a:gd name="connsiteX4" fmla="*/ 141093 w 156230"/>
              <a:gd name="connsiteY4" fmla="*/ 601646 h 601646"/>
              <a:gd name="connsiteX0" fmla="*/ 0 w 141093"/>
              <a:gd name="connsiteY0" fmla="*/ 0 h 601646"/>
              <a:gd name="connsiteX1" fmla="*/ 35976 w 141093"/>
              <a:gd name="connsiteY1" fmla="*/ 506421 h 601646"/>
              <a:gd name="connsiteX2" fmla="*/ 80377 w 141093"/>
              <a:gd name="connsiteY2" fmla="*/ 564766 h 601646"/>
              <a:gd name="connsiteX3" fmla="*/ 116107 w 141093"/>
              <a:gd name="connsiteY3" fmla="*/ 573977 h 601646"/>
              <a:gd name="connsiteX4" fmla="*/ 141093 w 141093"/>
              <a:gd name="connsiteY4" fmla="*/ 601646 h 601646"/>
              <a:gd name="connsiteX0" fmla="*/ 0 w 141093"/>
              <a:gd name="connsiteY0" fmla="*/ 0 h 601646"/>
              <a:gd name="connsiteX1" fmla="*/ 35976 w 141093"/>
              <a:gd name="connsiteY1" fmla="*/ 506421 h 601646"/>
              <a:gd name="connsiteX2" fmla="*/ 80377 w 141093"/>
              <a:gd name="connsiteY2" fmla="*/ 564766 h 601646"/>
              <a:gd name="connsiteX3" fmla="*/ 101820 w 141093"/>
              <a:gd name="connsiteY3" fmla="*/ 576358 h 601646"/>
              <a:gd name="connsiteX4" fmla="*/ 141093 w 141093"/>
              <a:gd name="connsiteY4" fmla="*/ 601646 h 601646"/>
              <a:gd name="connsiteX0" fmla="*/ 0 w 141093"/>
              <a:gd name="connsiteY0" fmla="*/ 0 h 601646"/>
              <a:gd name="connsiteX1" fmla="*/ 35976 w 141093"/>
              <a:gd name="connsiteY1" fmla="*/ 506421 h 601646"/>
              <a:gd name="connsiteX2" fmla="*/ 80377 w 141093"/>
              <a:gd name="connsiteY2" fmla="*/ 564766 h 601646"/>
              <a:gd name="connsiteX3" fmla="*/ 85152 w 141093"/>
              <a:gd name="connsiteY3" fmla="*/ 581121 h 601646"/>
              <a:gd name="connsiteX4" fmla="*/ 141093 w 141093"/>
              <a:gd name="connsiteY4" fmla="*/ 601646 h 601646"/>
              <a:gd name="connsiteX0" fmla="*/ 0 w 126021"/>
              <a:gd name="connsiteY0" fmla="*/ 0 h 601646"/>
              <a:gd name="connsiteX1" fmla="*/ 20904 w 126021"/>
              <a:gd name="connsiteY1" fmla="*/ 506421 h 601646"/>
              <a:gd name="connsiteX2" fmla="*/ 65305 w 126021"/>
              <a:gd name="connsiteY2" fmla="*/ 564766 h 601646"/>
              <a:gd name="connsiteX3" fmla="*/ 70080 w 126021"/>
              <a:gd name="connsiteY3" fmla="*/ 581121 h 601646"/>
              <a:gd name="connsiteX4" fmla="*/ 126021 w 126021"/>
              <a:gd name="connsiteY4" fmla="*/ 601646 h 60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21" h="601646">
                <a:moveTo>
                  <a:pt x="0" y="0"/>
                </a:moveTo>
                <a:lnTo>
                  <a:pt x="20904" y="506421"/>
                </a:lnTo>
                <a:cubicBezTo>
                  <a:pt x="43428" y="595786"/>
                  <a:pt x="45600" y="559063"/>
                  <a:pt x="65305" y="564766"/>
                </a:cubicBezTo>
                <a:cubicBezTo>
                  <a:pt x="85010" y="570469"/>
                  <a:pt x="59961" y="574974"/>
                  <a:pt x="70080" y="581121"/>
                </a:cubicBezTo>
                <a:cubicBezTo>
                  <a:pt x="80199" y="587268"/>
                  <a:pt x="117692" y="593217"/>
                  <a:pt x="126021" y="601646"/>
                </a:cubicBezTo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82097" y="2797178"/>
            <a:ext cx="7940775" cy="4067465"/>
          </a:xfrm>
          <a:custGeom>
            <a:avLst/>
            <a:gdLst>
              <a:gd name="connsiteX0" fmla="*/ 6635261 w 6635261"/>
              <a:gd name="connsiteY0" fmla="*/ 269631 h 2579077"/>
              <a:gd name="connsiteX1" fmla="*/ 3001107 w 6635261"/>
              <a:gd name="connsiteY1" fmla="*/ 0 h 2579077"/>
              <a:gd name="connsiteX2" fmla="*/ 2543907 w 6635261"/>
              <a:gd name="connsiteY2" fmla="*/ 246185 h 2579077"/>
              <a:gd name="connsiteX3" fmla="*/ 797169 w 6635261"/>
              <a:gd name="connsiteY3" fmla="*/ 633046 h 2579077"/>
              <a:gd name="connsiteX4" fmla="*/ 82061 w 6635261"/>
              <a:gd name="connsiteY4" fmla="*/ 773723 h 2579077"/>
              <a:gd name="connsiteX5" fmla="*/ 0 w 6635261"/>
              <a:gd name="connsiteY5" fmla="*/ 2579077 h 2579077"/>
              <a:gd name="connsiteX0" fmla="*/ 6889423 w 6889423"/>
              <a:gd name="connsiteY0" fmla="*/ 269631 h 2579077"/>
              <a:gd name="connsiteX1" fmla="*/ 3255269 w 6889423"/>
              <a:gd name="connsiteY1" fmla="*/ 0 h 2579077"/>
              <a:gd name="connsiteX2" fmla="*/ 2798069 w 6889423"/>
              <a:gd name="connsiteY2" fmla="*/ 246185 h 2579077"/>
              <a:gd name="connsiteX3" fmla="*/ 1051331 w 6889423"/>
              <a:gd name="connsiteY3" fmla="*/ 633046 h 2579077"/>
              <a:gd name="connsiteX4" fmla="*/ 0 w 6889423"/>
              <a:gd name="connsiteY4" fmla="*/ 968543 h 2579077"/>
              <a:gd name="connsiteX5" fmla="*/ 254162 w 6889423"/>
              <a:gd name="connsiteY5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2056857 w 7894949"/>
              <a:gd name="connsiteY3" fmla="*/ 633046 h 2579077"/>
              <a:gd name="connsiteX4" fmla="*/ 0 w 7894949"/>
              <a:gd name="connsiteY4" fmla="*/ 1738398 h 2579077"/>
              <a:gd name="connsiteX5" fmla="*/ 1259688 w 7894949"/>
              <a:gd name="connsiteY5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784238 w 7894949"/>
              <a:gd name="connsiteY3" fmla="*/ 1132667 h 2579077"/>
              <a:gd name="connsiteX4" fmla="*/ 0 w 7894949"/>
              <a:gd name="connsiteY4" fmla="*/ 1738398 h 2579077"/>
              <a:gd name="connsiteX5" fmla="*/ 1259688 w 7894949"/>
              <a:gd name="connsiteY5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1907478 w 7894949"/>
              <a:gd name="connsiteY3" fmla="*/ 806113 h 2579077"/>
              <a:gd name="connsiteX4" fmla="*/ 784238 w 7894949"/>
              <a:gd name="connsiteY4" fmla="*/ 1132667 h 2579077"/>
              <a:gd name="connsiteX5" fmla="*/ 0 w 7894949"/>
              <a:gd name="connsiteY5" fmla="*/ 1738398 h 2579077"/>
              <a:gd name="connsiteX6" fmla="*/ 1259688 w 7894949"/>
              <a:gd name="connsiteY6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1027643 w 7894949"/>
              <a:gd name="connsiteY3" fmla="*/ 1107771 h 2579077"/>
              <a:gd name="connsiteX4" fmla="*/ 784238 w 7894949"/>
              <a:gd name="connsiteY4" fmla="*/ 1132667 h 2579077"/>
              <a:gd name="connsiteX5" fmla="*/ 0 w 7894949"/>
              <a:gd name="connsiteY5" fmla="*/ 1738398 h 2579077"/>
              <a:gd name="connsiteX6" fmla="*/ 1259688 w 7894949"/>
              <a:gd name="connsiteY6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1998604 w 7894949"/>
              <a:gd name="connsiteY3" fmla="*/ 806113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2155717 w 7894949"/>
              <a:gd name="connsiteY3" fmla="*/ 1082633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2133721 w 7894949"/>
              <a:gd name="connsiteY3" fmla="*/ 1180044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1414141 w 7894949"/>
              <a:gd name="connsiteY3" fmla="*/ 1198898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2193424 w 7894949"/>
              <a:gd name="connsiteY3" fmla="*/ 1082634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3446 h 2332892"/>
              <a:gd name="connsiteX1" fmla="*/ 4647294 w 7894949"/>
              <a:gd name="connsiteY1" fmla="*/ 567663 h 2332892"/>
              <a:gd name="connsiteX2" fmla="*/ 3803595 w 7894949"/>
              <a:gd name="connsiteY2" fmla="*/ 0 h 2332892"/>
              <a:gd name="connsiteX3" fmla="*/ 2193424 w 7894949"/>
              <a:gd name="connsiteY3" fmla="*/ 836449 h 2332892"/>
              <a:gd name="connsiteX4" fmla="*/ 1027643 w 7894949"/>
              <a:gd name="connsiteY4" fmla="*/ 861586 h 2332892"/>
              <a:gd name="connsiteX5" fmla="*/ 784238 w 7894949"/>
              <a:gd name="connsiteY5" fmla="*/ 886482 h 2332892"/>
              <a:gd name="connsiteX6" fmla="*/ 0 w 7894949"/>
              <a:gd name="connsiteY6" fmla="*/ 1492213 h 2332892"/>
              <a:gd name="connsiteX7" fmla="*/ 1259688 w 7894949"/>
              <a:gd name="connsiteY7" fmla="*/ 2332892 h 2332892"/>
              <a:gd name="connsiteX0" fmla="*/ 7894949 w 7894949"/>
              <a:gd name="connsiteY0" fmla="*/ 0 h 2309446"/>
              <a:gd name="connsiteX1" fmla="*/ 4647294 w 7894949"/>
              <a:gd name="connsiteY1" fmla="*/ 544217 h 2309446"/>
              <a:gd name="connsiteX2" fmla="*/ 1852246 w 7894949"/>
              <a:gd name="connsiteY2" fmla="*/ 570443 h 2309446"/>
              <a:gd name="connsiteX3" fmla="*/ 2193424 w 7894949"/>
              <a:gd name="connsiteY3" fmla="*/ 813003 h 2309446"/>
              <a:gd name="connsiteX4" fmla="*/ 1027643 w 7894949"/>
              <a:gd name="connsiteY4" fmla="*/ 838140 h 2309446"/>
              <a:gd name="connsiteX5" fmla="*/ 784238 w 7894949"/>
              <a:gd name="connsiteY5" fmla="*/ 863036 h 2309446"/>
              <a:gd name="connsiteX6" fmla="*/ 0 w 7894949"/>
              <a:gd name="connsiteY6" fmla="*/ 1468767 h 2309446"/>
              <a:gd name="connsiteX7" fmla="*/ 1259688 w 7894949"/>
              <a:gd name="connsiteY7" fmla="*/ 2309446 h 2309446"/>
              <a:gd name="connsiteX0" fmla="*/ 7894949 w 7894949"/>
              <a:gd name="connsiteY0" fmla="*/ 0 h 2309446"/>
              <a:gd name="connsiteX1" fmla="*/ 4647294 w 7894949"/>
              <a:gd name="connsiteY1" fmla="*/ 544217 h 2309446"/>
              <a:gd name="connsiteX2" fmla="*/ 1852246 w 7894949"/>
              <a:gd name="connsiteY2" fmla="*/ 570443 h 2309446"/>
              <a:gd name="connsiteX3" fmla="*/ 2561069 w 7894949"/>
              <a:gd name="connsiteY3" fmla="*/ 797292 h 2309446"/>
              <a:gd name="connsiteX4" fmla="*/ 1027643 w 7894949"/>
              <a:gd name="connsiteY4" fmla="*/ 838140 h 2309446"/>
              <a:gd name="connsiteX5" fmla="*/ 784238 w 7894949"/>
              <a:gd name="connsiteY5" fmla="*/ 863036 h 2309446"/>
              <a:gd name="connsiteX6" fmla="*/ 0 w 7894949"/>
              <a:gd name="connsiteY6" fmla="*/ 1468767 h 2309446"/>
              <a:gd name="connsiteX7" fmla="*/ 1259688 w 7894949"/>
              <a:gd name="connsiteY7" fmla="*/ 2309446 h 2309446"/>
              <a:gd name="connsiteX0" fmla="*/ 7894949 w 7894949"/>
              <a:gd name="connsiteY0" fmla="*/ 0 h 2309446"/>
              <a:gd name="connsiteX1" fmla="*/ 4647294 w 7894949"/>
              <a:gd name="connsiteY1" fmla="*/ 544217 h 2309446"/>
              <a:gd name="connsiteX2" fmla="*/ 2561069 w 7894949"/>
              <a:gd name="connsiteY2" fmla="*/ 797292 h 2309446"/>
              <a:gd name="connsiteX3" fmla="*/ 1027643 w 7894949"/>
              <a:gd name="connsiteY3" fmla="*/ 838140 h 2309446"/>
              <a:gd name="connsiteX4" fmla="*/ 784238 w 7894949"/>
              <a:gd name="connsiteY4" fmla="*/ 863036 h 2309446"/>
              <a:gd name="connsiteX5" fmla="*/ 0 w 7894949"/>
              <a:gd name="connsiteY5" fmla="*/ 1468767 h 2309446"/>
              <a:gd name="connsiteX6" fmla="*/ 1259688 w 7894949"/>
              <a:gd name="connsiteY6" fmla="*/ 2309446 h 2309446"/>
              <a:gd name="connsiteX0" fmla="*/ 7894949 w 7894949"/>
              <a:gd name="connsiteY0" fmla="*/ 0 h 2309446"/>
              <a:gd name="connsiteX1" fmla="*/ 2771360 w 7894949"/>
              <a:gd name="connsiteY1" fmla="*/ 569355 h 2309446"/>
              <a:gd name="connsiteX2" fmla="*/ 2561069 w 7894949"/>
              <a:gd name="connsiteY2" fmla="*/ 797292 h 2309446"/>
              <a:gd name="connsiteX3" fmla="*/ 1027643 w 7894949"/>
              <a:gd name="connsiteY3" fmla="*/ 838140 h 2309446"/>
              <a:gd name="connsiteX4" fmla="*/ 784238 w 7894949"/>
              <a:gd name="connsiteY4" fmla="*/ 863036 h 2309446"/>
              <a:gd name="connsiteX5" fmla="*/ 0 w 7894949"/>
              <a:gd name="connsiteY5" fmla="*/ 1468767 h 2309446"/>
              <a:gd name="connsiteX6" fmla="*/ 1259688 w 7894949"/>
              <a:gd name="connsiteY6" fmla="*/ 2309446 h 2309446"/>
              <a:gd name="connsiteX0" fmla="*/ 7957795 w 7957795"/>
              <a:gd name="connsiteY0" fmla="*/ 0 h 1800399"/>
              <a:gd name="connsiteX1" fmla="*/ 2771360 w 7957795"/>
              <a:gd name="connsiteY1" fmla="*/ 60308 h 1800399"/>
              <a:gd name="connsiteX2" fmla="*/ 2561069 w 7957795"/>
              <a:gd name="connsiteY2" fmla="*/ 288245 h 1800399"/>
              <a:gd name="connsiteX3" fmla="*/ 1027643 w 7957795"/>
              <a:gd name="connsiteY3" fmla="*/ 329093 h 1800399"/>
              <a:gd name="connsiteX4" fmla="*/ 784238 w 7957795"/>
              <a:gd name="connsiteY4" fmla="*/ 353989 h 1800399"/>
              <a:gd name="connsiteX5" fmla="*/ 0 w 7957795"/>
              <a:gd name="connsiteY5" fmla="*/ 959720 h 1800399"/>
              <a:gd name="connsiteX6" fmla="*/ 1259688 w 7957795"/>
              <a:gd name="connsiteY6" fmla="*/ 1800399 h 1800399"/>
              <a:gd name="connsiteX0" fmla="*/ 7957795 w 7957795"/>
              <a:gd name="connsiteY0" fmla="*/ 0 h 1795319"/>
              <a:gd name="connsiteX1" fmla="*/ 2771360 w 7957795"/>
              <a:gd name="connsiteY1" fmla="*/ 60308 h 1795319"/>
              <a:gd name="connsiteX2" fmla="*/ 2561069 w 7957795"/>
              <a:gd name="connsiteY2" fmla="*/ 288245 h 1795319"/>
              <a:gd name="connsiteX3" fmla="*/ 1027643 w 7957795"/>
              <a:gd name="connsiteY3" fmla="*/ 329093 h 1795319"/>
              <a:gd name="connsiteX4" fmla="*/ 784238 w 7957795"/>
              <a:gd name="connsiteY4" fmla="*/ 353989 h 1795319"/>
              <a:gd name="connsiteX5" fmla="*/ 0 w 7957795"/>
              <a:gd name="connsiteY5" fmla="*/ 959720 h 1795319"/>
              <a:gd name="connsiteX6" fmla="*/ 15088 w 7957795"/>
              <a:gd name="connsiteY6" fmla="*/ 1795319 h 1795319"/>
              <a:gd name="connsiteX0" fmla="*/ 7957795 w 7957795"/>
              <a:gd name="connsiteY0" fmla="*/ 0 h 1795319"/>
              <a:gd name="connsiteX1" fmla="*/ 5303794 w 7957795"/>
              <a:gd name="connsiteY1" fmla="*/ 33766 h 1795319"/>
              <a:gd name="connsiteX2" fmla="*/ 2771360 w 7957795"/>
              <a:gd name="connsiteY2" fmla="*/ 60308 h 1795319"/>
              <a:gd name="connsiteX3" fmla="*/ 2561069 w 7957795"/>
              <a:gd name="connsiteY3" fmla="*/ 288245 h 1795319"/>
              <a:gd name="connsiteX4" fmla="*/ 1027643 w 7957795"/>
              <a:gd name="connsiteY4" fmla="*/ 329093 h 1795319"/>
              <a:gd name="connsiteX5" fmla="*/ 784238 w 7957795"/>
              <a:gd name="connsiteY5" fmla="*/ 353989 h 1795319"/>
              <a:gd name="connsiteX6" fmla="*/ 0 w 7957795"/>
              <a:gd name="connsiteY6" fmla="*/ 959720 h 1795319"/>
              <a:gd name="connsiteX7" fmla="*/ 15088 w 7957795"/>
              <a:gd name="connsiteY7" fmla="*/ 1795319 h 1795319"/>
              <a:gd name="connsiteX0" fmla="*/ 7957795 w 7957795"/>
              <a:gd name="connsiteY0" fmla="*/ 0 h 1795319"/>
              <a:gd name="connsiteX1" fmla="*/ 5266848 w 7957795"/>
              <a:gd name="connsiteY1" fmla="*/ 33766 h 1795319"/>
              <a:gd name="connsiteX2" fmla="*/ 2771360 w 7957795"/>
              <a:gd name="connsiteY2" fmla="*/ 60308 h 1795319"/>
              <a:gd name="connsiteX3" fmla="*/ 2561069 w 7957795"/>
              <a:gd name="connsiteY3" fmla="*/ 288245 h 1795319"/>
              <a:gd name="connsiteX4" fmla="*/ 1027643 w 7957795"/>
              <a:gd name="connsiteY4" fmla="*/ 329093 h 1795319"/>
              <a:gd name="connsiteX5" fmla="*/ 784238 w 7957795"/>
              <a:gd name="connsiteY5" fmla="*/ 353989 h 1795319"/>
              <a:gd name="connsiteX6" fmla="*/ 0 w 7957795"/>
              <a:gd name="connsiteY6" fmla="*/ 959720 h 1795319"/>
              <a:gd name="connsiteX7" fmla="*/ 15088 w 7957795"/>
              <a:gd name="connsiteY7" fmla="*/ 1795319 h 1795319"/>
              <a:gd name="connsiteX0" fmla="*/ 7957795 w 7957795"/>
              <a:gd name="connsiteY0" fmla="*/ 0 h 1795319"/>
              <a:gd name="connsiteX1" fmla="*/ 5234521 w 7957795"/>
              <a:gd name="connsiteY1" fmla="*/ 29148 h 1795319"/>
              <a:gd name="connsiteX2" fmla="*/ 2771360 w 7957795"/>
              <a:gd name="connsiteY2" fmla="*/ 60308 h 1795319"/>
              <a:gd name="connsiteX3" fmla="*/ 2561069 w 7957795"/>
              <a:gd name="connsiteY3" fmla="*/ 288245 h 1795319"/>
              <a:gd name="connsiteX4" fmla="*/ 1027643 w 7957795"/>
              <a:gd name="connsiteY4" fmla="*/ 329093 h 1795319"/>
              <a:gd name="connsiteX5" fmla="*/ 784238 w 7957795"/>
              <a:gd name="connsiteY5" fmla="*/ 353989 h 1795319"/>
              <a:gd name="connsiteX6" fmla="*/ 0 w 7957795"/>
              <a:gd name="connsiteY6" fmla="*/ 959720 h 1795319"/>
              <a:gd name="connsiteX7" fmla="*/ 15088 w 7957795"/>
              <a:gd name="connsiteY7" fmla="*/ 1795319 h 1795319"/>
              <a:gd name="connsiteX0" fmla="*/ 7957795 w 7957795"/>
              <a:gd name="connsiteY0" fmla="*/ 0 h 1795319"/>
              <a:gd name="connsiteX1" fmla="*/ 5834885 w 7957795"/>
              <a:gd name="connsiteY1" fmla="*/ 24530 h 1795319"/>
              <a:gd name="connsiteX2" fmla="*/ 5234521 w 7957795"/>
              <a:gd name="connsiteY2" fmla="*/ 29148 h 1795319"/>
              <a:gd name="connsiteX3" fmla="*/ 2771360 w 7957795"/>
              <a:gd name="connsiteY3" fmla="*/ 60308 h 1795319"/>
              <a:gd name="connsiteX4" fmla="*/ 2561069 w 7957795"/>
              <a:gd name="connsiteY4" fmla="*/ 288245 h 1795319"/>
              <a:gd name="connsiteX5" fmla="*/ 1027643 w 7957795"/>
              <a:gd name="connsiteY5" fmla="*/ 329093 h 1795319"/>
              <a:gd name="connsiteX6" fmla="*/ 784238 w 7957795"/>
              <a:gd name="connsiteY6" fmla="*/ 353989 h 1795319"/>
              <a:gd name="connsiteX7" fmla="*/ 0 w 7957795"/>
              <a:gd name="connsiteY7" fmla="*/ 959720 h 1795319"/>
              <a:gd name="connsiteX8" fmla="*/ 15088 w 7957795"/>
              <a:gd name="connsiteY8" fmla="*/ 1795319 h 1795319"/>
              <a:gd name="connsiteX0" fmla="*/ 7957795 w 7957795"/>
              <a:gd name="connsiteY0" fmla="*/ 658961 h 2454280"/>
              <a:gd name="connsiteX1" fmla="*/ 5220667 w 7957795"/>
              <a:gd name="connsiteY1" fmla="*/ 0 h 2454280"/>
              <a:gd name="connsiteX2" fmla="*/ 5234521 w 7957795"/>
              <a:gd name="connsiteY2" fmla="*/ 688109 h 2454280"/>
              <a:gd name="connsiteX3" fmla="*/ 2771360 w 7957795"/>
              <a:gd name="connsiteY3" fmla="*/ 719269 h 2454280"/>
              <a:gd name="connsiteX4" fmla="*/ 2561069 w 7957795"/>
              <a:gd name="connsiteY4" fmla="*/ 947206 h 2454280"/>
              <a:gd name="connsiteX5" fmla="*/ 1027643 w 7957795"/>
              <a:gd name="connsiteY5" fmla="*/ 988054 h 2454280"/>
              <a:gd name="connsiteX6" fmla="*/ 784238 w 7957795"/>
              <a:gd name="connsiteY6" fmla="*/ 1012950 h 2454280"/>
              <a:gd name="connsiteX7" fmla="*/ 0 w 7957795"/>
              <a:gd name="connsiteY7" fmla="*/ 1618681 h 2454280"/>
              <a:gd name="connsiteX8" fmla="*/ 15088 w 7957795"/>
              <a:gd name="connsiteY8" fmla="*/ 2454280 h 2454280"/>
              <a:gd name="connsiteX0" fmla="*/ 8844486 w 8844486"/>
              <a:gd name="connsiteY0" fmla="*/ 0 h 2464956"/>
              <a:gd name="connsiteX1" fmla="*/ 5220667 w 8844486"/>
              <a:gd name="connsiteY1" fmla="*/ 10676 h 2464956"/>
              <a:gd name="connsiteX2" fmla="*/ 5234521 w 8844486"/>
              <a:gd name="connsiteY2" fmla="*/ 698785 h 2464956"/>
              <a:gd name="connsiteX3" fmla="*/ 2771360 w 8844486"/>
              <a:gd name="connsiteY3" fmla="*/ 729945 h 2464956"/>
              <a:gd name="connsiteX4" fmla="*/ 2561069 w 8844486"/>
              <a:gd name="connsiteY4" fmla="*/ 957882 h 2464956"/>
              <a:gd name="connsiteX5" fmla="*/ 1027643 w 8844486"/>
              <a:gd name="connsiteY5" fmla="*/ 998730 h 2464956"/>
              <a:gd name="connsiteX6" fmla="*/ 784238 w 8844486"/>
              <a:gd name="connsiteY6" fmla="*/ 1023626 h 2464956"/>
              <a:gd name="connsiteX7" fmla="*/ 0 w 8844486"/>
              <a:gd name="connsiteY7" fmla="*/ 1629357 h 2464956"/>
              <a:gd name="connsiteX8" fmla="*/ 15088 w 8844486"/>
              <a:gd name="connsiteY8" fmla="*/ 2464956 h 2464956"/>
              <a:gd name="connsiteX0" fmla="*/ 8844486 w 8844486"/>
              <a:gd name="connsiteY0" fmla="*/ 0 h 2464956"/>
              <a:gd name="connsiteX1" fmla="*/ 7557466 w 8844486"/>
              <a:gd name="connsiteY1" fmla="*/ 6057 h 2464956"/>
              <a:gd name="connsiteX2" fmla="*/ 5220667 w 8844486"/>
              <a:gd name="connsiteY2" fmla="*/ 10676 h 2464956"/>
              <a:gd name="connsiteX3" fmla="*/ 5234521 w 8844486"/>
              <a:gd name="connsiteY3" fmla="*/ 698785 h 2464956"/>
              <a:gd name="connsiteX4" fmla="*/ 2771360 w 8844486"/>
              <a:gd name="connsiteY4" fmla="*/ 729945 h 2464956"/>
              <a:gd name="connsiteX5" fmla="*/ 2561069 w 8844486"/>
              <a:gd name="connsiteY5" fmla="*/ 957882 h 2464956"/>
              <a:gd name="connsiteX6" fmla="*/ 1027643 w 8844486"/>
              <a:gd name="connsiteY6" fmla="*/ 998730 h 2464956"/>
              <a:gd name="connsiteX7" fmla="*/ 784238 w 8844486"/>
              <a:gd name="connsiteY7" fmla="*/ 1023626 h 2464956"/>
              <a:gd name="connsiteX8" fmla="*/ 0 w 8844486"/>
              <a:gd name="connsiteY8" fmla="*/ 1629357 h 2464956"/>
              <a:gd name="connsiteX9" fmla="*/ 15088 w 8844486"/>
              <a:gd name="connsiteY9" fmla="*/ 2464956 h 2464956"/>
              <a:gd name="connsiteX0" fmla="*/ 8844486 w 8844486"/>
              <a:gd name="connsiteY0" fmla="*/ 0 h 2464956"/>
              <a:gd name="connsiteX1" fmla="*/ 7940775 w 8844486"/>
              <a:gd name="connsiteY1" fmla="*/ 10676 h 2464956"/>
              <a:gd name="connsiteX2" fmla="*/ 5220667 w 8844486"/>
              <a:gd name="connsiteY2" fmla="*/ 10676 h 2464956"/>
              <a:gd name="connsiteX3" fmla="*/ 5234521 w 8844486"/>
              <a:gd name="connsiteY3" fmla="*/ 698785 h 2464956"/>
              <a:gd name="connsiteX4" fmla="*/ 2771360 w 8844486"/>
              <a:gd name="connsiteY4" fmla="*/ 729945 h 2464956"/>
              <a:gd name="connsiteX5" fmla="*/ 2561069 w 8844486"/>
              <a:gd name="connsiteY5" fmla="*/ 957882 h 2464956"/>
              <a:gd name="connsiteX6" fmla="*/ 1027643 w 8844486"/>
              <a:gd name="connsiteY6" fmla="*/ 998730 h 2464956"/>
              <a:gd name="connsiteX7" fmla="*/ 784238 w 8844486"/>
              <a:gd name="connsiteY7" fmla="*/ 1023626 h 2464956"/>
              <a:gd name="connsiteX8" fmla="*/ 0 w 8844486"/>
              <a:gd name="connsiteY8" fmla="*/ 1629357 h 2464956"/>
              <a:gd name="connsiteX9" fmla="*/ 15088 w 8844486"/>
              <a:gd name="connsiteY9" fmla="*/ 2464956 h 2464956"/>
              <a:gd name="connsiteX0" fmla="*/ 7916232 w 7940775"/>
              <a:gd name="connsiteY0" fmla="*/ 0 h 4067465"/>
              <a:gd name="connsiteX1" fmla="*/ 7940775 w 7940775"/>
              <a:gd name="connsiteY1" fmla="*/ 1613185 h 4067465"/>
              <a:gd name="connsiteX2" fmla="*/ 5220667 w 7940775"/>
              <a:gd name="connsiteY2" fmla="*/ 1613185 h 4067465"/>
              <a:gd name="connsiteX3" fmla="*/ 5234521 w 7940775"/>
              <a:gd name="connsiteY3" fmla="*/ 2301294 h 4067465"/>
              <a:gd name="connsiteX4" fmla="*/ 2771360 w 7940775"/>
              <a:gd name="connsiteY4" fmla="*/ 2332454 h 4067465"/>
              <a:gd name="connsiteX5" fmla="*/ 2561069 w 7940775"/>
              <a:gd name="connsiteY5" fmla="*/ 2560391 h 4067465"/>
              <a:gd name="connsiteX6" fmla="*/ 1027643 w 7940775"/>
              <a:gd name="connsiteY6" fmla="*/ 2601239 h 4067465"/>
              <a:gd name="connsiteX7" fmla="*/ 784238 w 7940775"/>
              <a:gd name="connsiteY7" fmla="*/ 2626135 h 4067465"/>
              <a:gd name="connsiteX8" fmla="*/ 0 w 7940775"/>
              <a:gd name="connsiteY8" fmla="*/ 3231866 h 4067465"/>
              <a:gd name="connsiteX9" fmla="*/ 15088 w 7940775"/>
              <a:gd name="connsiteY9" fmla="*/ 4067465 h 4067465"/>
              <a:gd name="connsiteX0" fmla="*/ 7916232 w 7940775"/>
              <a:gd name="connsiteY0" fmla="*/ 0 h 4067465"/>
              <a:gd name="connsiteX1" fmla="*/ 7940775 w 7940775"/>
              <a:gd name="connsiteY1" fmla="*/ 1613185 h 4067465"/>
              <a:gd name="connsiteX2" fmla="*/ 5220667 w 7940775"/>
              <a:gd name="connsiteY2" fmla="*/ 1613185 h 4067465"/>
              <a:gd name="connsiteX3" fmla="*/ 5234521 w 7940775"/>
              <a:gd name="connsiteY3" fmla="*/ 2301294 h 4067465"/>
              <a:gd name="connsiteX4" fmla="*/ 2771360 w 7940775"/>
              <a:gd name="connsiteY4" fmla="*/ 2332454 h 4067465"/>
              <a:gd name="connsiteX5" fmla="*/ 2561069 w 7940775"/>
              <a:gd name="connsiteY5" fmla="*/ 2560391 h 4067465"/>
              <a:gd name="connsiteX6" fmla="*/ 1027643 w 7940775"/>
              <a:gd name="connsiteY6" fmla="*/ 2601239 h 4067465"/>
              <a:gd name="connsiteX7" fmla="*/ 784238 w 7940775"/>
              <a:gd name="connsiteY7" fmla="*/ 2626135 h 4067465"/>
              <a:gd name="connsiteX8" fmla="*/ 0 w 7940775"/>
              <a:gd name="connsiteY8" fmla="*/ 3231866 h 4067465"/>
              <a:gd name="connsiteX9" fmla="*/ 15088 w 7940775"/>
              <a:gd name="connsiteY9" fmla="*/ 4067465 h 406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40775" h="4067465">
                <a:moveTo>
                  <a:pt x="7916232" y="0"/>
                </a:moveTo>
                <a:lnTo>
                  <a:pt x="7940775" y="1613185"/>
                </a:lnTo>
                <a:lnTo>
                  <a:pt x="5220667" y="1613185"/>
                </a:lnTo>
                <a:lnTo>
                  <a:pt x="5234521" y="2301294"/>
                </a:lnTo>
                <a:lnTo>
                  <a:pt x="2771360" y="2332454"/>
                </a:lnTo>
                <a:lnTo>
                  <a:pt x="2561069" y="2560391"/>
                </a:lnTo>
                <a:lnTo>
                  <a:pt x="1027643" y="2601239"/>
                </a:lnTo>
                <a:lnTo>
                  <a:pt x="784238" y="2626135"/>
                </a:lnTo>
                <a:lnTo>
                  <a:pt x="0" y="3231866"/>
                </a:lnTo>
                <a:lnTo>
                  <a:pt x="15088" y="4067465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80080" y="4615180"/>
            <a:ext cx="45719" cy="1219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055614">
            <a:off x="2866920" y="4470242"/>
            <a:ext cx="324060" cy="223576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200400" y="4820697"/>
            <a:ext cx="17585" cy="552659"/>
          </a:xfrm>
          <a:custGeom>
            <a:avLst/>
            <a:gdLst>
              <a:gd name="connsiteX0" fmla="*/ 0 w 17585"/>
              <a:gd name="connsiteY0" fmla="*/ 0 h 552659"/>
              <a:gd name="connsiteX1" fmla="*/ 2512 w 17585"/>
              <a:gd name="connsiteY1" fmla="*/ 545123 h 552659"/>
              <a:gd name="connsiteX2" fmla="*/ 2512 w 17585"/>
              <a:gd name="connsiteY2" fmla="*/ 545123 h 552659"/>
              <a:gd name="connsiteX3" fmla="*/ 10048 w 17585"/>
              <a:gd name="connsiteY3" fmla="*/ 552659 h 552659"/>
              <a:gd name="connsiteX4" fmla="*/ 17585 w 17585"/>
              <a:gd name="connsiteY4" fmla="*/ 547635 h 55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5" h="552659">
                <a:moveTo>
                  <a:pt x="0" y="0"/>
                </a:moveTo>
                <a:cubicBezTo>
                  <a:pt x="837" y="181708"/>
                  <a:pt x="1675" y="363415"/>
                  <a:pt x="2512" y="545123"/>
                </a:cubicBezTo>
                <a:lnTo>
                  <a:pt x="2512" y="545123"/>
                </a:lnTo>
                <a:lnTo>
                  <a:pt x="10048" y="552659"/>
                </a:lnTo>
                <a:lnTo>
                  <a:pt x="17585" y="547635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83392" y="2587081"/>
            <a:ext cx="7717807" cy="4259767"/>
          </a:xfrm>
          <a:custGeom>
            <a:avLst/>
            <a:gdLst>
              <a:gd name="connsiteX0" fmla="*/ 0 w 7125630"/>
              <a:gd name="connsiteY0" fmla="*/ 3902927 h 3902927"/>
              <a:gd name="connsiteX1" fmla="*/ 122664 w 7125630"/>
              <a:gd name="connsiteY1" fmla="*/ 635619 h 3902927"/>
              <a:gd name="connsiteX2" fmla="*/ 156117 w 7125630"/>
              <a:gd name="connsiteY2" fmla="*/ 568712 h 3902927"/>
              <a:gd name="connsiteX3" fmla="*/ 245327 w 7125630"/>
              <a:gd name="connsiteY3" fmla="*/ 468351 h 3902927"/>
              <a:gd name="connsiteX4" fmla="*/ 379142 w 7125630"/>
              <a:gd name="connsiteY4" fmla="*/ 267629 h 3902927"/>
              <a:gd name="connsiteX5" fmla="*/ 524108 w 7125630"/>
              <a:gd name="connsiteY5" fmla="*/ 111512 h 3902927"/>
              <a:gd name="connsiteX6" fmla="*/ 602166 w 7125630"/>
              <a:gd name="connsiteY6" fmla="*/ 0 h 3902927"/>
              <a:gd name="connsiteX7" fmla="*/ 602166 w 7125630"/>
              <a:gd name="connsiteY7" fmla="*/ 0 h 3902927"/>
              <a:gd name="connsiteX8" fmla="*/ 7125630 w 7125630"/>
              <a:gd name="connsiteY8" fmla="*/ 245327 h 3902927"/>
              <a:gd name="connsiteX0" fmla="*/ 0 w 7125630"/>
              <a:gd name="connsiteY0" fmla="*/ 3906228 h 3906228"/>
              <a:gd name="connsiteX1" fmla="*/ 122664 w 7125630"/>
              <a:gd name="connsiteY1" fmla="*/ 638920 h 3906228"/>
              <a:gd name="connsiteX2" fmla="*/ 156117 w 7125630"/>
              <a:gd name="connsiteY2" fmla="*/ 572013 h 3906228"/>
              <a:gd name="connsiteX3" fmla="*/ 245327 w 7125630"/>
              <a:gd name="connsiteY3" fmla="*/ 471652 h 3906228"/>
              <a:gd name="connsiteX4" fmla="*/ 379142 w 7125630"/>
              <a:gd name="connsiteY4" fmla="*/ 270930 h 3906228"/>
              <a:gd name="connsiteX5" fmla="*/ 524108 w 7125630"/>
              <a:gd name="connsiteY5" fmla="*/ 114813 h 3906228"/>
              <a:gd name="connsiteX6" fmla="*/ 602166 w 7125630"/>
              <a:gd name="connsiteY6" fmla="*/ 3301 h 3906228"/>
              <a:gd name="connsiteX7" fmla="*/ 3724507 w 7125630"/>
              <a:gd name="connsiteY7" fmla="*/ 248628 h 3906228"/>
              <a:gd name="connsiteX8" fmla="*/ 7125630 w 7125630"/>
              <a:gd name="connsiteY8" fmla="*/ 248628 h 390622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7125630 w 7125630"/>
              <a:gd name="connsiteY8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285678 w 7125630"/>
              <a:gd name="connsiteY8" fmla="*/ 127397 h 3796148"/>
              <a:gd name="connsiteX9" fmla="*/ 7125630 w 7125630"/>
              <a:gd name="connsiteY9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129561 w 7125630"/>
              <a:gd name="connsiteY8" fmla="*/ 127397 h 3796148"/>
              <a:gd name="connsiteX9" fmla="*/ 7125630 w 7125630"/>
              <a:gd name="connsiteY9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129561 w 7125630"/>
              <a:gd name="connsiteY8" fmla="*/ 127397 h 3796148"/>
              <a:gd name="connsiteX9" fmla="*/ 6032810 w 7125630"/>
              <a:gd name="connsiteY9" fmla="*/ 116245 h 3796148"/>
              <a:gd name="connsiteX10" fmla="*/ 7125630 w 7125630"/>
              <a:gd name="connsiteY10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129561 w 7125630"/>
              <a:gd name="connsiteY8" fmla="*/ 127397 h 3796148"/>
              <a:gd name="connsiteX9" fmla="*/ 5408341 w 7125630"/>
              <a:gd name="connsiteY9" fmla="*/ 27036 h 3796148"/>
              <a:gd name="connsiteX10" fmla="*/ 7125630 w 7125630"/>
              <a:gd name="connsiteY10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129561 w 7125630"/>
              <a:gd name="connsiteY8" fmla="*/ 127397 h 3796148"/>
              <a:gd name="connsiteX9" fmla="*/ 5408341 w 7125630"/>
              <a:gd name="connsiteY9" fmla="*/ 27036 h 3796148"/>
              <a:gd name="connsiteX10" fmla="*/ 6233532 w 7125630"/>
              <a:gd name="connsiteY10" fmla="*/ 71640 h 3796148"/>
              <a:gd name="connsiteX11" fmla="*/ 7125630 w 7125630"/>
              <a:gd name="connsiteY11" fmla="*/ 138548 h 3796148"/>
              <a:gd name="connsiteX0" fmla="*/ 0 w 7125630"/>
              <a:gd name="connsiteY0" fmla="*/ 3869474 h 3869474"/>
              <a:gd name="connsiteX1" fmla="*/ 122664 w 7125630"/>
              <a:gd name="connsiteY1" fmla="*/ 602166 h 3869474"/>
              <a:gd name="connsiteX2" fmla="*/ 156117 w 7125630"/>
              <a:gd name="connsiteY2" fmla="*/ 535259 h 3869474"/>
              <a:gd name="connsiteX3" fmla="*/ 245327 w 7125630"/>
              <a:gd name="connsiteY3" fmla="*/ 434898 h 3869474"/>
              <a:gd name="connsiteX4" fmla="*/ 379142 w 7125630"/>
              <a:gd name="connsiteY4" fmla="*/ 234176 h 3869474"/>
              <a:gd name="connsiteX5" fmla="*/ 524108 w 7125630"/>
              <a:gd name="connsiteY5" fmla="*/ 78059 h 3869474"/>
              <a:gd name="connsiteX6" fmla="*/ 557562 w 7125630"/>
              <a:gd name="connsiteY6" fmla="*/ 256478 h 3869474"/>
              <a:gd name="connsiteX7" fmla="*/ 3724507 w 7125630"/>
              <a:gd name="connsiteY7" fmla="*/ 211874 h 3869474"/>
              <a:gd name="connsiteX8" fmla="*/ 5129561 w 7125630"/>
              <a:gd name="connsiteY8" fmla="*/ 200723 h 3869474"/>
              <a:gd name="connsiteX9" fmla="*/ 5408341 w 7125630"/>
              <a:gd name="connsiteY9" fmla="*/ 100362 h 3869474"/>
              <a:gd name="connsiteX10" fmla="*/ 5653669 w 7125630"/>
              <a:gd name="connsiteY10" fmla="*/ 0 h 3869474"/>
              <a:gd name="connsiteX11" fmla="*/ 7125630 w 7125630"/>
              <a:gd name="connsiteY11" fmla="*/ 211874 h 3869474"/>
              <a:gd name="connsiteX0" fmla="*/ 0 w 7125630"/>
              <a:gd name="connsiteY0" fmla="*/ 3869474 h 3869474"/>
              <a:gd name="connsiteX1" fmla="*/ 122664 w 7125630"/>
              <a:gd name="connsiteY1" fmla="*/ 602166 h 3869474"/>
              <a:gd name="connsiteX2" fmla="*/ 156117 w 7125630"/>
              <a:gd name="connsiteY2" fmla="*/ 535259 h 3869474"/>
              <a:gd name="connsiteX3" fmla="*/ 245327 w 7125630"/>
              <a:gd name="connsiteY3" fmla="*/ 434898 h 3869474"/>
              <a:gd name="connsiteX4" fmla="*/ 379142 w 7125630"/>
              <a:gd name="connsiteY4" fmla="*/ 234176 h 3869474"/>
              <a:gd name="connsiteX5" fmla="*/ 524108 w 7125630"/>
              <a:gd name="connsiteY5" fmla="*/ 78059 h 3869474"/>
              <a:gd name="connsiteX6" fmla="*/ 557562 w 7125630"/>
              <a:gd name="connsiteY6" fmla="*/ 256478 h 3869474"/>
              <a:gd name="connsiteX7" fmla="*/ 3724507 w 7125630"/>
              <a:gd name="connsiteY7" fmla="*/ 211874 h 3869474"/>
              <a:gd name="connsiteX8" fmla="*/ 5129561 w 7125630"/>
              <a:gd name="connsiteY8" fmla="*/ 200723 h 3869474"/>
              <a:gd name="connsiteX9" fmla="*/ 5408341 w 7125630"/>
              <a:gd name="connsiteY9" fmla="*/ 100362 h 3869474"/>
              <a:gd name="connsiteX10" fmla="*/ 5653669 w 7125630"/>
              <a:gd name="connsiteY10" fmla="*/ 0 h 3869474"/>
              <a:gd name="connsiteX11" fmla="*/ 6568069 w 7125630"/>
              <a:gd name="connsiteY11" fmla="*/ 156118 h 3869474"/>
              <a:gd name="connsiteX12" fmla="*/ 7125630 w 7125630"/>
              <a:gd name="connsiteY12" fmla="*/ 211874 h 3869474"/>
              <a:gd name="connsiteX0" fmla="*/ 0 w 7125630"/>
              <a:gd name="connsiteY0" fmla="*/ 4025590 h 4025590"/>
              <a:gd name="connsiteX1" fmla="*/ 122664 w 7125630"/>
              <a:gd name="connsiteY1" fmla="*/ 758282 h 4025590"/>
              <a:gd name="connsiteX2" fmla="*/ 156117 w 7125630"/>
              <a:gd name="connsiteY2" fmla="*/ 691375 h 4025590"/>
              <a:gd name="connsiteX3" fmla="*/ 245327 w 7125630"/>
              <a:gd name="connsiteY3" fmla="*/ 591014 h 4025590"/>
              <a:gd name="connsiteX4" fmla="*/ 379142 w 7125630"/>
              <a:gd name="connsiteY4" fmla="*/ 390292 h 4025590"/>
              <a:gd name="connsiteX5" fmla="*/ 524108 w 7125630"/>
              <a:gd name="connsiteY5" fmla="*/ 234175 h 4025590"/>
              <a:gd name="connsiteX6" fmla="*/ 557562 w 7125630"/>
              <a:gd name="connsiteY6" fmla="*/ 412594 h 4025590"/>
              <a:gd name="connsiteX7" fmla="*/ 3724507 w 7125630"/>
              <a:gd name="connsiteY7" fmla="*/ 367990 h 4025590"/>
              <a:gd name="connsiteX8" fmla="*/ 5129561 w 7125630"/>
              <a:gd name="connsiteY8" fmla="*/ 356839 h 4025590"/>
              <a:gd name="connsiteX9" fmla="*/ 5408341 w 7125630"/>
              <a:gd name="connsiteY9" fmla="*/ 256478 h 4025590"/>
              <a:gd name="connsiteX10" fmla="*/ 5653669 w 7125630"/>
              <a:gd name="connsiteY10" fmla="*/ 156116 h 4025590"/>
              <a:gd name="connsiteX11" fmla="*/ 5932450 w 7125630"/>
              <a:gd name="connsiteY11" fmla="*/ 0 h 4025590"/>
              <a:gd name="connsiteX12" fmla="*/ 7125630 w 7125630"/>
              <a:gd name="connsiteY12" fmla="*/ 367990 h 4025590"/>
              <a:gd name="connsiteX0" fmla="*/ 0 w 7125630"/>
              <a:gd name="connsiteY0" fmla="*/ 4025590 h 4025590"/>
              <a:gd name="connsiteX1" fmla="*/ 122664 w 7125630"/>
              <a:gd name="connsiteY1" fmla="*/ 758282 h 4025590"/>
              <a:gd name="connsiteX2" fmla="*/ 156117 w 7125630"/>
              <a:gd name="connsiteY2" fmla="*/ 691375 h 4025590"/>
              <a:gd name="connsiteX3" fmla="*/ 245327 w 7125630"/>
              <a:gd name="connsiteY3" fmla="*/ 591014 h 4025590"/>
              <a:gd name="connsiteX4" fmla="*/ 379142 w 7125630"/>
              <a:gd name="connsiteY4" fmla="*/ 390292 h 4025590"/>
              <a:gd name="connsiteX5" fmla="*/ 524108 w 7125630"/>
              <a:gd name="connsiteY5" fmla="*/ 234175 h 4025590"/>
              <a:gd name="connsiteX6" fmla="*/ 557562 w 7125630"/>
              <a:gd name="connsiteY6" fmla="*/ 412594 h 4025590"/>
              <a:gd name="connsiteX7" fmla="*/ 3724507 w 7125630"/>
              <a:gd name="connsiteY7" fmla="*/ 367990 h 4025590"/>
              <a:gd name="connsiteX8" fmla="*/ 5129561 w 7125630"/>
              <a:gd name="connsiteY8" fmla="*/ 356839 h 4025590"/>
              <a:gd name="connsiteX9" fmla="*/ 5408341 w 7125630"/>
              <a:gd name="connsiteY9" fmla="*/ 256478 h 4025590"/>
              <a:gd name="connsiteX10" fmla="*/ 5653669 w 7125630"/>
              <a:gd name="connsiteY10" fmla="*/ 156116 h 4025590"/>
              <a:gd name="connsiteX11" fmla="*/ 5932450 w 7125630"/>
              <a:gd name="connsiteY11" fmla="*/ 0 h 4025590"/>
              <a:gd name="connsiteX12" fmla="*/ 6779942 w 7125630"/>
              <a:gd name="connsiteY12" fmla="*/ 256478 h 4025590"/>
              <a:gd name="connsiteX13" fmla="*/ 7125630 w 7125630"/>
              <a:gd name="connsiteY13" fmla="*/ 367990 h 4025590"/>
              <a:gd name="connsiteX0" fmla="*/ 0 w 7125630"/>
              <a:gd name="connsiteY0" fmla="*/ 4092498 h 4092498"/>
              <a:gd name="connsiteX1" fmla="*/ 122664 w 7125630"/>
              <a:gd name="connsiteY1" fmla="*/ 825190 h 4092498"/>
              <a:gd name="connsiteX2" fmla="*/ 156117 w 7125630"/>
              <a:gd name="connsiteY2" fmla="*/ 758283 h 4092498"/>
              <a:gd name="connsiteX3" fmla="*/ 245327 w 7125630"/>
              <a:gd name="connsiteY3" fmla="*/ 657922 h 4092498"/>
              <a:gd name="connsiteX4" fmla="*/ 379142 w 7125630"/>
              <a:gd name="connsiteY4" fmla="*/ 457200 h 4092498"/>
              <a:gd name="connsiteX5" fmla="*/ 524108 w 7125630"/>
              <a:gd name="connsiteY5" fmla="*/ 301083 h 4092498"/>
              <a:gd name="connsiteX6" fmla="*/ 557562 w 7125630"/>
              <a:gd name="connsiteY6" fmla="*/ 479502 h 4092498"/>
              <a:gd name="connsiteX7" fmla="*/ 3724507 w 7125630"/>
              <a:gd name="connsiteY7" fmla="*/ 434898 h 4092498"/>
              <a:gd name="connsiteX8" fmla="*/ 5129561 w 7125630"/>
              <a:gd name="connsiteY8" fmla="*/ 423747 h 4092498"/>
              <a:gd name="connsiteX9" fmla="*/ 5408341 w 7125630"/>
              <a:gd name="connsiteY9" fmla="*/ 323386 h 4092498"/>
              <a:gd name="connsiteX10" fmla="*/ 5653669 w 7125630"/>
              <a:gd name="connsiteY10" fmla="*/ 223024 h 4092498"/>
              <a:gd name="connsiteX11" fmla="*/ 5932450 w 7125630"/>
              <a:gd name="connsiteY11" fmla="*/ 66908 h 4092498"/>
              <a:gd name="connsiteX12" fmla="*/ 6099718 w 7125630"/>
              <a:gd name="connsiteY12" fmla="*/ 0 h 4092498"/>
              <a:gd name="connsiteX13" fmla="*/ 7125630 w 7125630"/>
              <a:gd name="connsiteY13" fmla="*/ 434898 h 4092498"/>
              <a:gd name="connsiteX0" fmla="*/ 0 w 7125630"/>
              <a:gd name="connsiteY0" fmla="*/ 4092498 h 4092498"/>
              <a:gd name="connsiteX1" fmla="*/ 122664 w 7125630"/>
              <a:gd name="connsiteY1" fmla="*/ 825190 h 4092498"/>
              <a:gd name="connsiteX2" fmla="*/ 156117 w 7125630"/>
              <a:gd name="connsiteY2" fmla="*/ 758283 h 4092498"/>
              <a:gd name="connsiteX3" fmla="*/ 245327 w 7125630"/>
              <a:gd name="connsiteY3" fmla="*/ 657922 h 4092498"/>
              <a:gd name="connsiteX4" fmla="*/ 379142 w 7125630"/>
              <a:gd name="connsiteY4" fmla="*/ 457200 h 4092498"/>
              <a:gd name="connsiteX5" fmla="*/ 524108 w 7125630"/>
              <a:gd name="connsiteY5" fmla="*/ 301083 h 4092498"/>
              <a:gd name="connsiteX6" fmla="*/ 557562 w 7125630"/>
              <a:gd name="connsiteY6" fmla="*/ 479502 h 4092498"/>
              <a:gd name="connsiteX7" fmla="*/ 3724507 w 7125630"/>
              <a:gd name="connsiteY7" fmla="*/ 434898 h 4092498"/>
              <a:gd name="connsiteX8" fmla="*/ 5129561 w 7125630"/>
              <a:gd name="connsiteY8" fmla="*/ 423747 h 4092498"/>
              <a:gd name="connsiteX9" fmla="*/ 5408341 w 7125630"/>
              <a:gd name="connsiteY9" fmla="*/ 323386 h 4092498"/>
              <a:gd name="connsiteX10" fmla="*/ 5653669 w 7125630"/>
              <a:gd name="connsiteY10" fmla="*/ 223024 h 4092498"/>
              <a:gd name="connsiteX11" fmla="*/ 5932450 w 7125630"/>
              <a:gd name="connsiteY11" fmla="*/ 66908 h 4092498"/>
              <a:gd name="connsiteX12" fmla="*/ 6099718 w 7125630"/>
              <a:gd name="connsiteY12" fmla="*/ 0 h 4092498"/>
              <a:gd name="connsiteX13" fmla="*/ 6824547 w 7125630"/>
              <a:gd name="connsiteY13" fmla="*/ 312234 h 4092498"/>
              <a:gd name="connsiteX14" fmla="*/ 7125630 w 7125630"/>
              <a:gd name="connsiteY14" fmla="*/ 434898 h 4092498"/>
              <a:gd name="connsiteX0" fmla="*/ 0 w 7125630"/>
              <a:gd name="connsiteY0" fmla="*/ 4092498 h 4092498"/>
              <a:gd name="connsiteX1" fmla="*/ 122664 w 7125630"/>
              <a:gd name="connsiteY1" fmla="*/ 825190 h 4092498"/>
              <a:gd name="connsiteX2" fmla="*/ 156117 w 7125630"/>
              <a:gd name="connsiteY2" fmla="*/ 758283 h 4092498"/>
              <a:gd name="connsiteX3" fmla="*/ 245327 w 7125630"/>
              <a:gd name="connsiteY3" fmla="*/ 657922 h 4092498"/>
              <a:gd name="connsiteX4" fmla="*/ 379142 w 7125630"/>
              <a:gd name="connsiteY4" fmla="*/ 457200 h 4092498"/>
              <a:gd name="connsiteX5" fmla="*/ 524108 w 7125630"/>
              <a:gd name="connsiteY5" fmla="*/ 301083 h 4092498"/>
              <a:gd name="connsiteX6" fmla="*/ 557562 w 7125630"/>
              <a:gd name="connsiteY6" fmla="*/ 479502 h 4092498"/>
              <a:gd name="connsiteX7" fmla="*/ 3724507 w 7125630"/>
              <a:gd name="connsiteY7" fmla="*/ 434898 h 4092498"/>
              <a:gd name="connsiteX8" fmla="*/ 5129561 w 7125630"/>
              <a:gd name="connsiteY8" fmla="*/ 423747 h 4092498"/>
              <a:gd name="connsiteX9" fmla="*/ 5408341 w 7125630"/>
              <a:gd name="connsiteY9" fmla="*/ 323386 h 4092498"/>
              <a:gd name="connsiteX10" fmla="*/ 5653669 w 7125630"/>
              <a:gd name="connsiteY10" fmla="*/ 223024 h 4092498"/>
              <a:gd name="connsiteX11" fmla="*/ 5932450 w 7125630"/>
              <a:gd name="connsiteY11" fmla="*/ 66908 h 4092498"/>
              <a:gd name="connsiteX12" fmla="*/ 6099718 w 7125630"/>
              <a:gd name="connsiteY12" fmla="*/ 0 h 4092498"/>
              <a:gd name="connsiteX13" fmla="*/ 6869152 w 7125630"/>
              <a:gd name="connsiteY13" fmla="*/ 0 h 4092498"/>
              <a:gd name="connsiteX14" fmla="*/ 7125630 w 7125630"/>
              <a:gd name="connsiteY14" fmla="*/ 434898 h 4092498"/>
              <a:gd name="connsiteX0" fmla="*/ 0 w 9121698"/>
              <a:gd name="connsiteY0" fmla="*/ 4092498 h 4092498"/>
              <a:gd name="connsiteX1" fmla="*/ 122664 w 9121698"/>
              <a:gd name="connsiteY1" fmla="*/ 825190 h 4092498"/>
              <a:gd name="connsiteX2" fmla="*/ 156117 w 9121698"/>
              <a:gd name="connsiteY2" fmla="*/ 758283 h 4092498"/>
              <a:gd name="connsiteX3" fmla="*/ 245327 w 9121698"/>
              <a:gd name="connsiteY3" fmla="*/ 657922 h 4092498"/>
              <a:gd name="connsiteX4" fmla="*/ 379142 w 9121698"/>
              <a:gd name="connsiteY4" fmla="*/ 457200 h 4092498"/>
              <a:gd name="connsiteX5" fmla="*/ 524108 w 9121698"/>
              <a:gd name="connsiteY5" fmla="*/ 301083 h 4092498"/>
              <a:gd name="connsiteX6" fmla="*/ 557562 w 9121698"/>
              <a:gd name="connsiteY6" fmla="*/ 479502 h 4092498"/>
              <a:gd name="connsiteX7" fmla="*/ 3724507 w 9121698"/>
              <a:gd name="connsiteY7" fmla="*/ 434898 h 4092498"/>
              <a:gd name="connsiteX8" fmla="*/ 5129561 w 9121698"/>
              <a:gd name="connsiteY8" fmla="*/ 423747 h 4092498"/>
              <a:gd name="connsiteX9" fmla="*/ 5408341 w 9121698"/>
              <a:gd name="connsiteY9" fmla="*/ 323386 h 4092498"/>
              <a:gd name="connsiteX10" fmla="*/ 5653669 w 9121698"/>
              <a:gd name="connsiteY10" fmla="*/ 223024 h 4092498"/>
              <a:gd name="connsiteX11" fmla="*/ 5932450 w 9121698"/>
              <a:gd name="connsiteY11" fmla="*/ 66908 h 4092498"/>
              <a:gd name="connsiteX12" fmla="*/ 6099718 w 9121698"/>
              <a:gd name="connsiteY12" fmla="*/ 0 h 4092498"/>
              <a:gd name="connsiteX13" fmla="*/ 6869152 w 9121698"/>
              <a:gd name="connsiteY13" fmla="*/ 0 h 4092498"/>
              <a:gd name="connsiteX14" fmla="*/ 9121698 w 9121698"/>
              <a:gd name="connsiteY14" fmla="*/ 144966 h 4092498"/>
              <a:gd name="connsiteX0" fmla="*/ 0 w 9121698"/>
              <a:gd name="connsiteY0" fmla="*/ 4092498 h 4092498"/>
              <a:gd name="connsiteX1" fmla="*/ 122664 w 9121698"/>
              <a:gd name="connsiteY1" fmla="*/ 825190 h 4092498"/>
              <a:gd name="connsiteX2" fmla="*/ 156117 w 9121698"/>
              <a:gd name="connsiteY2" fmla="*/ 758283 h 4092498"/>
              <a:gd name="connsiteX3" fmla="*/ 245327 w 9121698"/>
              <a:gd name="connsiteY3" fmla="*/ 657922 h 4092498"/>
              <a:gd name="connsiteX4" fmla="*/ 379142 w 9121698"/>
              <a:gd name="connsiteY4" fmla="*/ 457200 h 4092498"/>
              <a:gd name="connsiteX5" fmla="*/ 524108 w 9121698"/>
              <a:gd name="connsiteY5" fmla="*/ 301083 h 4092498"/>
              <a:gd name="connsiteX6" fmla="*/ 557562 w 9121698"/>
              <a:gd name="connsiteY6" fmla="*/ 479502 h 4092498"/>
              <a:gd name="connsiteX7" fmla="*/ 3724507 w 9121698"/>
              <a:gd name="connsiteY7" fmla="*/ 434898 h 4092498"/>
              <a:gd name="connsiteX8" fmla="*/ 5129561 w 9121698"/>
              <a:gd name="connsiteY8" fmla="*/ 423747 h 4092498"/>
              <a:gd name="connsiteX9" fmla="*/ 5408341 w 9121698"/>
              <a:gd name="connsiteY9" fmla="*/ 323386 h 4092498"/>
              <a:gd name="connsiteX10" fmla="*/ 5653669 w 9121698"/>
              <a:gd name="connsiteY10" fmla="*/ 223024 h 4092498"/>
              <a:gd name="connsiteX11" fmla="*/ 5932450 w 9121698"/>
              <a:gd name="connsiteY11" fmla="*/ 66908 h 4092498"/>
              <a:gd name="connsiteX12" fmla="*/ 6099718 w 9121698"/>
              <a:gd name="connsiteY12" fmla="*/ 0 h 4092498"/>
              <a:gd name="connsiteX13" fmla="*/ 6869152 w 9121698"/>
              <a:gd name="connsiteY13" fmla="*/ 0 h 4092498"/>
              <a:gd name="connsiteX14" fmla="*/ 7203688 w 9121698"/>
              <a:gd name="connsiteY14" fmla="*/ 11151 h 4092498"/>
              <a:gd name="connsiteX15" fmla="*/ 9121698 w 9121698"/>
              <a:gd name="connsiteY15" fmla="*/ 144966 h 4092498"/>
              <a:gd name="connsiteX0" fmla="*/ 0 w 9121698"/>
              <a:gd name="connsiteY0" fmla="*/ 4304371 h 4304371"/>
              <a:gd name="connsiteX1" fmla="*/ 122664 w 9121698"/>
              <a:gd name="connsiteY1" fmla="*/ 1037063 h 4304371"/>
              <a:gd name="connsiteX2" fmla="*/ 156117 w 9121698"/>
              <a:gd name="connsiteY2" fmla="*/ 970156 h 4304371"/>
              <a:gd name="connsiteX3" fmla="*/ 245327 w 9121698"/>
              <a:gd name="connsiteY3" fmla="*/ 869795 h 4304371"/>
              <a:gd name="connsiteX4" fmla="*/ 379142 w 9121698"/>
              <a:gd name="connsiteY4" fmla="*/ 669073 h 4304371"/>
              <a:gd name="connsiteX5" fmla="*/ 524108 w 9121698"/>
              <a:gd name="connsiteY5" fmla="*/ 512956 h 4304371"/>
              <a:gd name="connsiteX6" fmla="*/ 557562 w 9121698"/>
              <a:gd name="connsiteY6" fmla="*/ 691375 h 4304371"/>
              <a:gd name="connsiteX7" fmla="*/ 3724507 w 9121698"/>
              <a:gd name="connsiteY7" fmla="*/ 646771 h 4304371"/>
              <a:gd name="connsiteX8" fmla="*/ 5129561 w 9121698"/>
              <a:gd name="connsiteY8" fmla="*/ 635620 h 4304371"/>
              <a:gd name="connsiteX9" fmla="*/ 5408341 w 9121698"/>
              <a:gd name="connsiteY9" fmla="*/ 535259 h 4304371"/>
              <a:gd name="connsiteX10" fmla="*/ 5653669 w 9121698"/>
              <a:gd name="connsiteY10" fmla="*/ 434897 h 4304371"/>
              <a:gd name="connsiteX11" fmla="*/ 5932450 w 9121698"/>
              <a:gd name="connsiteY11" fmla="*/ 278781 h 4304371"/>
              <a:gd name="connsiteX12" fmla="*/ 6099718 w 9121698"/>
              <a:gd name="connsiteY12" fmla="*/ 211873 h 4304371"/>
              <a:gd name="connsiteX13" fmla="*/ 6869152 w 9121698"/>
              <a:gd name="connsiteY13" fmla="*/ 211873 h 4304371"/>
              <a:gd name="connsiteX14" fmla="*/ 6902605 w 9121698"/>
              <a:gd name="connsiteY14" fmla="*/ 0 h 4304371"/>
              <a:gd name="connsiteX15" fmla="*/ 9121698 w 9121698"/>
              <a:gd name="connsiteY15" fmla="*/ 356839 h 4304371"/>
              <a:gd name="connsiteX0" fmla="*/ 0 w 7705493"/>
              <a:gd name="connsiteY0" fmla="*/ 4304372 h 4304372"/>
              <a:gd name="connsiteX1" fmla="*/ 122664 w 7705493"/>
              <a:gd name="connsiteY1" fmla="*/ 1037064 h 4304372"/>
              <a:gd name="connsiteX2" fmla="*/ 156117 w 7705493"/>
              <a:gd name="connsiteY2" fmla="*/ 970157 h 4304372"/>
              <a:gd name="connsiteX3" fmla="*/ 245327 w 7705493"/>
              <a:gd name="connsiteY3" fmla="*/ 869796 h 4304372"/>
              <a:gd name="connsiteX4" fmla="*/ 379142 w 7705493"/>
              <a:gd name="connsiteY4" fmla="*/ 669074 h 4304372"/>
              <a:gd name="connsiteX5" fmla="*/ 524108 w 7705493"/>
              <a:gd name="connsiteY5" fmla="*/ 512957 h 4304372"/>
              <a:gd name="connsiteX6" fmla="*/ 557562 w 7705493"/>
              <a:gd name="connsiteY6" fmla="*/ 691376 h 4304372"/>
              <a:gd name="connsiteX7" fmla="*/ 3724507 w 7705493"/>
              <a:gd name="connsiteY7" fmla="*/ 646772 h 4304372"/>
              <a:gd name="connsiteX8" fmla="*/ 5129561 w 7705493"/>
              <a:gd name="connsiteY8" fmla="*/ 635621 h 4304372"/>
              <a:gd name="connsiteX9" fmla="*/ 5408341 w 7705493"/>
              <a:gd name="connsiteY9" fmla="*/ 535260 h 4304372"/>
              <a:gd name="connsiteX10" fmla="*/ 5653669 w 7705493"/>
              <a:gd name="connsiteY10" fmla="*/ 434898 h 4304372"/>
              <a:gd name="connsiteX11" fmla="*/ 5932450 w 7705493"/>
              <a:gd name="connsiteY11" fmla="*/ 278782 h 4304372"/>
              <a:gd name="connsiteX12" fmla="*/ 6099718 w 7705493"/>
              <a:gd name="connsiteY12" fmla="*/ 211874 h 4304372"/>
              <a:gd name="connsiteX13" fmla="*/ 6869152 w 7705493"/>
              <a:gd name="connsiteY13" fmla="*/ 211874 h 4304372"/>
              <a:gd name="connsiteX14" fmla="*/ 6902605 w 7705493"/>
              <a:gd name="connsiteY14" fmla="*/ 1 h 4304372"/>
              <a:gd name="connsiteX15" fmla="*/ 7705493 w 7705493"/>
              <a:gd name="connsiteY15" fmla="*/ 0 h 4304372"/>
              <a:gd name="connsiteX0" fmla="*/ 0 w 7705493"/>
              <a:gd name="connsiteY0" fmla="*/ 4304372 h 4304372"/>
              <a:gd name="connsiteX1" fmla="*/ 122664 w 7705493"/>
              <a:gd name="connsiteY1" fmla="*/ 1037064 h 4304372"/>
              <a:gd name="connsiteX2" fmla="*/ 156117 w 7705493"/>
              <a:gd name="connsiteY2" fmla="*/ 970157 h 4304372"/>
              <a:gd name="connsiteX3" fmla="*/ 245327 w 7705493"/>
              <a:gd name="connsiteY3" fmla="*/ 869796 h 4304372"/>
              <a:gd name="connsiteX4" fmla="*/ 379142 w 7705493"/>
              <a:gd name="connsiteY4" fmla="*/ 669074 h 4304372"/>
              <a:gd name="connsiteX5" fmla="*/ 524108 w 7705493"/>
              <a:gd name="connsiteY5" fmla="*/ 512957 h 4304372"/>
              <a:gd name="connsiteX6" fmla="*/ 557562 w 7705493"/>
              <a:gd name="connsiteY6" fmla="*/ 691376 h 4304372"/>
              <a:gd name="connsiteX7" fmla="*/ 3724507 w 7705493"/>
              <a:gd name="connsiteY7" fmla="*/ 646772 h 4304372"/>
              <a:gd name="connsiteX8" fmla="*/ 5129561 w 7705493"/>
              <a:gd name="connsiteY8" fmla="*/ 635621 h 4304372"/>
              <a:gd name="connsiteX9" fmla="*/ 5408341 w 7705493"/>
              <a:gd name="connsiteY9" fmla="*/ 535260 h 4304372"/>
              <a:gd name="connsiteX10" fmla="*/ 5653669 w 7705493"/>
              <a:gd name="connsiteY10" fmla="*/ 434898 h 4304372"/>
              <a:gd name="connsiteX11" fmla="*/ 5932450 w 7705493"/>
              <a:gd name="connsiteY11" fmla="*/ 278782 h 4304372"/>
              <a:gd name="connsiteX12" fmla="*/ 6099718 w 7705493"/>
              <a:gd name="connsiteY12" fmla="*/ 211874 h 4304372"/>
              <a:gd name="connsiteX13" fmla="*/ 6869152 w 7705493"/>
              <a:gd name="connsiteY13" fmla="*/ 211874 h 4304372"/>
              <a:gd name="connsiteX14" fmla="*/ 6902605 w 7705493"/>
              <a:gd name="connsiteY14" fmla="*/ 44606 h 4304372"/>
              <a:gd name="connsiteX15" fmla="*/ 7705493 w 7705493"/>
              <a:gd name="connsiteY15" fmla="*/ 0 h 4304372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45327 w 7705493"/>
              <a:gd name="connsiteY3" fmla="*/ 825191 h 4259767"/>
              <a:gd name="connsiteX4" fmla="*/ 379142 w 7705493"/>
              <a:gd name="connsiteY4" fmla="*/ 624469 h 4259767"/>
              <a:gd name="connsiteX5" fmla="*/ 524108 w 7705493"/>
              <a:gd name="connsiteY5" fmla="*/ 468352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45327 w 7705493"/>
              <a:gd name="connsiteY3" fmla="*/ 825191 h 4259767"/>
              <a:gd name="connsiteX4" fmla="*/ 318345 w 7705493"/>
              <a:gd name="connsiteY4" fmla="*/ 738769 h 4259767"/>
              <a:gd name="connsiteX5" fmla="*/ 524108 w 7705493"/>
              <a:gd name="connsiteY5" fmla="*/ 468352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47759 w 7705493"/>
              <a:gd name="connsiteY3" fmla="*/ 817895 h 4259767"/>
              <a:gd name="connsiteX4" fmla="*/ 318345 w 7705493"/>
              <a:gd name="connsiteY4" fmla="*/ 738769 h 4259767"/>
              <a:gd name="connsiteX5" fmla="*/ 524108 w 7705493"/>
              <a:gd name="connsiteY5" fmla="*/ 468352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524108 w 7705493"/>
              <a:gd name="connsiteY5" fmla="*/ 468352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31993 w 7705493"/>
              <a:gd name="connsiteY8" fmla="*/ 57885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4981 w 7705493"/>
              <a:gd name="connsiteY1" fmla="*/ 3390638 h 4259767"/>
              <a:gd name="connsiteX2" fmla="*/ 122664 w 7705493"/>
              <a:gd name="connsiteY2" fmla="*/ 992459 h 4259767"/>
              <a:gd name="connsiteX3" fmla="*/ 156117 w 7705493"/>
              <a:gd name="connsiteY3" fmla="*/ 925552 h 4259767"/>
              <a:gd name="connsiteX4" fmla="*/ 238031 w 7705493"/>
              <a:gd name="connsiteY4" fmla="*/ 810599 h 4259767"/>
              <a:gd name="connsiteX5" fmla="*/ 318345 w 7705493"/>
              <a:gd name="connsiteY5" fmla="*/ 738769 h 4259767"/>
              <a:gd name="connsiteX6" fmla="*/ 419535 w 7705493"/>
              <a:gd name="connsiteY6" fmla="*/ 675065 h 4259767"/>
              <a:gd name="connsiteX7" fmla="*/ 557562 w 7705493"/>
              <a:gd name="connsiteY7" fmla="*/ 646771 h 4259767"/>
              <a:gd name="connsiteX8" fmla="*/ 3724507 w 7705493"/>
              <a:gd name="connsiteY8" fmla="*/ 602167 h 4259767"/>
              <a:gd name="connsiteX9" fmla="*/ 5131993 w 7705493"/>
              <a:gd name="connsiteY9" fmla="*/ 578856 h 4259767"/>
              <a:gd name="connsiteX10" fmla="*/ 5408341 w 7705493"/>
              <a:gd name="connsiteY10" fmla="*/ 490655 h 4259767"/>
              <a:gd name="connsiteX11" fmla="*/ 5653669 w 7705493"/>
              <a:gd name="connsiteY11" fmla="*/ 390293 h 4259767"/>
              <a:gd name="connsiteX12" fmla="*/ 5932450 w 7705493"/>
              <a:gd name="connsiteY12" fmla="*/ 234177 h 4259767"/>
              <a:gd name="connsiteX13" fmla="*/ 6099718 w 7705493"/>
              <a:gd name="connsiteY13" fmla="*/ 167269 h 4259767"/>
              <a:gd name="connsiteX14" fmla="*/ 6869152 w 7705493"/>
              <a:gd name="connsiteY14" fmla="*/ 167269 h 4259767"/>
              <a:gd name="connsiteX15" fmla="*/ 6902605 w 7705493"/>
              <a:gd name="connsiteY15" fmla="*/ 1 h 4259767"/>
              <a:gd name="connsiteX16" fmla="*/ 7705493 w 7705493"/>
              <a:gd name="connsiteY16" fmla="*/ 0 h 4259767"/>
              <a:gd name="connsiteX0" fmla="*/ 12314 w 7717807"/>
              <a:gd name="connsiteY0" fmla="*/ 4259767 h 4259767"/>
              <a:gd name="connsiteX1" fmla="*/ 0 w 7717807"/>
              <a:gd name="connsiteY1" fmla="*/ 3404286 h 4259767"/>
              <a:gd name="connsiteX2" fmla="*/ 134978 w 7717807"/>
              <a:gd name="connsiteY2" fmla="*/ 992459 h 4259767"/>
              <a:gd name="connsiteX3" fmla="*/ 168431 w 7717807"/>
              <a:gd name="connsiteY3" fmla="*/ 925552 h 4259767"/>
              <a:gd name="connsiteX4" fmla="*/ 250345 w 7717807"/>
              <a:gd name="connsiteY4" fmla="*/ 810599 h 4259767"/>
              <a:gd name="connsiteX5" fmla="*/ 330659 w 7717807"/>
              <a:gd name="connsiteY5" fmla="*/ 738769 h 4259767"/>
              <a:gd name="connsiteX6" fmla="*/ 431849 w 7717807"/>
              <a:gd name="connsiteY6" fmla="*/ 675065 h 4259767"/>
              <a:gd name="connsiteX7" fmla="*/ 569876 w 7717807"/>
              <a:gd name="connsiteY7" fmla="*/ 646771 h 4259767"/>
              <a:gd name="connsiteX8" fmla="*/ 3736821 w 7717807"/>
              <a:gd name="connsiteY8" fmla="*/ 602167 h 4259767"/>
              <a:gd name="connsiteX9" fmla="*/ 5144307 w 7717807"/>
              <a:gd name="connsiteY9" fmla="*/ 578856 h 4259767"/>
              <a:gd name="connsiteX10" fmla="*/ 5420655 w 7717807"/>
              <a:gd name="connsiteY10" fmla="*/ 490655 h 4259767"/>
              <a:gd name="connsiteX11" fmla="*/ 5665983 w 7717807"/>
              <a:gd name="connsiteY11" fmla="*/ 390293 h 4259767"/>
              <a:gd name="connsiteX12" fmla="*/ 5944764 w 7717807"/>
              <a:gd name="connsiteY12" fmla="*/ 234177 h 4259767"/>
              <a:gd name="connsiteX13" fmla="*/ 6112032 w 7717807"/>
              <a:gd name="connsiteY13" fmla="*/ 167269 h 4259767"/>
              <a:gd name="connsiteX14" fmla="*/ 6881466 w 7717807"/>
              <a:gd name="connsiteY14" fmla="*/ 167269 h 4259767"/>
              <a:gd name="connsiteX15" fmla="*/ 6914919 w 7717807"/>
              <a:gd name="connsiteY15" fmla="*/ 1 h 4259767"/>
              <a:gd name="connsiteX16" fmla="*/ 7717807 w 7717807"/>
              <a:gd name="connsiteY16" fmla="*/ 0 h 4259767"/>
              <a:gd name="connsiteX0" fmla="*/ 12314 w 7717807"/>
              <a:gd name="connsiteY0" fmla="*/ 4259767 h 4259767"/>
              <a:gd name="connsiteX1" fmla="*/ 0 w 7717807"/>
              <a:gd name="connsiteY1" fmla="*/ 3404286 h 4259767"/>
              <a:gd name="connsiteX2" fmla="*/ 68238 w 7717807"/>
              <a:gd name="connsiteY2" fmla="*/ 2462591 h 4259767"/>
              <a:gd name="connsiteX3" fmla="*/ 134978 w 7717807"/>
              <a:gd name="connsiteY3" fmla="*/ 992459 h 4259767"/>
              <a:gd name="connsiteX4" fmla="*/ 168431 w 7717807"/>
              <a:gd name="connsiteY4" fmla="*/ 925552 h 4259767"/>
              <a:gd name="connsiteX5" fmla="*/ 250345 w 7717807"/>
              <a:gd name="connsiteY5" fmla="*/ 810599 h 4259767"/>
              <a:gd name="connsiteX6" fmla="*/ 330659 w 7717807"/>
              <a:gd name="connsiteY6" fmla="*/ 738769 h 4259767"/>
              <a:gd name="connsiteX7" fmla="*/ 431849 w 7717807"/>
              <a:gd name="connsiteY7" fmla="*/ 675065 h 4259767"/>
              <a:gd name="connsiteX8" fmla="*/ 569876 w 7717807"/>
              <a:gd name="connsiteY8" fmla="*/ 646771 h 4259767"/>
              <a:gd name="connsiteX9" fmla="*/ 3736821 w 7717807"/>
              <a:gd name="connsiteY9" fmla="*/ 602167 h 4259767"/>
              <a:gd name="connsiteX10" fmla="*/ 5144307 w 7717807"/>
              <a:gd name="connsiteY10" fmla="*/ 578856 h 4259767"/>
              <a:gd name="connsiteX11" fmla="*/ 5420655 w 7717807"/>
              <a:gd name="connsiteY11" fmla="*/ 490655 h 4259767"/>
              <a:gd name="connsiteX12" fmla="*/ 5665983 w 7717807"/>
              <a:gd name="connsiteY12" fmla="*/ 390293 h 4259767"/>
              <a:gd name="connsiteX13" fmla="*/ 5944764 w 7717807"/>
              <a:gd name="connsiteY13" fmla="*/ 234177 h 4259767"/>
              <a:gd name="connsiteX14" fmla="*/ 6112032 w 7717807"/>
              <a:gd name="connsiteY14" fmla="*/ 167269 h 4259767"/>
              <a:gd name="connsiteX15" fmla="*/ 6881466 w 7717807"/>
              <a:gd name="connsiteY15" fmla="*/ 167269 h 4259767"/>
              <a:gd name="connsiteX16" fmla="*/ 6914919 w 7717807"/>
              <a:gd name="connsiteY16" fmla="*/ 1 h 4259767"/>
              <a:gd name="connsiteX17" fmla="*/ 7717807 w 7717807"/>
              <a:gd name="connsiteY17" fmla="*/ 0 h 4259767"/>
              <a:gd name="connsiteX0" fmla="*/ 12314 w 7717807"/>
              <a:gd name="connsiteY0" fmla="*/ 4259767 h 4259767"/>
              <a:gd name="connsiteX1" fmla="*/ 0 w 7717807"/>
              <a:gd name="connsiteY1" fmla="*/ 3404286 h 4259767"/>
              <a:gd name="connsiteX2" fmla="*/ 122829 w 7717807"/>
              <a:gd name="connsiteY2" fmla="*/ 2544478 h 4259767"/>
              <a:gd name="connsiteX3" fmla="*/ 134978 w 7717807"/>
              <a:gd name="connsiteY3" fmla="*/ 992459 h 4259767"/>
              <a:gd name="connsiteX4" fmla="*/ 168431 w 7717807"/>
              <a:gd name="connsiteY4" fmla="*/ 925552 h 4259767"/>
              <a:gd name="connsiteX5" fmla="*/ 250345 w 7717807"/>
              <a:gd name="connsiteY5" fmla="*/ 810599 h 4259767"/>
              <a:gd name="connsiteX6" fmla="*/ 330659 w 7717807"/>
              <a:gd name="connsiteY6" fmla="*/ 738769 h 4259767"/>
              <a:gd name="connsiteX7" fmla="*/ 431849 w 7717807"/>
              <a:gd name="connsiteY7" fmla="*/ 675065 h 4259767"/>
              <a:gd name="connsiteX8" fmla="*/ 569876 w 7717807"/>
              <a:gd name="connsiteY8" fmla="*/ 646771 h 4259767"/>
              <a:gd name="connsiteX9" fmla="*/ 3736821 w 7717807"/>
              <a:gd name="connsiteY9" fmla="*/ 602167 h 4259767"/>
              <a:gd name="connsiteX10" fmla="*/ 5144307 w 7717807"/>
              <a:gd name="connsiteY10" fmla="*/ 578856 h 4259767"/>
              <a:gd name="connsiteX11" fmla="*/ 5420655 w 7717807"/>
              <a:gd name="connsiteY11" fmla="*/ 490655 h 4259767"/>
              <a:gd name="connsiteX12" fmla="*/ 5665983 w 7717807"/>
              <a:gd name="connsiteY12" fmla="*/ 390293 h 4259767"/>
              <a:gd name="connsiteX13" fmla="*/ 5944764 w 7717807"/>
              <a:gd name="connsiteY13" fmla="*/ 234177 h 4259767"/>
              <a:gd name="connsiteX14" fmla="*/ 6112032 w 7717807"/>
              <a:gd name="connsiteY14" fmla="*/ 167269 h 4259767"/>
              <a:gd name="connsiteX15" fmla="*/ 6881466 w 7717807"/>
              <a:gd name="connsiteY15" fmla="*/ 167269 h 4259767"/>
              <a:gd name="connsiteX16" fmla="*/ 6914919 w 7717807"/>
              <a:gd name="connsiteY16" fmla="*/ 1 h 4259767"/>
              <a:gd name="connsiteX17" fmla="*/ 7717807 w 7717807"/>
              <a:gd name="connsiteY17" fmla="*/ 0 h 425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17807" h="4259767">
                <a:moveTo>
                  <a:pt x="12314" y="4259767"/>
                </a:moveTo>
                <a:lnTo>
                  <a:pt x="0" y="3404286"/>
                </a:lnTo>
                <a:lnTo>
                  <a:pt x="122829" y="2544478"/>
                </a:lnTo>
                <a:cubicBezTo>
                  <a:pt x="126879" y="2027138"/>
                  <a:pt x="130928" y="1509799"/>
                  <a:pt x="134978" y="992459"/>
                </a:cubicBezTo>
                <a:lnTo>
                  <a:pt x="168431" y="925552"/>
                </a:lnTo>
                <a:lnTo>
                  <a:pt x="250345" y="810599"/>
                </a:lnTo>
                <a:lnTo>
                  <a:pt x="330659" y="738769"/>
                </a:lnTo>
                <a:cubicBezTo>
                  <a:pt x="364389" y="717534"/>
                  <a:pt x="402983" y="701164"/>
                  <a:pt x="431849" y="675065"/>
                </a:cubicBezTo>
                <a:cubicBezTo>
                  <a:pt x="491915" y="664645"/>
                  <a:pt x="505430" y="646762"/>
                  <a:pt x="569876" y="646771"/>
                </a:cubicBezTo>
                <a:cubicBezTo>
                  <a:pt x="1625629" y="646918"/>
                  <a:pt x="2974416" y="613486"/>
                  <a:pt x="3736821" y="602167"/>
                </a:cubicBezTo>
                <a:lnTo>
                  <a:pt x="5144307" y="578856"/>
                </a:lnTo>
                <a:lnTo>
                  <a:pt x="5420655" y="490655"/>
                </a:lnTo>
                <a:lnTo>
                  <a:pt x="5665983" y="390293"/>
                </a:lnTo>
                <a:lnTo>
                  <a:pt x="5944764" y="234177"/>
                </a:lnTo>
                <a:lnTo>
                  <a:pt x="6112032" y="167269"/>
                </a:lnTo>
                <a:lnTo>
                  <a:pt x="6881466" y="167269"/>
                </a:lnTo>
                <a:lnTo>
                  <a:pt x="6914919" y="1"/>
                </a:lnTo>
                <a:lnTo>
                  <a:pt x="7717807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-13648" y="5022376"/>
            <a:ext cx="2019869" cy="40943"/>
          </a:xfrm>
          <a:custGeom>
            <a:avLst/>
            <a:gdLst>
              <a:gd name="connsiteX0" fmla="*/ 0 w 2019869"/>
              <a:gd name="connsiteY0" fmla="*/ 40943 h 40943"/>
              <a:gd name="connsiteX1" fmla="*/ 1924335 w 2019869"/>
              <a:gd name="connsiteY1" fmla="*/ 40943 h 40943"/>
              <a:gd name="connsiteX2" fmla="*/ 2019869 w 2019869"/>
              <a:gd name="connsiteY2" fmla="*/ 0 h 40943"/>
              <a:gd name="connsiteX3" fmla="*/ 2019869 w 2019869"/>
              <a:gd name="connsiteY3" fmla="*/ 0 h 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869" h="40943">
                <a:moveTo>
                  <a:pt x="0" y="40943"/>
                </a:moveTo>
                <a:lnTo>
                  <a:pt x="1924335" y="40943"/>
                </a:lnTo>
                <a:lnTo>
                  <a:pt x="2019869" y="0"/>
                </a:lnTo>
                <a:lnTo>
                  <a:pt x="2019869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322618" y="3809999"/>
            <a:ext cx="5472546" cy="623455"/>
          </a:xfrm>
          <a:custGeom>
            <a:avLst/>
            <a:gdLst>
              <a:gd name="connsiteX0" fmla="*/ 5472546 w 5472546"/>
              <a:gd name="connsiteY0" fmla="*/ 0 h 665018"/>
              <a:gd name="connsiteX1" fmla="*/ 4211782 w 5472546"/>
              <a:gd name="connsiteY1" fmla="*/ 83127 h 665018"/>
              <a:gd name="connsiteX2" fmla="*/ 3546764 w 5472546"/>
              <a:gd name="connsiteY2" fmla="*/ 124691 h 665018"/>
              <a:gd name="connsiteX3" fmla="*/ 2812473 w 5472546"/>
              <a:gd name="connsiteY3" fmla="*/ 166255 h 665018"/>
              <a:gd name="connsiteX4" fmla="*/ 1981200 w 5472546"/>
              <a:gd name="connsiteY4" fmla="*/ 249382 h 665018"/>
              <a:gd name="connsiteX5" fmla="*/ 1759527 w 5472546"/>
              <a:gd name="connsiteY5" fmla="*/ 290945 h 665018"/>
              <a:gd name="connsiteX6" fmla="*/ 1163782 w 5472546"/>
              <a:gd name="connsiteY6" fmla="*/ 415636 h 665018"/>
              <a:gd name="connsiteX7" fmla="*/ 609600 w 5472546"/>
              <a:gd name="connsiteY7" fmla="*/ 581891 h 665018"/>
              <a:gd name="connsiteX8" fmla="*/ 415637 w 5472546"/>
              <a:gd name="connsiteY8" fmla="*/ 665018 h 665018"/>
              <a:gd name="connsiteX9" fmla="*/ 0 w 5472546"/>
              <a:gd name="connsiteY9" fmla="*/ 623455 h 665018"/>
              <a:gd name="connsiteX10" fmla="*/ 0 w 5472546"/>
              <a:gd name="connsiteY10" fmla="*/ 623455 h 665018"/>
              <a:gd name="connsiteX0" fmla="*/ 5472546 w 5472546"/>
              <a:gd name="connsiteY0" fmla="*/ 0 h 623455"/>
              <a:gd name="connsiteX1" fmla="*/ 4211782 w 5472546"/>
              <a:gd name="connsiteY1" fmla="*/ 83127 h 623455"/>
              <a:gd name="connsiteX2" fmla="*/ 3546764 w 5472546"/>
              <a:gd name="connsiteY2" fmla="*/ 124691 h 623455"/>
              <a:gd name="connsiteX3" fmla="*/ 2812473 w 5472546"/>
              <a:gd name="connsiteY3" fmla="*/ 166255 h 623455"/>
              <a:gd name="connsiteX4" fmla="*/ 1981200 w 5472546"/>
              <a:gd name="connsiteY4" fmla="*/ 249382 h 623455"/>
              <a:gd name="connsiteX5" fmla="*/ 1759527 w 5472546"/>
              <a:gd name="connsiteY5" fmla="*/ 290945 h 623455"/>
              <a:gd name="connsiteX6" fmla="*/ 1163782 w 5472546"/>
              <a:gd name="connsiteY6" fmla="*/ 415636 h 623455"/>
              <a:gd name="connsiteX7" fmla="*/ 609600 w 5472546"/>
              <a:gd name="connsiteY7" fmla="*/ 581891 h 623455"/>
              <a:gd name="connsiteX8" fmla="*/ 441394 w 5472546"/>
              <a:gd name="connsiteY8" fmla="*/ 616722 h 623455"/>
              <a:gd name="connsiteX9" fmla="*/ 0 w 5472546"/>
              <a:gd name="connsiteY9" fmla="*/ 623455 h 623455"/>
              <a:gd name="connsiteX10" fmla="*/ 0 w 5472546"/>
              <a:gd name="connsiteY10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2546" h="623455">
                <a:moveTo>
                  <a:pt x="5472546" y="0"/>
                </a:moveTo>
                <a:lnTo>
                  <a:pt x="4211782" y="83127"/>
                </a:lnTo>
                <a:lnTo>
                  <a:pt x="3546764" y="124691"/>
                </a:lnTo>
                <a:lnTo>
                  <a:pt x="2812473" y="166255"/>
                </a:lnTo>
                <a:lnTo>
                  <a:pt x="1981200" y="249382"/>
                </a:lnTo>
                <a:lnTo>
                  <a:pt x="1759527" y="290945"/>
                </a:lnTo>
                <a:lnTo>
                  <a:pt x="1163782" y="415636"/>
                </a:lnTo>
                <a:lnTo>
                  <a:pt x="609600" y="581891"/>
                </a:lnTo>
                <a:lnTo>
                  <a:pt x="441394" y="616722"/>
                </a:lnTo>
                <a:lnTo>
                  <a:pt x="0" y="623455"/>
                </a:lnTo>
                <a:lnTo>
                  <a:pt x="0" y="623455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http://www.thetransportco.com/sitebuildercontent/sitebuilderpictures/300series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6671" y="4511889"/>
            <a:ext cx="3557074" cy="22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6314302" y="3060995"/>
            <a:ext cx="351969" cy="22574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4" idx="5"/>
          </p:cNvCxnSpPr>
          <p:nvPr/>
        </p:nvCxnSpPr>
        <p:spPr>
          <a:xfrm>
            <a:off x="6614726" y="3253679"/>
            <a:ext cx="661945" cy="119875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http://www.thetransportco.com/sitebuildercontent/sitebuilderpictures/300series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81" t="44112" r="-82" b="30275"/>
          <a:stretch/>
        </p:blipFill>
        <p:spPr bwMode="auto">
          <a:xfrm>
            <a:off x="-2158031" y="75949"/>
            <a:ext cx="1283720" cy="281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6182832" y="2382533"/>
            <a:ext cx="351969" cy="22574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://www.trainweb.org/twerhs/images/75-early_viaduc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562"/>
          <a:stretch/>
        </p:blipFill>
        <p:spPr bwMode="auto">
          <a:xfrm>
            <a:off x="5596636" y="630004"/>
            <a:ext cx="3473955" cy="17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>
            <a:stCxn id="24" idx="0"/>
          </p:cNvCxnSpPr>
          <p:nvPr/>
        </p:nvCxnSpPr>
        <p:spPr>
          <a:xfrm flipV="1">
            <a:off x="6358817" y="1242482"/>
            <a:ext cx="883179" cy="11400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2" descr="http://www.thetransportco.com/sitebuildercontent/sitebuilderpictures/tm007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480"/>
          <a:stretch/>
        </p:blipFill>
        <p:spPr bwMode="auto">
          <a:xfrm>
            <a:off x="286336" y="655639"/>
            <a:ext cx="4953053" cy="230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5392920" y="3035596"/>
            <a:ext cx="351969" cy="22574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H="1" flipV="1">
            <a:off x="3498988" y="2885271"/>
            <a:ext cx="2069917" cy="1503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~PP3908.WAV">
            <a:hlinkClick r:id="" action="ppaction://media"/>
          </p:cNvPr>
          <p:cNvPicPr>
            <a:picLocks noRot="1" noChangeAspect="1"/>
          </p:cNvPicPr>
          <p:nvPr>
            <a:wavAudioFile r:embed="rId1" name="~PP3908.WAV"/>
          </p:nvPr>
        </p:nvPicPr>
        <p:blipFill>
          <a:blip r:embed="rId11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7439690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r="4044" b="78547"/>
          <a:stretch/>
        </p:blipFill>
        <p:spPr>
          <a:xfrm>
            <a:off x="4383556" y="5014686"/>
            <a:ext cx="8245049" cy="1843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48983" r="1" b="78548"/>
          <a:stretch/>
        </p:blipFill>
        <p:spPr>
          <a:xfrm>
            <a:off x="-8021" y="5014686"/>
            <a:ext cx="4383556" cy="1843314"/>
          </a:xfrm>
          <a:prstGeom prst="rect">
            <a:avLst/>
          </a:prstGeom>
        </p:spPr>
      </p:pic>
      <p:pic>
        <p:nvPicPr>
          <p:cNvPr id="1026" name="Picture 2" descr="http://collections.lib.uwm.edu/utils/ajaxhelper/?CISOROOT=agdm&amp;CISOPTR=1123&amp;action=2&amp;DMSCALE=20&amp;DMWIDTH=512&amp;DMHEIGHT=512&amp;DMX=0&amp;DMY=512&amp;DMTEXT=&amp;DMROTATE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84" t="41639"/>
          <a:stretch/>
        </p:blipFill>
        <p:spPr bwMode="auto">
          <a:xfrm>
            <a:off x="0" y="0"/>
            <a:ext cx="4383554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/>
          <a:srcRect t="41639" r="4044"/>
          <a:stretch/>
        </p:blipFill>
        <p:spPr>
          <a:xfrm>
            <a:off x="4383556" y="0"/>
            <a:ext cx="8245049" cy="501468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04189" y="3784600"/>
            <a:ext cx="3155778" cy="1962072"/>
          </a:xfrm>
          <a:custGeom>
            <a:avLst/>
            <a:gdLst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772228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670628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637339 w 6637339"/>
              <a:gd name="connsiteY0" fmla="*/ 3639003 h 3639003"/>
              <a:gd name="connsiteX1" fmla="*/ 0 w 6637339"/>
              <a:gd name="connsiteY1" fmla="*/ 3599543 h 3639003"/>
              <a:gd name="connsiteX2" fmla="*/ 29028 w 6637339"/>
              <a:gd name="connsiteY2" fmla="*/ 1204685 h 3639003"/>
              <a:gd name="connsiteX3" fmla="*/ 2670628 w 6637339"/>
              <a:gd name="connsiteY3" fmla="*/ 1219200 h 3639003"/>
              <a:gd name="connsiteX4" fmla="*/ 2656113 w 6637339"/>
              <a:gd name="connsiteY4" fmla="*/ 29028 h 3639003"/>
              <a:gd name="connsiteX5" fmla="*/ 5936343 w 6637339"/>
              <a:gd name="connsiteY5" fmla="*/ 0 h 3639003"/>
              <a:gd name="connsiteX6" fmla="*/ 5965371 w 6637339"/>
              <a:gd name="connsiteY6" fmla="*/ 1146628 h 3639003"/>
              <a:gd name="connsiteX7" fmla="*/ 5994400 w 6637339"/>
              <a:gd name="connsiteY7" fmla="*/ 1146628 h 3639003"/>
              <a:gd name="connsiteX8" fmla="*/ 6023428 w 6637339"/>
              <a:gd name="connsiteY8" fmla="*/ 1857828 h 3639003"/>
              <a:gd name="connsiteX9" fmla="*/ 6066971 w 6637339"/>
              <a:gd name="connsiteY9" fmla="*/ 1857828 h 3639003"/>
              <a:gd name="connsiteX10" fmla="*/ 6081485 w 6637339"/>
              <a:gd name="connsiteY10" fmla="*/ 2249714 h 3639003"/>
              <a:gd name="connsiteX11" fmla="*/ 6516914 w 6637339"/>
              <a:gd name="connsiteY11" fmla="*/ 2249714 h 3639003"/>
              <a:gd name="connsiteX12" fmla="*/ 6637339 w 6637339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249714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173600 w 6638776"/>
              <a:gd name="connsiteY9" fmla="*/ 1900010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70628 w 6638776"/>
              <a:gd name="connsiteY3" fmla="*/ 1260475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731559 w 6638776"/>
              <a:gd name="connsiteY3" fmla="*/ 116205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27183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540548 w 6638776"/>
              <a:gd name="connsiteY0" fmla="*/ 3664465 h 3664465"/>
              <a:gd name="connsiteX1" fmla="*/ 0 w 6638776"/>
              <a:gd name="connsiteY1" fmla="*/ 3640818 h 3664465"/>
              <a:gd name="connsiteX2" fmla="*/ 29028 w 6638776"/>
              <a:gd name="connsiteY2" fmla="*/ 1189717 h 3664465"/>
              <a:gd name="connsiteX3" fmla="*/ 2624930 w 6638776"/>
              <a:gd name="connsiteY3" fmla="*/ 1176110 h 3664465"/>
              <a:gd name="connsiteX4" fmla="*/ 2640880 w 6638776"/>
              <a:gd name="connsiteY4" fmla="*/ 0 h 3664465"/>
              <a:gd name="connsiteX5" fmla="*/ 5936343 w 6638776"/>
              <a:gd name="connsiteY5" fmla="*/ 41275 h 3664465"/>
              <a:gd name="connsiteX6" fmla="*/ 5965371 w 6638776"/>
              <a:gd name="connsiteY6" fmla="*/ 1187903 h 3664465"/>
              <a:gd name="connsiteX7" fmla="*/ 5994400 w 6638776"/>
              <a:gd name="connsiteY7" fmla="*/ 1187903 h 3664465"/>
              <a:gd name="connsiteX8" fmla="*/ 6023428 w 6638776"/>
              <a:gd name="connsiteY8" fmla="*/ 1927225 h 3664465"/>
              <a:gd name="connsiteX9" fmla="*/ 6158368 w 6638776"/>
              <a:gd name="connsiteY9" fmla="*/ 1955346 h 3664465"/>
              <a:gd name="connsiteX10" fmla="*/ 6127183 w 6638776"/>
              <a:gd name="connsiteY10" fmla="*/ 2431596 h 3664465"/>
              <a:gd name="connsiteX11" fmla="*/ 6638776 w 6638776"/>
              <a:gd name="connsiteY11" fmla="*/ 2459718 h 3664465"/>
              <a:gd name="connsiteX12" fmla="*/ 6540548 w 6638776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94400 w 6559582"/>
              <a:gd name="connsiteY7" fmla="*/ 1187903 h 3664465"/>
              <a:gd name="connsiteX8" fmla="*/ 6023428 w 6559582"/>
              <a:gd name="connsiteY8" fmla="*/ 1927225 h 3664465"/>
              <a:gd name="connsiteX9" fmla="*/ 6158368 w 6559582"/>
              <a:gd name="connsiteY9" fmla="*/ 1955346 h 3664465"/>
              <a:gd name="connsiteX10" fmla="*/ 6127183 w 6559582"/>
              <a:gd name="connsiteY10" fmla="*/ 2431596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94400 w 6559582"/>
              <a:gd name="connsiteY7" fmla="*/ 1187903 h 3664465"/>
              <a:gd name="connsiteX8" fmla="*/ 6023428 w 6559582"/>
              <a:gd name="connsiteY8" fmla="*/ 1927225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94400 w 6559582"/>
              <a:gd name="connsiteY7" fmla="*/ 1187903 h 3664465"/>
              <a:gd name="connsiteX8" fmla="*/ 6023428 w 6559582"/>
              <a:gd name="connsiteY8" fmla="*/ 1927225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94400 w 6559582"/>
              <a:gd name="connsiteY7" fmla="*/ 1187903 h 3664465"/>
              <a:gd name="connsiteX8" fmla="*/ 5909036 w 6559582"/>
              <a:gd name="connsiteY8" fmla="*/ 2085353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09036 w 6559582"/>
              <a:gd name="connsiteY8" fmla="*/ 2085353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35434 w 6559582"/>
              <a:gd name="connsiteY8" fmla="*/ 2061634 h 3664465"/>
              <a:gd name="connsiteX9" fmla="*/ 6158368 w 6559582"/>
              <a:gd name="connsiteY9" fmla="*/ 1955346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35434 w 6559582"/>
              <a:gd name="connsiteY8" fmla="*/ 2061634 h 3664465"/>
              <a:gd name="connsiteX9" fmla="*/ 6149569 w 6559582"/>
              <a:gd name="connsiteY9" fmla="*/ 1963254 h 3664465"/>
              <a:gd name="connsiteX10" fmla="*/ 6320770 w 6559582"/>
              <a:gd name="connsiteY10" fmla="*/ 2399968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35434 w 6559582"/>
              <a:gd name="connsiteY8" fmla="*/ 2061634 h 3664465"/>
              <a:gd name="connsiteX9" fmla="*/ 6149569 w 6559582"/>
              <a:gd name="connsiteY9" fmla="*/ 1963254 h 3664465"/>
              <a:gd name="connsiteX10" fmla="*/ 6144782 w 6559582"/>
              <a:gd name="connsiteY10" fmla="*/ 2384157 h 3664465"/>
              <a:gd name="connsiteX11" fmla="*/ 6559582 w 6559582"/>
              <a:gd name="connsiteY11" fmla="*/ 2483437 h 3664465"/>
              <a:gd name="connsiteX12" fmla="*/ 6540548 w 6559582"/>
              <a:gd name="connsiteY12" fmla="*/ 3664465 h 3664465"/>
              <a:gd name="connsiteX0" fmla="*/ 6540548 w 6559582"/>
              <a:gd name="connsiteY0" fmla="*/ 3664465 h 3664465"/>
              <a:gd name="connsiteX1" fmla="*/ 0 w 6559582"/>
              <a:gd name="connsiteY1" fmla="*/ 3640818 h 3664465"/>
              <a:gd name="connsiteX2" fmla="*/ 29028 w 6559582"/>
              <a:gd name="connsiteY2" fmla="*/ 1189717 h 3664465"/>
              <a:gd name="connsiteX3" fmla="*/ 2624930 w 6559582"/>
              <a:gd name="connsiteY3" fmla="*/ 1176110 h 3664465"/>
              <a:gd name="connsiteX4" fmla="*/ 2640880 w 6559582"/>
              <a:gd name="connsiteY4" fmla="*/ 0 h 3664465"/>
              <a:gd name="connsiteX5" fmla="*/ 5936343 w 6559582"/>
              <a:gd name="connsiteY5" fmla="*/ 41275 h 3664465"/>
              <a:gd name="connsiteX6" fmla="*/ 5965371 w 6559582"/>
              <a:gd name="connsiteY6" fmla="*/ 1187903 h 3664465"/>
              <a:gd name="connsiteX7" fmla="*/ 5932805 w 6559582"/>
              <a:gd name="connsiteY7" fmla="*/ 1187902 h 3664465"/>
              <a:gd name="connsiteX8" fmla="*/ 5935434 w 6559582"/>
              <a:gd name="connsiteY8" fmla="*/ 2061634 h 3664465"/>
              <a:gd name="connsiteX9" fmla="*/ 6149569 w 6559582"/>
              <a:gd name="connsiteY9" fmla="*/ 1963254 h 3664465"/>
              <a:gd name="connsiteX10" fmla="*/ 6144782 w 6559582"/>
              <a:gd name="connsiteY10" fmla="*/ 2384157 h 3664465"/>
              <a:gd name="connsiteX11" fmla="*/ 6190008 w 6559582"/>
              <a:gd name="connsiteY11" fmla="*/ 2514231 h 3664465"/>
              <a:gd name="connsiteX12" fmla="*/ 6559582 w 6559582"/>
              <a:gd name="connsiteY12" fmla="*/ 2483437 h 3664465"/>
              <a:gd name="connsiteX13" fmla="*/ 6540548 w 6559582"/>
              <a:gd name="connsiteY13" fmla="*/ 3664465 h 366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59582" h="3664465">
                <a:moveTo>
                  <a:pt x="6540548" y="3664465"/>
                </a:moveTo>
                <a:lnTo>
                  <a:pt x="0" y="3640818"/>
                </a:lnTo>
                <a:lnTo>
                  <a:pt x="29028" y="1189717"/>
                </a:lnTo>
                <a:lnTo>
                  <a:pt x="2624930" y="1176110"/>
                </a:lnTo>
                <a:lnTo>
                  <a:pt x="2640880" y="0"/>
                </a:lnTo>
                <a:lnTo>
                  <a:pt x="5936343" y="41275"/>
                </a:lnTo>
                <a:lnTo>
                  <a:pt x="5965371" y="1187903"/>
                </a:lnTo>
                <a:lnTo>
                  <a:pt x="5932805" y="1187902"/>
                </a:lnTo>
                <a:cubicBezTo>
                  <a:pt x="5933681" y="1479146"/>
                  <a:pt x="5934558" y="1770390"/>
                  <a:pt x="5935434" y="2061634"/>
                </a:cubicBezTo>
                <a:lnTo>
                  <a:pt x="6149569" y="1963254"/>
                </a:lnTo>
                <a:cubicBezTo>
                  <a:pt x="6149329" y="2122004"/>
                  <a:pt x="6145022" y="2225407"/>
                  <a:pt x="6144782" y="2384157"/>
                </a:cubicBezTo>
                <a:cubicBezTo>
                  <a:pt x="6154455" y="2465444"/>
                  <a:pt x="6120875" y="2497684"/>
                  <a:pt x="6190008" y="2514231"/>
                </a:cubicBezTo>
                <a:cubicBezTo>
                  <a:pt x="6259141" y="2530778"/>
                  <a:pt x="6504091" y="2281189"/>
                  <a:pt x="6559582" y="2483437"/>
                </a:cubicBezTo>
                <a:lnTo>
                  <a:pt x="6540548" y="3664465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115490"/>
            <a:ext cx="12628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</a:rPr>
              <a:t>Central Milwaukee County in 1916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16042" y="2393685"/>
            <a:ext cx="10501809" cy="2675901"/>
          </a:xfrm>
          <a:custGeom>
            <a:avLst/>
            <a:gdLst>
              <a:gd name="connsiteX0" fmla="*/ 10549054 w 10549054"/>
              <a:gd name="connsiteY0" fmla="*/ 0 h 2787805"/>
              <a:gd name="connsiteX1" fmla="*/ 5296829 w 10549054"/>
              <a:gd name="connsiteY1" fmla="*/ 100361 h 2787805"/>
              <a:gd name="connsiteX2" fmla="*/ 5597912 w 10549054"/>
              <a:gd name="connsiteY2" fmla="*/ 200722 h 2787805"/>
              <a:gd name="connsiteX3" fmla="*/ 5586761 w 10549054"/>
              <a:gd name="connsiteY3" fmla="*/ 825191 h 2787805"/>
              <a:gd name="connsiteX4" fmla="*/ 5263376 w 10549054"/>
              <a:gd name="connsiteY4" fmla="*/ 579864 h 2787805"/>
              <a:gd name="connsiteX5" fmla="*/ 5263376 w 10549054"/>
              <a:gd name="connsiteY5" fmla="*/ 691376 h 2787805"/>
              <a:gd name="connsiteX6" fmla="*/ 5241073 w 10549054"/>
              <a:gd name="connsiteY6" fmla="*/ 847493 h 2787805"/>
              <a:gd name="connsiteX7" fmla="*/ 5241073 w 10549054"/>
              <a:gd name="connsiteY7" fmla="*/ 1126274 h 2787805"/>
              <a:gd name="connsiteX8" fmla="*/ 5140712 w 10549054"/>
              <a:gd name="connsiteY8" fmla="*/ 1371600 h 2787805"/>
              <a:gd name="connsiteX9" fmla="*/ 5084956 w 10549054"/>
              <a:gd name="connsiteY9" fmla="*/ 1483113 h 2787805"/>
              <a:gd name="connsiteX10" fmla="*/ 5040351 w 10549054"/>
              <a:gd name="connsiteY10" fmla="*/ 1996069 h 2787805"/>
              <a:gd name="connsiteX11" fmla="*/ 4293220 w 10549054"/>
              <a:gd name="connsiteY11" fmla="*/ 2096430 h 2787805"/>
              <a:gd name="connsiteX12" fmla="*/ 3512634 w 10549054"/>
              <a:gd name="connsiteY12" fmla="*/ 2141035 h 2787805"/>
              <a:gd name="connsiteX13" fmla="*/ 3512634 w 10549054"/>
              <a:gd name="connsiteY13" fmla="*/ 2520176 h 2787805"/>
              <a:gd name="connsiteX14" fmla="*/ 2921620 w 10549054"/>
              <a:gd name="connsiteY14" fmla="*/ 2564781 h 2787805"/>
              <a:gd name="connsiteX15" fmla="*/ 2798956 w 10549054"/>
              <a:gd name="connsiteY15" fmla="*/ 2598235 h 2787805"/>
              <a:gd name="connsiteX16" fmla="*/ 2698595 w 10549054"/>
              <a:gd name="connsiteY16" fmla="*/ 2609386 h 2787805"/>
              <a:gd name="connsiteX17" fmla="*/ 2698595 w 10549054"/>
              <a:gd name="connsiteY17" fmla="*/ 2609386 h 2787805"/>
              <a:gd name="connsiteX18" fmla="*/ 2464420 w 10549054"/>
              <a:gd name="connsiteY18" fmla="*/ 2743200 h 2787805"/>
              <a:gd name="connsiteX19" fmla="*/ 2364059 w 10549054"/>
              <a:gd name="connsiteY19" fmla="*/ 2787805 h 2787805"/>
              <a:gd name="connsiteX20" fmla="*/ 11151 w 10549054"/>
              <a:gd name="connsiteY20" fmla="*/ 2732049 h 2787805"/>
              <a:gd name="connsiteX21" fmla="*/ 0 w 10549054"/>
              <a:gd name="connsiteY21" fmla="*/ 2709747 h 2787805"/>
              <a:gd name="connsiteX0" fmla="*/ 10549054 w 10549054"/>
              <a:gd name="connsiteY0" fmla="*/ 0 h 2787805"/>
              <a:gd name="connsiteX1" fmla="*/ 5296829 w 10549054"/>
              <a:gd name="connsiteY1" fmla="*/ 100361 h 2787805"/>
              <a:gd name="connsiteX2" fmla="*/ 5938806 w 10549054"/>
              <a:gd name="connsiteY2" fmla="*/ 485470 h 2787805"/>
              <a:gd name="connsiteX3" fmla="*/ 5586761 w 10549054"/>
              <a:gd name="connsiteY3" fmla="*/ 825191 h 2787805"/>
              <a:gd name="connsiteX4" fmla="*/ 5263376 w 10549054"/>
              <a:gd name="connsiteY4" fmla="*/ 579864 h 2787805"/>
              <a:gd name="connsiteX5" fmla="*/ 5263376 w 10549054"/>
              <a:gd name="connsiteY5" fmla="*/ 691376 h 2787805"/>
              <a:gd name="connsiteX6" fmla="*/ 5241073 w 10549054"/>
              <a:gd name="connsiteY6" fmla="*/ 847493 h 2787805"/>
              <a:gd name="connsiteX7" fmla="*/ 5241073 w 10549054"/>
              <a:gd name="connsiteY7" fmla="*/ 1126274 h 2787805"/>
              <a:gd name="connsiteX8" fmla="*/ 5140712 w 10549054"/>
              <a:gd name="connsiteY8" fmla="*/ 1371600 h 2787805"/>
              <a:gd name="connsiteX9" fmla="*/ 5084956 w 10549054"/>
              <a:gd name="connsiteY9" fmla="*/ 1483113 h 2787805"/>
              <a:gd name="connsiteX10" fmla="*/ 5040351 w 10549054"/>
              <a:gd name="connsiteY10" fmla="*/ 1996069 h 2787805"/>
              <a:gd name="connsiteX11" fmla="*/ 4293220 w 10549054"/>
              <a:gd name="connsiteY11" fmla="*/ 2096430 h 2787805"/>
              <a:gd name="connsiteX12" fmla="*/ 3512634 w 10549054"/>
              <a:gd name="connsiteY12" fmla="*/ 2141035 h 2787805"/>
              <a:gd name="connsiteX13" fmla="*/ 3512634 w 10549054"/>
              <a:gd name="connsiteY13" fmla="*/ 2520176 h 2787805"/>
              <a:gd name="connsiteX14" fmla="*/ 2921620 w 10549054"/>
              <a:gd name="connsiteY14" fmla="*/ 2564781 h 2787805"/>
              <a:gd name="connsiteX15" fmla="*/ 2798956 w 10549054"/>
              <a:gd name="connsiteY15" fmla="*/ 2598235 h 2787805"/>
              <a:gd name="connsiteX16" fmla="*/ 2698595 w 10549054"/>
              <a:gd name="connsiteY16" fmla="*/ 2609386 h 2787805"/>
              <a:gd name="connsiteX17" fmla="*/ 2698595 w 10549054"/>
              <a:gd name="connsiteY17" fmla="*/ 2609386 h 2787805"/>
              <a:gd name="connsiteX18" fmla="*/ 2464420 w 10549054"/>
              <a:gd name="connsiteY18" fmla="*/ 2743200 h 2787805"/>
              <a:gd name="connsiteX19" fmla="*/ 2364059 w 10549054"/>
              <a:gd name="connsiteY19" fmla="*/ 2787805 h 2787805"/>
              <a:gd name="connsiteX20" fmla="*/ 11151 w 10549054"/>
              <a:gd name="connsiteY20" fmla="*/ 2732049 h 2787805"/>
              <a:gd name="connsiteX21" fmla="*/ 0 w 10549054"/>
              <a:gd name="connsiteY21" fmla="*/ 2709747 h 2787805"/>
              <a:gd name="connsiteX0" fmla="*/ 10549054 w 10549054"/>
              <a:gd name="connsiteY0" fmla="*/ 0 h 2787805"/>
              <a:gd name="connsiteX1" fmla="*/ 6050808 w 10549054"/>
              <a:gd name="connsiteY1" fmla="*/ 244740 h 2787805"/>
              <a:gd name="connsiteX2" fmla="*/ 5938806 w 10549054"/>
              <a:gd name="connsiteY2" fmla="*/ 485470 h 2787805"/>
              <a:gd name="connsiteX3" fmla="*/ 5586761 w 10549054"/>
              <a:gd name="connsiteY3" fmla="*/ 825191 h 2787805"/>
              <a:gd name="connsiteX4" fmla="*/ 5263376 w 10549054"/>
              <a:gd name="connsiteY4" fmla="*/ 579864 h 2787805"/>
              <a:gd name="connsiteX5" fmla="*/ 5263376 w 10549054"/>
              <a:gd name="connsiteY5" fmla="*/ 691376 h 2787805"/>
              <a:gd name="connsiteX6" fmla="*/ 5241073 w 10549054"/>
              <a:gd name="connsiteY6" fmla="*/ 847493 h 2787805"/>
              <a:gd name="connsiteX7" fmla="*/ 5241073 w 10549054"/>
              <a:gd name="connsiteY7" fmla="*/ 1126274 h 2787805"/>
              <a:gd name="connsiteX8" fmla="*/ 5140712 w 10549054"/>
              <a:gd name="connsiteY8" fmla="*/ 1371600 h 2787805"/>
              <a:gd name="connsiteX9" fmla="*/ 5084956 w 10549054"/>
              <a:gd name="connsiteY9" fmla="*/ 1483113 h 2787805"/>
              <a:gd name="connsiteX10" fmla="*/ 5040351 w 10549054"/>
              <a:gd name="connsiteY10" fmla="*/ 1996069 h 2787805"/>
              <a:gd name="connsiteX11" fmla="*/ 4293220 w 10549054"/>
              <a:gd name="connsiteY11" fmla="*/ 2096430 h 2787805"/>
              <a:gd name="connsiteX12" fmla="*/ 3512634 w 10549054"/>
              <a:gd name="connsiteY12" fmla="*/ 2141035 h 2787805"/>
              <a:gd name="connsiteX13" fmla="*/ 3512634 w 10549054"/>
              <a:gd name="connsiteY13" fmla="*/ 2520176 h 2787805"/>
              <a:gd name="connsiteX14" fmla="*/ 2921620 w 10549054"/>
              <a:gd name="connsiteY14" fmla="*/ 2564781 h 2787805"/>
              <a:gd name="connsiteX15" fmla="*/ 2798956 w 10549054"/>
              <a:gd name="connsiteY15" fmla="*/ 2598235 h 2787805"/>
              <a:gd name="connsiteX16" fmla="*/ 2698595 w 10549054"/>
              <a:gd name="connsiteY16" fmla="*/ 2609386 h 2787805"/>
              <a:gd name="connsiteX17" fmla="*/ 2698595 w 10549054"/>
              <a:gd name="connsiteY17" fmla="*/ 2609386 h 2787805"/>
              <a:gd name="connsiteX18" fmla="*/ 2464420 w 10549054"/>
              <a:gd name="connsiteY18" fmla="*/ 2743200 h 2787805"/>
              <a:gd name="connsiteX19" fmla="*/ 2364059 w 10549054"/>
              <a:gd name="connsiteY19" fmla="*/ 2787805 h 2787805"/>
              <a:gd name="connsiteX20" fmla="*/ 11151 w 10549054"/>
              <a:gd name="connsiteY20" fmla="*/ 2732049 h 2787805"/>
              <a:gd name="connsiteX21" fmla="*/ 0 w 10549054"/>
              <a:gd name="connsiteY21" fmla="*/ 2709747 h 2787805"/>
              <a:gd name="connsiteX0" fmla="*/ 10549054 w 10549054"/>
              <a:gd name="connsiteY0" fmla="*/ 0 h 2787805"/>
              <a:gd name="connsiteX1" fmla="*/ 6050808 w 10549054"/>
              <a:gd name="connsiteY1" fmla="*/ 244740 h 2787805"/>
              <a:gd name="connsiteX2" fmla="*/ 5577859 w 10549054"/>
              <a:gd name="connsiteY2" fmla="*/ 204733 h 2787805"/>
              <a:gd name="connsiteX3" fmla="*/ 5586761 w 10549054"/>
              <a:gd name="connsiteY3" fmla="*/ 825191 h 2787805"/>
              <a:gd name="connsiteX4" fmla="*/ 5263376 w 10549054"/>
              <a:gd name="connsiteY4" fmla="*/ 579864 h 2787805"/>
              <a:gd name="connsiteX5" fmla="*/ 5263376 w 10549054"/>
              <a:gd name="connsiteY5" fmla="*/ 691376 h 2787805"/>
              <a:gd name="connsiteX6" fmla="*/ 5241073 w 10549054"/>
              <a:gd name="connsiteY6" fmla="*/ 847493 h 2787805"/>
              <a:gd name="connsiteX7" fmla="*/ 5241073 w 10549054"/>
              <a:gd name="connsiteY7" fmla="*/ 1126274 h 2787805"/>
              <a:gd name="connsiteX8" fmla="*/ 5140712 w 10549054"/>
              <a:gd name="connsiteY8" fmla="*/ 1371600 h 2787805"/>
              <a:gd name="connsiteX9" fmla="*/ 5084956 w 10549054"/>
              <a:gd name="connsiteY9" fmla="*/ 1483113 h 2787805"/>
              <a:gd name="connsiteX10" fmla="*/ 5040351 w 10549054"/>
              <a:gd name="connsiteY10" fmla="*/ 1996069 h 2787805"/>
              <a:gd name="connsiteX11" fmla="*/ 4293220 w 10549054"/>
              <a:gd name="connsiteY11" fmla="*/ 2096430 h 2787805"/>
              <a:gd name="connsiteX12" fmla="*/ 3512634 w 10549054"/>
              <a:gd name="connsiteY12" fmla="*/ 2141035 h 2787805"/>
              <a:gd name="connsiteX13" fmla="*/ 3512634 w 10549054"/>
              <a:gd name="connsiteY13" fmla="*/ 2520176 h 2787805"/>
              <a:gd name="connsiteX14" fmla="*/ 2921620 w 10549054"/>
              <a:gd name="connsiteY14" fmla="*/ 2564781 h 2787805"/>
              <a:gd name="connsiteX15" fmla="*/ 2798956 w 10549054"/>
              <a:gd name="connsiteY15" fmla="*/ 2598235 h 2787805"/>
              <a:gd name="connsiteX16" fmla="*/ 2698595 w 10549054"/>
              <a:gd name="connsiteY16" fmla="*/ 2609386 h 2787805"/>
              <a:gd name="connsiteX17" fmla="*/ 2698595 w 10549054"/>
              <a:gd name="connsiteY17" fmla="*/ 2609386 h 2787805"/>
              <a:gd name="connsiteX18" fmla="*/ 2464420 w 10549054"/>
              <a:gd name="connsiteY18" fmla="*/ 2743200 h 2787805"/>
              <a:gd name="connsiteX19" fmla="*/ 2364059 w 10549054"/>
              <a:gd name="connsiteY19" fmla="*/ 2787805 h 2787805"/>
              <a:gd name="connsiteX20" fmla="*/ 11151 w 10549054"/>
              <a:gd name="connsiteY20" fmla="*/ 2732049 h 2787805"/>
              <a:gd name="connsiteX21" fmla="*/ 0 w 10549054"/>
              <a:gd name="connsiteY21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241073 w 10549054"/>
              <a:gd name="connsiteY6" fmla="*/ 1126274 h 2787805"/>
              <a:gd name="connsiteX7" fmla="*/ 5140712 w 10549054"/>
              <a:gd name="connsiteY7" fmla="*/ 1371600 h 2787805"/>
              <a:gd name="connsiteX8" fmla="*/ 5084956 w 10549054"/>
              <a:gd name="connsiteY8" fmla="*/ 1483113 h 2787805"/>
              <a:gd name="connsiteX9" fmla="*/ 5040351 w 10549054"/>
              <a:gd name="connsiteY9" fmla="*/ 1996069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241073 w 10549054"/>
              <a:gd name="connsiteY6" fmla="*/ 1126274 h 2787805"/>
              <a:gd name="connsiteX7" fmla="*/ 5140712 w 10549054"/>
              <a:gd name="connsiteY7" fmla="*/ 1371600 h 2787805"/>
              <a:gd name="connsiteX8" fmla="*/ 5084956 w 10549054"/>
              <a:gd name="connsiteY8" fmla="*/ 1483113 h 2787805"/>
              <a:gd name="connsiteX9" fmla="*/ 4278351 w 10549054"/>
              <a:gd name="connsiteY9" fmla="*/ 1210006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241073 w 10549054"/>
              <a:gd name="connsiteY6" fmla="*/ 1126274 h 2787805"/>
              <a:gd name="connsiteX7" fmla="*/ 5140712 w 10549054"/>
              <a:gd name="connsiteY7" fmla="*/ 1371600 h 2787805"/>
              <a:gd name="connsiteX8" fmla="*/ 4455303 w 10549054"/>
              <a:gd name="connsiteY8" fmla="*/ 1198365 h 2787805"/>
              <a:gd name="connsiteX9" fmla="*/ 4278351 w 10549054"/>
              <a:gd name="connsiteY9" fmla="*/ 1210006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241073 w 10549054"/>
              <a:gd name="connsiteY6" fmla="*/ 1126274 h 2787805"/>
              <a:gd name="connsiteX7" fmla="*/ 4450902 w 10549054"/>
              <a:gd name="connsiteY7" fmla="*/ 842211 h 2787805"/>
              <a:gd name="connsiteX8" fmla="*/ 4455303 w 10549054"/>
              <a:gd name="connsiteY8" fmla="*/ 1198365 h 2787805"/>
              <a:gd name="connsiteX9" fmla="*/ 4278351 w 10549054"/>
              <a:gd name="connsiteY9" fmla="*/ 1210006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5160862 w 10549054"/>
              <a:gd name="connsiteY6" fmla="*/ 1038043 h 2787805"/>
              <a:gd name="connsiteX7" fmla="*/ 4450902 w 10549054"/>
              <a:gd name="connsiteY7" fmla="*/ 842211 h 2787805"/>
              <a:gd name="connsiteX8" fmla="*/ 4455303 w 10549054"/>
              <a:gd name="connsiteY8" fmla="*/ 1198365 h 2787805"/>
              <a:gd name="connsiteX9" fmla="*/ 4278351 w 10549054"/>
              <a:gd name="connsiteY9" fmla="*/ 1210006 h 2787805"/>
              <a:gd name="connsiteX10" fmla="*/ 4293220 w 10549054"/>
              <a:gd name="connsiteY10" fmla="*/ 2096430 h 2787805"/>
              <a:gd name="connsiteX11" fmla="*/ 3512634 w 10549054"/>
              <a:gd name="connsiteY11" fmla="*/ 2141035 h 2787805"/>
              <a:gd name="connsiteX12" fmla="*/ 3512634 w 10549054"/>
              <a:gd name="connsiteY12" fmla="*/ 2520176 h 2787805"/>
              <a:gd name="connsiteX13" fmla="*/ 2921620 w 10549054"/>
              <a:gd name="connsiteY13" fmla="*/ 2564781 h 2787805"/>
              <a:gd name="connsiteX14" fmla="*/ 2798956 w 10549054"/>
              <a:gd name="connsiteY14" fmla="*/ 2598235 h 2787805"/>
              <a:gd name="connsiteX15" fmla="*/ 2698595 w 10549054"/>
              <a:gd name="connsiteY15" fmla="*/ 2609386 h 2787805"/>
              <a:gd name="connsiteX16" fmla="*/ 2698595 w 10549054"/>
              <a:gd name="connsiteY16" fmla="*/ 2609386 h 2787805"/>
              <a:gd name="connsiteX17" fmla="*/ 2464420 w 10549054"/>
              <a:gd name="connsiteY17" fmla="*/ 2743200 h 2787805"/>
              <a:gd name="connsiteX18" fmla="*/ 2364059 w 10549054"/>
              <a:gd name="connsiteY18" fmla="*/ 2787805 h 2787805"/>
              <a:gd name="connsiteX19" fmla="*/ 11151 w 10549054"/>
              <a:gd name="connsiteY19" fmla="*/ 2732049 h 2787805"/>
              <a:gd name="connsiteX20" fmla="*/ 0 w 10549054"/>
              <a:gd name="connsiteY20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579864 h 2787805"/>
              <a:gd name="connsiteX4" fmla="*/ 5263376 w 10549054"/>
              <a:gd name="connsiteY4" fmla="*/ 691376 h 2787805"/>
              <a:gd name="connsiteX5" fmla="*/ 5241073 w 10549054"/>
              <a:gd name="connsiteY5" fmla="*/ 847493 h 2787805"/>
              <a:gd name="connsiteX6" fmla="*/ 4450902 w 10549054"/>
              <a:gd name="connsiteY6" fmla="*/ 842211 h 2787805"/>
              <a:gd name="connsiteX7" fmla="*/ 4455303 w 10549054"/>
              <a:gd name="connsiteY7" fmla="*/ 1198365 h 2787805"/>
              <a:gd name="connsiteX8" fmla="*/ 4278351 w 10549054"/>
              <a:gd name="connsiteY8" fmla="*/ 1210006 h 2787805"/>
              <a:gd name="connsiteX9" fmla="*/ 4293220 w 10549054"/>
              <a:gd name="connsiteY9" fmla="*/ 2096430 h 2787805"/>
              <a:gd name="connsiteX10" fmla="*/ 3512634 w 10549054"/>
              <a:gd name="connsiteY10" fmla="*/ 2141035 h 2787805"/>
              <a:gd name="connsiteX11" fmla="*/ 3512634 w 10549054"/>
              <a:gd name="connsiteY11" fmla="*/ 2520176 h 2787805"/>
              <a:gd name="connsiteX12" fmla="*/ 2921620 w 10549054"/>
              <a:gd name="connsiteY12" fmla="*/ 2564781 h 2787805"/>
              <a:gd name="connsiteX13" fmla="*/ 2798956 w 10549054"/>
              <a:gd name="connsiteY13" fmla="*/ 2598235 h 2787805"/>
              <a:gd name="connsiteX14" fmla="*/ 2698595 w 10549054"/>
              <a:gd name="connsiteY14" fmla="*/ 2609386 h 2787805"/>
              <a:gd name="connsiteX15" fmla="*/ 2698595 w 10549054"/>
              <a:gd name="connsiteY15" fmla="*/ 2609386 h 2787805"/>
              <a:gd name="connsiteX16" fmla="*/ 2464420 w 10549054"/>
              <a:gd name="connsiteY16" fmla="*/ 2743200 h 2787805"/>
              <a:gd name="connsiteX17" fmla="*/ 2364059 w 10549054"/>
              <a:gd name="connsiteY17" fmla="*/ 2787805 h 2787805"/>
              <a:gd name="connsiteX18" fmla="*/ 11151 w 10549054"/>
              <a:gd name="connsiteY18" fmla="*/ 2732049 h 2787805"/>
              <a:gd name="connsiteX19" fmla="*/ 0 w 10549054"/>
              <a:gd name="connsiteY19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63376 w 10549054"/>
              <a:gd name="connsiteY3" fmla="*/ 691376 h 2787805"/>
              <a:gd name="connsiteX4" fmla="*/ 5241073 w 10549054"/>
              <a:gd name="connsiteY4" fmla="*/ 847493 h 2787805"/>
              <a:gd name="connsiteX5" fmla="*/ 4450902 w 10549054"/>
              <a:gd name="connsiteY5" fmla="*/ 842211 h 2787805"/>
              <a:gd name="connsiteX6" fmla="*/ 4455303 w 10549054"/>
              <a:gd name="connsiteY6" fmla="*/ 1198365 h 2787805"/>
              <a:gd name="connsiteX7" fmla="*/ 4278351 w 10549054"/>
              <a:gd name="connsiteY7" fmla="*/ 1210006 h 2787805"/>
              <a:gd name="connsiteX8" fmla="*/ 4293220 w 10549054"/>
              <a:gd name="connsiteY8" fmla="*/ 2096430 h 2787805"/>
              <a:gd name="connsiteX9" fmla="*/ 3512634 w 10549054"/>
              <a:gd name="connsiteY9" fmla="*/ 2141035 h 2787805"/>
              <a:gd name="connsiteX10" fmla="*/ 3512634 w 10549054"/>
              <a:gd name="connsiteY10" fmla="*/ 2520176 h 2787805"/>
              <a:gd name="connsiteX11" fmla="*/ 2921620 w 10549054"/>
              <a:gd name="connsiteY11" fmla="*/ 2564781 h 2787805"/>
              <a:gd name="connsiteX12" fmla="*/ 2798956 w 10549054"/>
              <a:gd name="connsiteY12" fmla="*/ 2598235 h 2787805"/>
              <a:gd name="connsiteX13" fmla="*/ 2698595 w 10549054"/>
              <a:gd name="connsiteY13" fmla="*/ 2609386 h 2787805"/>
              <a:gd name="connsiteX14" fmla="*/ 2698595 w 10549054"/>
              <a:gd name="connsiteY14" fmla="*/ 2609386 h 2787805"/>
              <a:gd name="connsiteX15" fmla="*/ 2464420 w 10549054"/>
              <a:gd name="connsiteY15" fmla="*/ 2743200 h 2787805"/>
              <a:gd name="connsiteX16" fmla="*/ 2364059 w 10549054"/>
              <a:gd name="connsiteY16" fmla="*/ 2787805 h 2787805"/>
              <a:gd name="connsiteX17" fmla="*/ 11151 w 10549054"/>
              <a:gd name="connsiteY17" fmla="*/ 2732049 h 2787805"/>
              <a:gd name="connsiteX18" fmla="*/ 0 w 10549054"/>
              <a:gd name="connsiteY18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41073 w 10549054"/>
              <a:gd name="connsiteY3" fmla="*/ 847493 h 2787805"/>
              <a:gd name="connsiteX4" fmla="*/ 4450902 w 10549054"/>
              <a:gd name="connsiteY4" fmla="*/ 842211 h 2787805"/>
              <a:gd name="connsiteX5" fmla="*/ 4455303 w 10549054"/>
              <a:gd name="connsiteY5" fmla="*/ 1198365 h 2787805"/>
              <a:gd name="connsiteX6" fmla="*/ 4278351 w 10549054"/>
              <a:gd name="connsiteY6" fmla="*/ 1210006 h 2787805"/>
              <a:gd name="connsiteX7" fmla="*/ 4293220 w 10549054"/>
              <a:gd name="connsiteY7" fmla="*/ 2096430 h 2787805"/>
              <a:gd name="connsiteX8" fmla="*/ 3512634 w 10549054"/>
              <a:gd name="connsiteY8" fmla="*/ 2141035 h 2787805"/>
              <a:gd name="connsiteX9" fmla="*/ 3512634 w 10549054"/>
              <a:gd name="connsiteY9" fmla="*/ 2520176 h 2787805"/>
              <a:gd name="connsiteX10" fmla="*/ 2921620 w 10549054"/>
              <a:gd name="connsiteY10" fmla="*/ 2564781 h 2787805"/>
              <a:gd name="connsiteX11" fmla="*/ 2798956 w 10549054"/>
              <a:gd name="connsiteY11" fmla="*/ 2598235 h 2787805"/>
              <a:gd name="connsiteX12" fmla="*/ 2698595 w 10549054"/>
              <a:gd name="connsiteY12" fmla="*/ 2609386 h 2787805"/>
              <a:gd name="connsiteX13" fmla="*/ 2698595 w 10549054"/>
              <a:gd name="connsiteY13" fmla="*/ 2609386 h 2787805"/>
              <a:gd name="connsiteX14" fmla="*/ 2464420 w 10549054"/>
              <a:gd name="connsiteY14" fmla="*/ 2743200 h 2787805"/>
              <a:gd name="connsiteX15" fmla="*/ 2364059 w 10549054"/>
              <a:gd name="connsiteY15" fmla="*/ 2787805 h 2787805"/>
              <a:gd name="connsiteX16" fmla="*/ 11151 w 10549054"/>
              <a:gd name="connsiteY16" fmla="*/ 2732049 h 2787805"/>
              <a:gd name="connsiteX17" fmla="*/ 0 w 10549054"/>
              <a:gd name="connsiteY17" fmla="*/ 2709747 h 2787805"/>
              <a:gd name="connsiteX0" fmla="*/ 10549054 w 10549054"/>
              <a:gd name="connsiteY0" fmla="*/ 0 h 2787805"/>
              <a:gd name="connsiteX1" fmla="*/ 5577859 w 10549054"/>
              <a:gd name="connsiteY1" fmla="*/ 204733 h 2787805"/>
              <a:gd name="connsiteX2" fmla="*/ 5586761 w 10549054"/>
              <a:gd name="connsiteY2" fmla="*/ 825191 h 2787805"/>
              <a:gd name="connsiteX3" fmla="*/ 5233052 w 10549054"/>
              <a:gd name="connsiteY3" fmla="*/ 831451 h 2787805"/>
              <a:gd name="connsiteX4" fmla="*/ 4450902 w 10549054"/>
              <a:gd name="connsiteY4" fmla="*/ 842211 h 2787805"/>
              <a:gd name="connsiteX5" fmla="*/ 4455303 w 10549054"/>
              <a:gd name="connsiteY5" fmla="*/ 1198365 h 2787805"/>
              <a:gd name="connsiteX6" fmla="*/ 4278351 w 10549054"/>
              <a:gd name="connsiteY6" fmla="*/ 1210006 h 2787805"/>
              <a:gd name="connsiteX7" fmla="*/ 4293220 w 10549054"/>
              <a:gd name="connsiteY7" fmla="*/ 2096430 h 2787805"/>
              <a:gd name="connsiteX8" fmla="*/ 3512634 w 10549054"/>
              <a:gd name="connsiteY8" fmla="*/ 2141035 h 2787805"/>
              <a:gd name="connsiteX9" fmla="*/ 3512634 w 10549054"/>
              <a:gd name="connsiteY9" fmla="*/ 2520176 h 2787805"/>
              <a:gd name="connsiteX10" fmla="*/ 2921620 w 10549054"/>
              <a:gd name="connsiteY10" fmla="*/ 2564781 h 2787805"/>
              <a:gd name="connsiteX11" fmla="*/ 2798956 w 10549054"/>
              <a:gd name="connsiteY11" fmla="*/ 2598235 h 2787805"/>
              <a:gd name="connsiteX12" fmla="*/ 2698595 w 10549054"/>
              <a:gd name="connsiteY12" fmla="*/ 2609386 h 2787805"/>
              <a:gd name="connsiteX13" fmla="*/ 2698595 w 10549054"/>
              <a:gd name="connsiteY13" fmla="*/ 2609386 h 2787805"/>
              <a:gd name="connsiteX14" fmla="*/ 2464420 w 10549054"/>
              <a:gd name="connsiteY14" fmla="*/ 2743200 h 2787805"/>
              <a:gd name="connsiteX15" fmla="*/ 2364059 w 10549054"/>
              <a:gd name="connsiteY15" fmla="*/ 2787805 h 2787805"/>
              <a:gd name="connsiteX16" fmla="*/ 11151 w 10549054"/>
              <a:gd name="connsiteY16" fmla="*/ 2732049 h 2787805"/>
              <a:gd name="connsiteX17" fmla="*/ 0 w 10549054"/>
              <a:gd name="connsiteY17" fmla="*/ 2709747 h 2787805"/>
              <a:gd name="connsiteX0" fmla="*/ 10276338 w 10276338"/>
              <a:gd name="connsiteY0" fmla="*/ 67983 h 2583072"/>
              <a:gd name="connsiteX1" fmla="*/ 5577859 w 10276338"/>
              <a:gd name="connsiteY1" fmla="*/ 0 h 2583072"/>
              <a:gd name="connsiteX2" fmla="*/ 5586761 w 10276338"/>
              <a:gd name="connsiteY2" fmla="*/ 620458 h 2583072"/>
              <a:gd name="connsiteX3" fmla="*/ 5233052 w 10276338"/>
              <a:gd name="connsiteY3" fmla="*/ 626718 h 2583072"/>
              <a:gd name="connsiteX4" fmla="*/ 4450902 w 10276338"/>
              <a:gd name="connsiteY4" fmla="*/ 637478 h 2583072"/>
              <a:gd name="connsiteX5" fmla="*/ 4455303 w 10276338"/>
              <a:gd name="connsiteY5" fmla="*/ 993632 h 2583072"/>
              <a:gd name="connsiteX6" fmla="*/ 4278351 w 10276338"/>
              <a:gd name="connsiteY6" fmla="*/ 1005273 h 2583072"/>
              <a:gd name="connsiteX7" fmla="*/ 4293220 w 10276338"/>
              <a:gd name="connsiteY7" fmla="*/ 1891697 h 2583072"/>
              <a:gd name="connsiteX8" fmla="*/ 3512634 w 10276338"/>
              <a:gd name="connsiteY8" fmla="*/ 1936302 h 2583072"/>
              <a:gd name="connsiteX9" fmla="*/ 3512634 w 10276338"/>
              <a:gd name="connsiteY9" fmla="*/ 2315443 h 2583072"/>
              <a:gd name="connsiteX10" fmla="*/ 2921620 w 10276338"/>
              <a:gd name="connsiteY10" fmla="*/ 2360048 h 2583072"/>
              <a:gd name="connsiteX11" fmla="*/ 2798956 w 10276338"/>
              <a:gd name="connsiteY11" fmla="*/ 2393502 h 2583072"/>
              <a:gd name="connsiteX12" fmla="*/ 2698595 w 10276338"/>
              <a:gd name="connsiteY12" fmla="*/ 2404653 h 2583072"/>
              <a:gd name="connsiteX13" fmla="*/ 2698595 w 10276338"/>
              <a:gd name="connsiteY13" fmla="*/ 2404653 h 2583072"/>
              <a:gd name="connsiteX14" fmla="*/ 2464420 w 10276338"/>
              <a:gd name="connsiteY14" fmla="*/ 2538467 h 2583072"/>
              <a:gd name="connsiteX15" fmla="*/ 2364059 w 10276338"/>
              <a:gd name="connsiteY15" fmla="*/ 2583072 h 2583072"/>
              <a:gd name="connsiteX16" fmla="*/ 11151 w 10276338"/>
              <a:gd name="connsiteY16" fmla="*/ 2527316 h 2583072"/>
              <a:gd name="connsiteX17" fmla="*/ 0 w 10276338"/>
              <a:gd name="connsiteY17" fmla="*/ 2505014 h 2583072"/>
              <a:gd name="connsiteX0" fmla="*/ 10320454 w 10320454"/>
              <a:gd name="connsiteY0" fmla="*/ 0 h 2635405"/>
              <a:gd name="connsiteX1" fmla="*/ 5577859 w 10320454"/>
              <a:gd name="connsiteY1" fmla="*/ 52333 h 2635405"/>
              <a:gd name="connsiteX2" fmla="*/ 5586761 w 10320454"/>
              <a:gd name="connsiteY2" fmla="*/ 672791 h 2635405"/>
              <a:gd name="connsiteX3" fmla="*/ 5233052 w 10320454"/>
              <a:gd name="connsiteY3" fmla="*/ 679051 h 2635405"/>
              <a:gd name="connsiteX4" fmla="*/ 4450902 w 10320454"/>
              <a:gd name="connsiteY4" fmla="*/ 689811 h 2635405"/>
              <a:gd name="connsiteX5" fmla="*/ 4455303 w 10320454"/>
              <a:gd name="connsiteY5" fmla="*/ 1045965 h 2635405"/>
              <a:gd name="connsiteX6" fmla="*/ 4278351 w 10320454"/>
              <a:gd name="connsiteY6" fmla="*/ 1057606 h 2635405"/>
              <a:gd name="connsiteX7" fmla="*/ 4293220 w 10320454"/>
              <a:gd name="connsiteY7" fmla="*/ 1944030 h 2635405"/>
              <a:gd name="connsiteX8" fmla="*/ 3512634 w 10320454"/>
              <a:gd name="connsiteY8" fmla="*/ 1988635 h 2635405"/>
              <a:gd name="connsiteX9" fmla="*/ 3512634 w 10320454"/>
              <a:gd name="connsiteY9" fmla="*/ 2367776 h 2635405"/>
              <a:gd name="connsiteX10" fmla="*/ 2921620 w 10320454"/>
              <a:gd name="connsiteY10" fmla="*/ 2412381 h 2635405"/>
              <a:gd name="connsiteX11" fmla="*/ 2798956 w 10320454"/>
              <a:gd name="connsiteY11" fmla="*/ 2445835 h 2635405"/>
              <a:gd name="connsiteX12" fmla="*/ 2698595 w 10320454"/>
              <a:gd name="connsiteY12" fmla="*/ 2456986 h 2635405"/>
              <a:gd name="connsiteX13" fmla="*/ 2698595 w 10320454"/>
              <a:gd name="connsiteY13" fmla="*/ 2456986 h 2635405"/>
              <a:gd name="connsiteX14" fmla="*/ 2464420 w 10320454"/>
              <a:gd name="connsiteY14" fmla="*/ 2590800 h 2635405"/>
              <a:gd name="connsiteX15" fmla="*/ 2364059 w 10320454"/>
              <a:gd name="connsiteY15" fmla="*/ 2635405 h 2635405"/>
              <a:gd name="connsiteX16" fmla="*/ 11151 w 10320454"/>
              <a:gd name="connsiteY16" fmla="*/ 2579649 h 2635405"/>
              <a:gd name="connsiteX17" fmla="*/ 0 w 10320454"/>
              <a:gd name="connsiteY17" fmla="*/ 2557347 h 2635405"/>
              <a:gd name="connsiteX0" fmla="*/ 10320454 w 10320454"/>
              <a:gd name="connsiteY0" fmla="*/ 0 h 2635405"/>
              <a:gd name="connsiteX1" fmla="*/ 9926053 w 10320454"/>
              <a:gd name="connsiteY1" fmla="*/ 1761 h 2635405"/>
              <a:gd name="connsiteX2" fmla="*/ 5577859 w 10320454"/>
              <a:gd name="connsiteY2" fmla="*/ 52333 h 2635405"/>
              <a:gd name="connsiteX3" fmla="*/ 5586761 w 10320454"/>
              <a:gd name="connsiteY3" fmla="*/ 672791 h 2635405"/>
              <a:gd name="connsiteX4" fmla="*/ 5233052 w 10320454"/>
              <a:gd name="connsiteY4" fmla="*/ 679051 h 2635405"/>
              <a:gd name="connsiteX5" fmla="*/ 4450902 w 10320454"/>
              <a:gd name="connsiteY5" fmla="*/ 689811 h 2635405"/>
              <a:gd name="connsiteX6" fmla="*/ 4455303 w 10320454"/>
              <a:gd name="connsiteY6" fmla="*/ 1045965 h 2635405"/>
              <a:gd name="connsiteX7" fmla="*/ 4278351 w 10320454"/>
              <a:gd name="connsiteY7" fmla="*/ 1057606 h 2635405"/>
              <a:gd name="connsiteX8" fmla="*/ 4293220 w 10320454"/>
              <a:gd name="connsiteY8" fmla="*/ 1944030 h 2635405"/>
              <a:gd name="connsiteX9" fmla="*/ 3512634 w 10320454"/>
              <a:gd name="connsiteY9" fmla="*/ 1988635 h 2635405"/>
              <a:gd name="connsiteX10" fmla="*/ 3512634 w 10320454"/>
              <a:gd name="connsiteY10" fmla="*/ 2367776 h 2635405"/>
              <a:gd name="connsiteX11" fmla="*/ 2921620 w 10320454"/>
              <a:gd name="connsiteY11" fmla="*/ 2412381 h 2635405"/>
              <a:gd name="connsiteX12" fmla="*/ 2798956 w 10320454"/>
              <a:gd name="connsiteY12" fmla="*/ 2445835 h 2635405"/>
              <a:gd name="connsiteX13" fmla="*/ 2698595 w 10320454"/>
              <a:gd name="connsiteY13" fmla="*/ 2456986 h 2635405"/>
              <a:gd name="connsiteX14" fmla="*/ 2698595 w 10320454"/>
              <a:gd name="connsiteY14" fmla="*/ 2456986 h 2635405"/>
              <a:gd name="connsiteX15" fmla="*/ 2464420 w 10320454"/>
              <a:gd name="connsiteY15" fmla="*/ 2590800 h 2635405"/>
              <a:gd name="connsiteX16" fmla="*/ 2364059 w 10320454"/>
              <a:gd name="connsiteY16" fmla="*/ 2635405 h 2635405"/>
              <a:gd name="connsiteX17" fmla="*/ 11151 w 10320454"/>
              <a:gd name="connsiteY17" fmla="*/ 2579649 h 2635405"/>
              <a:gd name="connsiteX18" fmla="*/ 0 w 10320454"/>
              <a:gd name="connsiteY18" fmla="*/ 2557347 h 2635405"/>
              <a:gd name="connsiteX0" fmla="*/ 10488896 w 10488896"/>
              <a:gd name="connsiteY0" fmla="*/ 0 h 2687542"/>
              <a:gd name="connsiteX1" fmla="*/ 9926053 w 10488896"/>
              <a:gd name="connsiteY1" fmla="*/ 53898 h 2687542"/>
              <a:gd name="connsiteX2" fmla="*/ 5577859 w 10488896"/>
              <a:gd name="connsiteY2" fmla="*/ 104470 h 2687542"/>
              <a:gd name="connsiteX3" fmla="*/ 5586761 w 10488896"/>
              <a:gd name="connsiteY3" fmla="*/ 724928 h 2687542"/>
              <a:gd name="connsiteX4" fmla="*/ 5233052 w 10488896"/>
              <a:gd name="connsiteY4" fmla="*/ 731188 h 2687542"/>
              <a:gd name="connsiteX5" fmla="*/ 4450902 w 10488896"/>
              <a:gd name="connsiteY5" fmla="*/ 741948 h 2687542"/>
              <a:gd name="connsiteX6" fmla="*/ 4455303 w 10488896"/>
              <a:gd name="connsiteY6" fmla="*/ 1098102 h 2687542"/>
              <a:gd name="connsiteX7" fmla="*/ 4278351 w 10488896"/>
              <a:gd name="connsiteY7" fmla="*/ 1109743 h 2687542"/>
              <a:gd name="connsiteX8" fmla="*/ 4293220 w 10488896"/>
              <a:gd name="connsiteY8" fmla="*/ 1996167 h 2687542"/>
              <a:gd name="connsiteX9" fmla="*/ 3512634 w 10488896"/>
              <a:gd name="connsiteY9" fmla="*/ 2040772 h 2687542"/>
              <a:gd name="connsiteX10" fmla="*/ 3512634 w 10488896"/>
              <a:gd name="connsiteY10" fmla="*/ 2419913 h 2687542"/>
              <a:gd name="connsiteX11" fmla="*/ 2921620 w 10488896"/>
              <a:gd name="connsiteY11" fmla="*/ 2464518 h 2687542"/>
              <a:gd name="connsiteX12" fmla="*/ 2798956 w 10488896"/>
              <a:gd name="connsiteY12" fmla="*/ 2497972 h 2687542"/>
              <a:gd name="connsiteX13" fmla="*/ 2698595 w 10488896"/>
              <a:gd name="connsiteY13" fmla="*/ 2509123 h 2687542"/>
              <a:gd name="connsiteX14" fmla="*/ 2698595 w 10488896"/>
              <a:gd name="connsiteY14" fmla="*/ 2509123 h 2687542"/>
              <a:gd name="connsiteX15" fmla="*/ 2464420 w 10488896"/>
              <a:gd name="connsiteY15" fmla="*/ 2642937 h 2687542"/>
              <a:gd name="connsiteX16" fmla="*/ 2364059 w 10488896"/>
              <a:gd name="connsiteY16" fmla="*/ 2687542 h 2687542"/>
              <a:gd name="connsiteX17" fmla="*/ 11151 w 10488896"/>
              <a:gd name="connsiteY17" fmla="*/ 2631786 h 2687542"/>
              <a:gd name="connsiteX18" fmla="*/ 0 w 10488896"/>
              <a:gd name="connsiteY18" fmla="*/ 2609484 h 2687542"/>
              <a:gd name="connsiteX0" fmla="*/ 10477745 w 10477745"/>
              <a:gd name="connsiteY0" fmla="*/ 0 h 2687542"/>
              <a:gd name="connsiteX1" fmla="*/ 9914902 w 10477745"/>
              <a:gd name="connsiteY1" fmla="*/ 53898 h 2687542"/>
              <a:gd name="connsiteX2" fmla="*/ 5566708 w 10477745"/>
              <a:gd name="connsiteY2" fmla="*/ 104470 h 2687542"/>
              <a:gd name="connsiteX3" fmla="*/ 5575610 w 10477745"/>
              <a:gd name="connsiteY3" fmla="*/ 724928 h 2687542"/>
              <a:gd name="connsiteX4" fmla="*/ 5221901 w 10477745"/>
              <a:gd name="connsiteY4" fmla="*/ 731188 h 2687542"/>
              <a:gd name="connsiteX5" fmla="*/ 4439751 w 10477745"/>
              <a:gd name="connsiteY5" fmla="*/ 741948 h 2687542"/>
              <a:gd name="connsiteX6" fmla="*/ 4444152 w 10477745"/>
              <a:gd name="connsiteY6" fmla="*/ 1098102 h 2687542"/>
              <a:gd name="connsiteX7" fmla="*/ 4267200 w 10477745"/>
              <a:gd name="connsiteY7" fmla="*/ 1109743 h 2687542"/>
              <a:gd name="connsiteX8" fmla="*/ 4282069 w 10477745"/>
              <a:gd name="connsiteY8" fmla="*/ 1996167 h 2687542"/>
              <a:gd name="connsiteX9" fmla="*/ 3501483 w 10477745"/>
              <a:gd name="connsiteY9" fmla="*/ 2040772 h 2687542"/>
              <a:gd name="connsiteX10" fmla="*/ 3501483 w 10477745"/>
              <a:gd name="connsiteY10" fmla="*/ 2419913 h 2687542"/>
              <a:gd name="connsiteX11" fmla="*/ 2910469 w 10477745"/>
              <a:gd name="connsiteY11" fmla="*/ 2464518 h 2687542"/>
              <a:gd name="connsiteX12" fmla="*/ 2787805 w 10477745"/>
              <a:gd name="connsiteY12" fmla="*/ 2497972 h 2687542"/>
              <a:gd name="connsiteX13" fmla="*/ 2687444 w 10477745"/>
              <a:gd name="connsiteY13" fmla="*/ 2509123 h 2687542"/>
              <a:gd name="connsiteX14" fmla="*/ 2687444 w 10477745"/>
              <a:gd name="connsiteY14" fmla="*/ 2509123 h 2687542"/>
              <a:gd name="connsiteX15" fmla="*/ 2453269 w 10477745"/>
              <a:gd name="connsiteY15" fmla="*/ 2642937 h 2687542"/>
              <a:gd name="connsiteX16" fmla="*/ 2352908 w 10477745"/>
              <a:gd name="connsiteY16" fmla="*/ 2687542 h 2687542"/>
              <a:gd name="connsiteX17" fmla="*/ 0 w 10477745"/>
              <a:gd name="connsiteY17" fmla="*/ 2631786 h 2687542"/>
              <a:gd name="connsiteX18" fmla="*/ 189375 w 10477745"/>
              <a:gd name="connsiteY18" fmla="*/ 2481147 h 2687542"/>
              <a:gd name="connsiteX0" fmla="*/ 10477745 w 10477745"/>
              <a:gd name="connsiteY0" fmla="*/ 0 h 2687542"/>
              <a:gd name="connsiteX1" fmla="*/ 9914902 w 10477745"/>
              <a:gd name="connsiteY1" fmla="*/ 53898 h 2687542"/>
              <a:gd name="connsiteX2" fmla="*/ 5566708 w 10477745"/>
              <a:gd name="connsiteY2" fmla="*/ 104470 h 2687542"/>
              <a:gd name="connsiteX3" fmla="*/ 5575610 w 10477745"/>
              <a:gd name="connsiteY3" fmla="*/ 724928 h 2687542"/>
              <a:gd name="connsiteX4" fmla="*/ 5221901 w 10477745"/>
              <a:gd name="connsiteY4" fmla="*/ 731188 h 2687542"/>
              <a:gd name="connsiteX5" fmla="*/ 4439751 w 10477745"/>
              <a:gd name="connsiteY5" fmla="*/ 741948 h 2687542"/>
              <a:gd name="connsiteX6" fmla="*/ 4444152 w 10477745"/>
              <a:gd name="connsiteY6" fmla="*/ 1098102 h 2687542"/>
              <a:gd name="connsiteX7" fmla="*/ 4267200 w 10477745"/>
              <a:gd name="connsiteY7" fmla="*/ 1109743 h 2687542"/>
              <a:gd name="connsiteX8" fmla="*/ 4282069 w 10477745"/>
              <a:gd name="connsiteY8" fmla="*/ 1996167 h 2687542"/>
              <a:gd name="connsiteX9" fmla="*/ 3501483 w 10477745"/>
              <a:gd name="connsiteY9" fmla="*/ 2040772 h 2687542"/>
              <a:gd name="connsiteX10" fmla="*/ 3501483 w 10477745"/>
              <a:gd name="connsiteY10" fmla="*/ 2419913 h 2687542"/>
              <a:gd name="connsiteX11" fmla="*/ 2910469 w 10477745"/>
              <a:gd name="connsiteY11" fmla="*/ 2464518 h 2687542"/>
              <a:gd name="connsiteX12" fmla="*/ 2787805 w 10477745"/>
              <a:gd name="connsiteY12" fmla="*/ 2497972 h 2687542"/>
              <a:gd name="connsiteX13" fmla="*/ 2687444 w 10477745"/>
              <a:gd name="connsiteY13" fmla="*/ 2509123 h 2687542"/>
              <a:gd name="connsiteX14" fmla="*/ 2687444 w 10477745"/>
              <a:gd name="connsiteY14" fmla="*/ 2509123 h 2687542"/>
              <a:gd name="connsiteX15" fmla="*/ 2453269 w 10477745"/>
              <a:gd name="connsiteY15" fmla="*/ 2642937 h 2687542"/>
              <a:gd name="connsiteX16" fmla="*/ 2352908 w 10477745"/>
              <a:gd name="connsiteY16" fmla="*/ 2687542 h 2687542"/>
              <a:gd name="connsiteX17" fmla="*/ 0 w 10477745"/>
              <a:gd name="connsiteY17" fmla="*/ 2631786 h 2687542"/>
              <a:gd name="connsiteX0" fmla="*/ 10485766 w 10485766"/>
              <a:gd name="connsiteY0" fmla="*/ 0 h 2687542"/>
              <a:gd name="connsiteX1" fmla="*/ 9922923 w 10485766"/>
              <a:gd name="connsiteY1" fmla="*/ 53898 h 2687542"/>
              <a:gd name="connsiteX2" fmla="*/ 5574729 w 10485766"/>
              <a:gd name="connsiteY2" fmla="*/ 104470 h 2687542"/>
              <a:gd name="connsiteX3" fmla="*/ 5583631 w 10485766"/>
              <a:gd name="connsiteY3" fmla="*/ 724928 h 2687542"/>
              <a:gd name="connsiteX4" fmla="*/ 5229922 w 10485766"/>
              <a:gd name="connsiteY4" fmla="*/ 731188 h 2687542"/>
              <a:gd name="connsiteX5" fmla="*/ 4447772 w 10485766"/>
              <a:gd name="connsiteY5" fmla="*/ 741948 h 2687542"/>
              <a:gd name="connsiteX6" fmla="*/ 4452173 w 10485766"/>
              <a:gd name="connsiteY6" fmla="*/ 1098102 h 2687542"/>
              <a:gd name="connsiteX7" fmla="*/ 4275221 w 10485766"/>
              <a:gd name="connsiteY7" fmla="*/ 1109743 h 2687542"/>
              <a:gd name="connsiteX8" fmla="*/ 4290090 w 10485766"/>
              <a:gd name="connsiteY8" fmla="*/ 1996167 h 2687542"/>
              <a:gd name="connsiteX9" fmla="*/ 3509504 w 10485766"/>
              <a:gd name="connsiteY9" fmla="*/ 2040772 h 2687542"/>
              <a:gd name="connsiteX10" fmla="*/ 3509504 w 10485766"/>
              <a:gd name="connsiteY10" fmla="*/ 2419913 h 2687542"/>
              <a:gd name="connsiteX11" fmla="*/ 2918490 w 10485766"/>
              <a:gd name="connsiteY11" fmla="*/ 2464518 h 2687542"/>
              <a:gd name="connsiteX12" fmla="*/ 2795826 w 10485766"/>
              <a:gd name="connsiteY12" fmla="*/ 2497972 h 2687542"/>
              <a:gd name="connsiteX13" fmla="*/ 2695465 w 10485766"/>
              <a:gd name="connsiteY13" fmla="*/ 2509123 h 2687542"/>
              <a:gd name="connsiteX14" fmla="*/ 2695465 w 10485766"/>
              <a:gd name="connsiteY14" fmla="*/ 2509123 h 2687542"/>
              <a:gd name="connsiteX15" fmla="*/ 2461290 w 10485766"/>
              <a:gd name="connsiteY15" fmla="*/ 2642937 h 2687542"/>
              <a:gd name="connsiteX16" fmla="*/ 2360929 w 10485766"/>
              <a:gd name="connsiteY16" fmla="*/ 2687542 h 2687542"/>
              <a:gd name="connsiteX17" fmla="*/ 0 w 10485766"/>
              <a:gd name="connsiteY17" fmla="*/ 2679912 h 2687542"/>
              <a:gd name="connsiteX0" fmla="*/ 10485766 w 10485766"/>
              <a:gd name="connsiteY0" fmla="*/ 0 h 2679912"/>
              <a:gd name="connsiteX1" fmla="*/ 9922923 w 10485766"/>
              <a:gd name="connsiteY1" fmla="*/ 53898 h 2679912"/>
              <a:gd name="connsiteX2" fmla="*/ 5574729 w 10485766"/>
              <a:gd name="connsiteY2" fmla="*/ 104470 h 2679912"/>
              <a:gd name="connsiteX3" fmla="*/ 5583631 w 10485766"/>
              <a:gd name="connsiteY3" fmla="*/ 724928 h 2679912"/>
              <a:gd name="connsiteX4" fmla="*/ 5229922 w 10485766"/>
              <a:gd name="connsiteY4" fmla="*/ 731188 h 2679912"/>
              <a:gd name="connsiteX5" fmla="*/ 4447772 w 10485766"/>
              <a:gd name="connsiteY5" fmla="*/ 741948 h 2679912"/>
              <a:gd name="connsiteX6" fmla="*/ 4452173 w 10485766"/>
              <a:gd name="connsiteY6" fmla="*/ 1098102 h 2679912"/>
              <a:gd name="connsiteX7" fmla="*/ 4275221 w 10485766"/>
              <a:gd name="connsiteY7" fmla="*/ 1109743 h 2679912"/>
              <a:gd name="connsiteX8" fmla="*/ 4290090 w 10485766"/>
              <a:gd name="connsiteY8" fmla="*/ 1996167 h 2679912"/>
              <a:gd name="connsiteX9" fmla="*/ 3509504 w 10485766"/>
              <a:gd name="connsiteY9" fmla="*/ 2040772 h 2679912"/>
              <a:gd name="connsiteX10" fmla="*/ 3509504 w 10485766"/>
              <a:gd name="connsiteY10" fmla="*/ 2419913 h 2679912"/>
              <a:gd name="connsiteX11" fmla="*/ 2918490 w 10485766"/>
              <a:gd name="connsiteY11" fmla="*/ 2464518 h 2679912"/>
              <a:gd name="connsiteX12" fmla="*/ 2795826 w 10485766"/>
              <a:gd name="connsiteY12" fmla="*/ 2497972 h 2679912"/>
              <a:gd name="connsiteX13" fmla="*/ 2695465 w 10485766"/>
              <a:gd name="connsiteY13" fmla="*/ 2509123 h 2679912"/>
              <a:gd name="connsiteX14" fmla="*/ 2695465 w 10485766"/>
              <a:gd name="connsiteY14" fmla="*/ 2509123 h 2679912"/>
              <a:gd name="connsiteX15" fmla="*/ 2461290 w 10485766"/>
              <a:gd name="connsiteY15" fmla="*/ 2642937 h 2679912"/>
              <a:gd name="connsiteX16" fmla="*/ 2360929 w 10485766"/>
              <a:gd name="connsiteY16" fmla="*/ 2675511 h 2679912"/>
              <a:gd name="connsiteX17" fmla="*/ 0 w 10485766"/>
              <a:gd name="connsiteY17" fmla="*/ 2679912 h 2679912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525547 w 10501809"/>
              <a:gd name="connsiteY9" fmla="*/ 2040772 h 2675901"/>
              <a:gd name="connsiteX10" fmla="*/ 3525547 w 10501809"/>
              <a:gd name="connsiteY10" fmla="*/ 2419913 h 2675901"/>
              <a:gd name="connsiteX11" fmla="*/ 2934533 w 10501809"/>
              <a:gd name="connsiteY11" fmla="*/ 2464518 h 2675901"/>
              <a:gd name="connsiteX12" fmla="*/ 2811869 w 10501809"/>
              <a:gd name="connsiteY12" fmla="*/ 2497972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525547 w 10501809"/>
              <a:gd name="connsiteY9" fmla="*/ 2040772 h 2675901"/>
              <a:gd name="connsiteX10" fmla="*/ 3525547 w 10501809"/>
              <a:gd name="connsiteY10" fmla="*/ 2419913 h 2675901"/>
              <a:gd name="connsiteX11" fmla="*/ 2934533 w 10501809"/>
              <a:gd name="connsiteY11" fmla="*/ 2464518 h 2675901"/>
              <a:gd name="connsiteX12" fmla="*/ 2809357 w 10501809"/>
              <a:gd name="connsiteY12" fmla="*/ 2455266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525547 w 10501809"/>
              <a:gd name="connsiteY9" fmla="*/ 2040772 h 2675901"/>
              <a:gd name="connsiteX10" fmla="*/ 3525547 w 10501809"/>
              <a:gd name="connsiteY10" fmla="*/ 2419913 h 2675901"/>
              <a:gd name="connsiteX11" fmla="*/ 2934533 w 10501809"/>
              <a:gd name="connsiteY11" fmla="*/ 2464518 h 2675901"/>
              <a:gd name="connsiteX12" fmla="*/ 2816893 w 10501809"/>
              <a:gd name="connsiteY12" fmla="*/ 2472851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525547 w 10501809"/>
              <a:gd name="connsiteY10" fmla="*/ 2419913 h 2675901"/>
              <a:gd name="connsiteX11" fmla="*/ 2934533 w 10501809"/>
              <a:gd name="connsiteY11" fmla="*/ 2464518 h 2675901"/>
              <a:gd name="connsiteX12" fmla="*/ 2816893 w 10501809"/>
              <a:gd name="connsiteY12" fmla="*/ 2472851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464518 h 2675901"/>
              <a:gd name="connsiteX12" fmla="*/ 2816893 w 10501809"/>
              <a:gd name="connsiteY12" fmla="*/ 2472851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816893 w 10501809"/>
              <a:gd name="connsiteY12" fmla="*/ 2472851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711508 w 10501809"/>
              <a:gd name="connsiteY13" fmla="*/ 2509123 h 2675901"/>
              <a:gd name="connsiteX14" fmla="*/ 2711508 w 10501809"/>
              <a:gd name="connsiteY14" fmla="*/ 2509123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711508 w 10501809"/>
              <a:gd name="connsiteY13" fmla="*/ 2509123 h 2675901"/>
              <a:gd name="connsiteX14" fmla="*/ 2667263 w 10501809"/>
              <a:gd name="connsiteY14" fmla="*/ 2459962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711508 w 10501809"/>
              <a:gd name="connsiteY13" fmla="*/ 250912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704134 w 10501809"/>
              <a:gd name="connsiteY13" fmla="*/ 2455046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9686 w 10501809"/>
              <a:gd name="connsiteY12" fmla="*/ 2381903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848847 w 10501809"/>
              <a:gd name="connsiteY12" fmla="*/ 2475309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691844 w 10501809"/>
              <a:gd name="connsiteY13" fmla="*/ 2420633 h 2675901"/>
              <a:gd name="connsiteX14" fmla="*/ 2632850 w 10501809"/>
              <a:gd name="connsiteY14" fmla="*/ 2499291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691844 w 10501809"/>
              <a:gd name="connsiteY13" fmla="*/ 2420633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797227 w 10501809"/>
              <a:gd name="connsiteY12" fmla="*/ 2362238 h 2675901"/>
              <a:gd name="connsiteX13" fmla="*/ 2701677 w 10501809"/>
              <a:gd name="connsiteY13" fmla="*/ 2445214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4533 w 10501809"/>
              <a:gd name="connsiteY11" fmla="*/ 2361279 h 2675901"/>
              <a:gd name="connsiteX12" fmla="*/ 2811976 w 10501809"/>
              <a:gd name="connsiteY12" fmla="*/ 2389277 h 2675901"/>
              <a:gd name="connsiteX13" fmla="*/ 2701677 w 10501809"/>
              <a:gd name="connsiteY13" fmla="*/ 2445214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6133 w 10501809"/>
              <a:gd name="connsiteY8" fmla="*/ 1996167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2075 w 10501809"/>
              <a:gd name="connsiteY11" fmla="*/ 2388318 h 2675901"/>
              <a:gd name="connsiteX12" fmla="*/ 2811976 w 10501809"/>
              <a:gd name="connsiteY12" fmla="*/ 2389277 h 2675901"/>
              <a:gd name="connsiteX13" fmla="*/ 2701677 w 10501809"/>
              <a:gd name="connsiteY13" fmla="*/ 2445214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  <a:gd name="connsiteX0" fmla="*/ 10501809 w 10501809"/>
              <a:gd name="connsiteY0" fmla="*/ 0 h 2675901"/>
              <a:gd name="connsiteX1" fmla="*/ 9938966 w 10501809"/>
              <a:gd name="connsiteY1" fmla="*/ 53898 h 2675901"/>
              <a:gd name="connsiteX2" fmla="*/ 5590772 w 10501809"/>
              <a:gd name="connsiteY2" fmla="*/ 104470 h 2675901"/>
              <a:gd name="connsiteX3" fmla="*/ 5599674 w 10501809"/>
              <a:gd name="connsiteY3" fmla="*/ 724928 h 2675901"/>
              <a:gd name="connsiteX4" fmla="*/ 5245965 w 10501809"/>
              <a:gd name="connsiteY4" fmla="*/ 731188 h 2675901"/>
              <a:gd name="connsiteX5" fmla="*/ 4463815 w 10501809"/>
              <a:gd name="connsiteY5" fmla="*/ 741948 h 2675901"/>
              <a:gd name="connsiteX6" fmla="*/ 4468216 w 10501809"/>
              <a:gd name="connsiteY6" fmla="*/ 1098102 h 2675901"/>
              <a:gd name="connsiteX7" fmla="*/ 4291264 w 10501809"/>
              <a:gd name="connsiteY7" fmla="*/ 1109743 h 2675901"/>
              <a:gd name="connsiteX8" fmla="*/ 4308646 w 10501809"/>
              <a:gd name="connsiteY8" fmla="*/ 2021288 h 2675901"/>
              <a:gd name="connsiteX9" fmla="*/ 3455209 w 10501809"/>
              <a:gd name="connsiteY9" fmla="*/ 2040772 h 2675901"/>
              <a:gd name="connsiteX10" fmla="*/ 3455209 w 10501809"/>
              <a:gd name="connsiteY10" fmla="*/ 2379720 h 2675901"/>
              <a:gd name="connsiteX11" fmla="*/ 2932075 w 10501809"/>
              <a:gd name="connsiteY11" fmla="*/ 2388318 h 2675901"/>
              <a:gd name="connsiteX12" fmla="*/ 2811976 w 10501809"/>
              <a:gd name="connsiteY12" fmla="*/ 2389277 h 2675901"/>
              <a:gd name="connsiteX13" fmla="*/ 2701677 w 10501809"/>
              <a:gd name="connsiteY13" fmla="*/ 2445214 h 2675901"/>
              <a:gd name="connsiteX14" fmla="*/ 2610727 w 10501809"/>
              <a:gd name="connsiteY14" fmla="*/ 2531246 h 2675901"/>
              <a:gd name="connsiteX15" fmla="*/ 2477333 w 10501809"/>
              <a:gd name="connsiteY15" fmla="*/ 2642937 h 2675901"/>
              <a:gd name="connsiteX16" fmla="*/ 2376972 w 10501809"/>
              <a:gd name="connsiteY16" fmla="*/ 2675511 h 2675901"/>
              <a:gd name="connsiteX17" fmla="*/ 0 w 10501809"/>
              <a:gd name="connsiteY17" fmla="*/ 2675901 h 267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501809" h="2675901">
                <a:moveTo>
                  <a:pt x="10501809" y="0"/>
                </a:moveTo>
                <a:lnTo>
                  <a:pt x="9938966" y="53898"/>
                </a:lnTo>
                <a:lnTo>
                  <a:pt x="5590772" y="104470"/>
                </a:lnTo>
                <a:lnTo>
                  <a:pt x="5599674" y="724928"/>
                </a:lnTo>
                <a:lnTo>
                  <a:pt x="5245965" y="731188"/>
                </a:lnTo>
                <a:lnTo>
                  <a:pt x="4463815" y="741948"/>
                </a:lnTo>
                <a:lnTo>
                  <a:pt x="4468216" y="1098102"/>
                </a:lnTo>
                <a:lnTo>
                  <a:pt x="4291264" y="1109743"/>
                </a:lnTo>
                <a:lnTo>
                  <a:pt x="4308646" y="2021288"/>
                </a:lnTo>
                <a:lnTo>
                  <a:pt x="3455209" y="2040772"/>
                </a:lnTo>
                <a:lnTo>
                  <a:pt x="3455209" y="2379720"/>
                </a:lnTo>
                <a:lnTo>
                  <a:pt x="2932075" y="2388318"/>
                </a:lnTo>
                <a:cubicBezTo>
                  <a:pt x="2886306" y="2388638"/>
                  <a:pt x="2865120" y="2384041"/>
                  <a:pt x="2811976" y="2389277"/>
                </a:cubicBezTo>
                <a:cubicBezTo>
                  <a:pt x="2750628" y="2416935"/>
                  <a:pt x="2735218" y="2421553"/>
                  <a:pt x="2701677" y="2445214"/>
                </a:cubicBezTo>
                <a:cubicBezTo>
                  <a:pt x="2668136" y="2468875"/>
                  <a:pt x="2648118" y="2498292"/>
                  <a:pt x="2610727" y="2531246"/>
                </a:cubicBezTo>
                <a:cubicBezTo>
                  <a:pt x="2573336" y="2564200"/>
                  <a:pt x="2529172" y="2595055"/>
                  <a:pt x="2477333" y="2642937"/>
                </a:cubicBezTo>
                <a:lnTo>
                  <a:pt x="2376972" y="2675511"/>
                </a:lnTo>
                <a:lnTo>
                  <a:pt x="0" y="267590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6042" y="5124486"/>
            <a:ext cx="9964616" cy="1441518"/>
          </a:xfrm>
          <a:custGeom>
            <a:avLst/>
            <a:gdLst>
              <a:gd name="connsiteX0" fmla="*/ 0 w 4724400"/>
              <a:gd name="connsiteY0" fmla="*/ 44115 h 44115"/>
              <a:gd name="connsiteX1" fmla="*/ 4648200 w 4724400"/>
              <a:gd name="connsiteY1" fmla="*/ 0 h 44115"/>
              <a:gd name="connsiteX2" fmla="*/ 4724400 w 4724400"/>
              <a:gd name="connsiteY2" fmla="*/ 20052 h 44115"/>
              <a:gd name="connsiteX3" fmla="*/ 4724400 w 4724400"/>
              <a:gd name="connsiteY3" fmla="*/ 20052 h 44115"/>
              <a:gd name="connsiteX0" fmla="*/ 0 w 9447125"/>
              <a:gd name="connsiteY0" fmla="*/ 111326 h 1192582"/>
              <a:gd name="connsiteX1" fmla="*/ 4648200 w 9447125"/>
              <a:gd name="connsiteY1" fmla="*/ 67211 h 1192582"/>
              <a:gd name="connsiteX2" fmla="*/ 4724400 w 9447125"/>
              <a:gd name="connsiteY2" fmla="*/ 87263 h 1192582"/>
              <a:gd name="connsiteX3" fmla="*/ 9447125 w 9447125"/>
              <a:gd name="connsiteY3" fmla="*/ 1192582 h 1192582"/>
              <a:gd name="connsiteX0" fmla="*/ 0 w 9447125"/>
              <a:gd name="connsiteY0" fmla="*/ 44115 h 1441894"/>
              <a:gd name="connsiteX1" fmla="*/ 4648200 w 9447125"/>
              <a:gd name="connsiteY1" fmla="*/ 0 h 1441894"/>
              <a:gd name="connsiteX2" fmla="*/ 7774075 w 9447125"/>
              <a:gd name="connsiteY2" fmla="*/ 1441894 h 1441894"/>
              <a:gd name="connsiteX3" fmla="*/ 9447125 w 9447125"/>
              <a:gd name="connsiteY3" fmla="*/ 1125371 h 1441894"/>
              <a:gd name="connsiteX0" fmla="*/ 0 w 9447125"/>
              <a:gd name="connsiteY0" fmla="*/ 0 h 1442048"/>
              <a:gd name="connsiteX1" fmla="*/ 4507523 w 9447125"/>
              <a:gd name="connsiteY1" fmla="*/ 41296 h 1442048"/>
              <a:gd name="connsiteX2" fmla="*/ 7774075 w 9447125"/>
              <a:gd name="connsiteY2" fmla="*/ 1397779 h 1442048"/>
              <a:gd name="connsiteX3" fmla="*/ 9447125 w 9447125"/>
              <a:gd name="connsiteY3" fmla="*/ 1081256 h 1442048"/>
              <a:gd name="connsiteX0" fmla="*/ 0 w 9447125"/>
              <a:gd name="connsiteY0" fmla="*/ 29042 h 1475376"/>
              <a:gd name="connsiteX1" fmla="*/ 4452257 w 9447125"/>
              <a:gd name="connsiteY1" fmla="*/ 0 h 1475376"/>
              <a:gd name="connsiteX2" fmla="*/ 7774075 w 9447125"/>
              <a:gd name="connsiteY2" fmla="*/ 1426821 h 1475376"/>
              <a:gd name="connsiteX3" fmla="*/ 9447125 w 9447125"/>
              <a:gd name="connsiteY3" fmla="*/ 1110298 h 1475376"/>
              <a:gd name="connsiteX0" fmla="*/ 0 w 10065099"/>
              <a:gd name="connsiteY0" fmla="*/ 29042 h 1473148"/>
              <a:gd name="connsiteX1" fmla="*/ 4452257 w 10065099"/>
              <a:gd name="connsiteY1" fmla="*/ 0 h 1473148"/>
              <a:gd name="connsiteX2" fmla="*/ 7774075 w 10065099"/>
              <a:gd name="connsiteY2" fmla="*/ 1426821 h 1473148"/>
              <a:gd name="connsiteX3" fmla="*/ 10065099 w 10065099"/>
              <a:gd name="connsiteY3" fmla="*/ 1095226 h 1473148"/>
              <a:gd name="connsiteX0" fmla="*/ 0 w 10065099"/>
              <a:gd name="connsiteY0" fmla="*/ 29042 h 1558379"/>
              <a:gd name="connsiteX1" fmla="*/ 4452257 w 10065099"/>
              <a:gd name="connsiteY1" fmla="*/ 0 h 1558379"/>
              <a:gd name="connsiteX2" fmla="*/ 7774075 w 10065099"/>
              <a:gd name="connsiteY2" fmla="*/ 1426821 h 1558379"/>
              <a:gd name="connsiteX3" fmla="*/ 8029602 w 10065099"/>
              <a:gd name="connsiteY3" fmla="*/ 1457184 h 1558379"/>
              <a:gd name="connsiteX4" fmla="*/ 10065099 w 10065099"/>
              <a:gd name="connsiteY4" fmla="*/ 1095226 h 1558379"/>
              <a:gd name="connsiteX0" fmla="*/ 0 w 10065099"/>
              <a:gd name="connsiteY0" fmla="*/ 29042 h 1544047"/>
              <a:gd name="connsiteX1" fmla="*/ 4452257 w 10065099"/>
              <a:gd name="connsiteY1" fmla="*/ 0 h 1544047"/>
              <a:gd name="connsiteX2" fmla="*/ 7774075 w 10065099"/>
              <a:gd name="connsiteY2" fmla="*/ 1426821 h 1544047"/>
              <a:gd name="connsiteX3" fmla="*/ 7999457 w 10065099"/>
              <a:gd name="connsiteY3" fmla="*/ 1422015 h 1544047"/>
              <a:gd name="connsiteX4" fmla="*/ 10065099 w 10065099"/>
              <a:gd name="connsiteY4" fmla="*/ 1095226 h 1544047"/>
              <a:gd name="connsiteX0" fmla="*/ 0 w 10220849"/>
              <a:gd name="connsiteY0" fmla="*/ 29042 h 1544047"/>
              <a:gd name="connsiteX1" fmla="*/ 4452257 w 10220849"/>
              <a:gd name="connsiteY1" fmla="*/ 0 h 1544047"/>
              <a:gd name="connsiteX2" fmla="*/ 7774075 w 10220849"/>
              <a:gd name="connsiteY2" fmla="*/ 1426821 h 1544047"/>
              <a:gd name="connsiteX3" fmla="*/ 7999457 w 10220849"/>
              <a:gd name="connsiteY3" fmla="*/ 1422015 h 1544047"/>
              <a:gd name="connsiteX4" fmla="*/ 10220849 w 10220849"/>
              <a:gd name="connsiteY4" fmla="*/ 1306242 h 1544047"/>
              <a:gd name="connsiteX0" fmla="*/ 0 w 10220849"/>
              <a:gd name="connsiteY0" fmla="*/ 29042 h 1534276"/>
              <a:gd name="connsiteX1" fmla="*/ 4452257 w 10220849"/>
              <a:gd name="connsiteY1" fmla="*/ 0 h 1534276"/>
              <a:gd name="connsiteX2" fmla="*/ 7774075 w 10220849"/>
              <a:gd name="connsiteY2" fmla="*/ 1426821 h 1534276"/>
              <a:gd name="connsiteX3" fmla="*/ 7999457 w 10220849"/>
              <a:gd name="connsiteY3" fmla="*/ 1422015 h 1534276"/>
              <a:gd name="connsiteX4" fmla="*/ 9582073 w 10220849"/>
              <a:gd name="connsiteY4" fmla="*/ 1336604 h 1534276"/>
              <a:gd name="connsiteX5" fmla="*/ 10220849 w 10220849"/>
              <a:gd name="connsiteY5" fmla="*/ 1306242 h 1534276"/>
              <a:gd name="connsiteX0" fmla="*/ 0 w 10220849"/>
              <a:gd name="connsiteY0" fmla="*/ 29042 h 1534276"/>
              <a:gd name="connsiteX1" fmla="*/ 4452257 w 10220849"/>
              <a:gd name="connsiteY1" fmla="*/ 0 h 1534276"/>
              <a:gd name="connsiteX2" fmla="*/ 7774075 w 10220849"/>
              <a:gd name="connsiteY2" fmla="*/ 1426821 h 1534276"/>
              <a:gd name="connsiteX3" fmla="*/ 7999457 w 10220849"/>
              <a:gd name="connsiteY3" fmla="*/ 1422015 h 1534276"/>
              <a:gd name="connsiteX4" fmla="*/ 9436372 w 10220849"/>
              <a:gd name="connsiteY4" fmla="*/ 1256218 h 1534276"/>
              <a:gd name="connsiteX5" fmla="*/ 10220849 w 10220849"/>
              <a:gd name="connsiteY5" fmla="*/ 1306242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964616 w 9964616"/>
              <a:gd name="connsiteY5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843330 w 9964616"/>
              <a:gd name="connsiteY5" fmla="*/ 346841 h 1534276"/>
              <a:gd name="connsiteX6" fmla="*/ 9964616 w 9964616"/>
              <a:gd name="connsiteY6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964616 w 9964616"/>
              <a:gd name="connsiteY6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888547 w 9964616"/>
              <a:gd name="connsiteY6" fmla="*/ 271479 h 1534276"/>
              <a:gd name="connsiteX7" fmla="*/ 9964616 w 9964616"/>
              <a:gd name="connsiteY7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878498 w 9964616"/>
              <a:gd name="connsiteY6" fmla="*/ 482494 h 1534276"/>
              <a:gd name="connsiteX7" fmla="*/ 9964616 w 9964616"/>
              <a:gd name="connsiteY7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747871 w 9964616"/>
              <a:gd name="connsiteY6" fmla="*/ 824138 h 1534276"/>
              <a:gd name="connsiteX7" fmla="*/ 9878498 w 9964616"/>
              <a:gd name="connsiteY7" fmla="*/ 482494 h 1534276"/>
              <a:gd name="connsiteX8" fmla="*/ 9964616 w 9964616"/>
              <a:gd name="connsiteY8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868451 w 9964616"/>
              <a:gd name="connsiteY6" fmla="*/ 799017 h 1534276"/>
              <a:gd name="connsiteX7" fmla="*/ 9878498 w 9964616"/>
              <a:gd name="connsiteY7" fmla="*/ 482494 h 1534276"/>
              <a:gd name="connsiteX8" fmla="*/ 9964616 w 9964616"/>
              <a:gd name="connsiteY8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722750 w 9964616"/>
              <a:gd name="connsiteY6" fmla="*/ 994960 h 1534276"/>
              <a:gd name="connsiteX7" fmla="*/ 9868451 w 9964616"/>
              <a:gd name="connsiteY7" fmla="*/ 799017 h 1534276"/>
              <a:gd name="connsiteX8" fmla="*/ 9878498 w 9964616"/>
              <a:gd name="connsiteY8" fmla="*/ 482494 h 1534276"/>
              <a:gd name="connsiteX9" fmla="*/ 9964616 w 9964616"/>
              <a:gd name="connsiteY9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783040 w 9964616"/>
              <a:gd name="connsiteY6" fmla="*/ 1020081 h 1534276"/>
              <a:gd name="connsiteX7" fmla="*/ 9868451 w 9964616"/>
              <a:gd name="connsiteY7" fmla="*/ 799017 h 1534276"/>
              <a:gd name="connsiteX8" fmla="*/ 9878498 w 9964616"/>
              <a:gd name="connsiteY8" fmla="*/ 482494 h 1534276"/>
              <a:gd name="connsiteX9" fmla="*/ 9964616 w 9964616"/>
              <a:gd name="connsiteY9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692605 w 9964616"/>
              <a:gd name="connsiteY6" fmla="*/ 1115540 h 1534276"/>
              <a:gd name="connsiteX7" fmla="*/ 9783040 w 9964616"/>
              <a:gd name="connsiteY7" fmla="*/ 1020081 h 1534276"/>
              <a:gd name="connsiteX8" fmla="*/ 9868451 w 9964616"/>
              <a:gd name="connsiteY8" fmla="*/ 799017 h 1534276"/>
              <a:gd name="connsiteX9" fmla="*/ 9878498 w 9964616"/>
              <a:gd name="connsiteY9" fmla="*/ 482494 h 1534276"/>
              <a:gd name="connsiteX10" fmla="*/ 9964616 w 9964616"/>
              <a:gd name="connsiteY10" fmla="*/ 65271 h 1534276"/>
              <a:gd name="connsiteX0" fmla="*/ 0 w 9964616"/>
              <a:gd name="connsiteY0" fmla="*/ 29042 h 1534276"/>
              <a:gd name="connsiteX1" fmla="*/ 4452257 w 9964616"/>
              <a:gd name="connsiteY1" fmla="*/ 0 h 1534276"/>
              <a:gd name="connsiteX2" fmla="*/ 7774075 w 9964616"/>
              <a:gd name="connsiteY2" fmla="*/ 1426821 h 1534276"/>
              <a:gd name="connsiteX3" fmla="*/ 7999457 w 9964616"/>
              <a:gd name="connsiteY3" fmla="*/ 1422015 h 1534276"/>
              <a:gd name="connsiteX4" fmla="*/ 9436372 w 9964616"/>
              <a:gd name="connsiteY4" fmla="*/ 1256218 h 1534276"/>
              <a:gd name="connsiteX5" fmla="*/ 9602169 w 9964616"/>
              <a:gd name="connsiteY5" fmla="*/ 1211000 h 1534276"/>
              <a:gd name="connsiteX6" fmla="*/ 9717726 w 9964616"/>
              <a:gd name="connsiteY6" fmla="*/ 1135637 h 1534276"/>
              <a:gd name="connsiteX7" fmla="*/ 9783040 w 9964616"/>
              <a:gd name="connsiteY7" fmla="*/ 1020081 h 1534276"/>
              <a:gd name="connsiteX8" fmla="*/ 9868451 w 9964616"/>
              <a:gd name="connsiteY8" fmla="*/ 799017 h 1534276"/>
              <a:gd name="connsiteX9" fmla="*/ 9878498 w 9964616"/>
              <a:gd name="connsiteY9" fmla="*/ 482494 h 1534276"/>
              <a:gd name="connsiteX10" fmla="*/ 9964616 w 9964616"/>
              <a:gd name="connsiteY10" fmla="*/ 65271 h 1534276"/>
              <a:gd name="connsiteX0" fmla="*/ 0 w 9964616"/>
              <a:gd name="connsiteY0" fmla="*/ 29042 h 1505974"/>
              <a:gd name="connsiteX1" fmla="*/ 4452257 w 9964616"/>
              <a:gd name="connsiteY1" fmla="*/ 0 h 1505974"/>
              <a:gd name="connsiteX2" fmla="*/ 7809244 w 9964616"/>
              <a:gd name="connsiteY2" fmla="*/ 1386628 h 1505974"/>
              <a:gd name="connsiteX3" fmla="*/ 7999457 w 9964616"/>
              <a:gd name="connsiteY3" fmla="*/ 1422015 h 1505974"/>
              <a:gd name="connsiteX4" fmla="*/ 9436372 w 9964616"/>
              <a:gd name="connsiteY4" fmla="*/ 1256218 h 1505974"/>
              <a:gd name="connsiteX5" fmla="*/ 9602169 w 9964616"/>
              <a:gd name="connsiteY5" fmla="*/ 1211000 h 1505974"/>
              <a:gd name="connsiteX6" fmla="*/ 9717726 w 9964616"/>
              <a:gd name="connsiteY6" fmla="*/ 1135637 h 1505974"/>
              <a:gd name="connsiteX7" fmla="*/ 9783040 w 9964616"/>
              <a:gd name="connsiteY7" fmla="*/ 1020081 h 1505974"/>
              <a:gd name="connsiteX8" fmla="*/ 9868451 w 9964616"/>
              <a:gd name="connsiteY8" fmla="*/ 799017 h 1505974"/>
              <a:gd name="connsiteX9" fmla="*/ 9878498 w 9964616"/>
              <a:gd name="connsiteY9" fmla="*/ 482494 h 1505974"/>
              <a:gd name="connsiteX10" fmla="*/ 9964616 w 9964616"/>
              <a:gd name="connsiteY10" fmla="*/ 65271 h 1505974"/>
              <a:gd name="connsiteX0" fmla="*/ 0 w 9964616"/>
              <a:gd name="connsiteY0" fmla="*/ 29042 h 1526982"/>
              <a:gd name="connsiteX1" fmla="*/ 4452257 w 9964616"/>
              <a:gd name="connsiteY1" fmla="*/ 0 h 1526982"/>
              <a:gd name="connsiteX2" fmla="*/ 7678615 w 9964616"/>
              <a:gd name="connsiteY2" fmla="*/ 1416773 h 1526982"/>
              <a:gd name="connsiteX3" fmla="*/ 7999457 w 9964616"/>
              <a:gd name="connsiteY3" fmla="*/ 1422015 h 1526982"/>
              <a:gd name="connsiteX4" fmla="*/ 9436372 w 9964616"/>
              <a:gd name="connsiteY4" fmla="*/ 1256218 h 1526982"/>
              <a:gd name="connsiteX5" fmla="*/ 9602169 w 9964616"/>
              <a:gd name="connsiteY5" fmla="*/ 1211000 h 1526982"/>
              <a:gd name="connsiteX6" fmla="*/ 9717726 w 9964616"/>
              <a:gd name="connsiteY6" fmla="*/ 1135637 h 1526982"/>
              <a:gd name="connsiteX7" fmla="*/ 9783040 w 9964616"/>
              <a:gd name="connsiteY7" fmla="*/ 1020081 h 1526982"/>
              <a:gd name="connsiteX8" fmla="*/ 9868451 w 9964616"/>
              <a:gd name="connsiteY8" fmla="*/ 799017 h 1526982"/>
              <a:gd name="connsiteX9" fmla="*/ 9878498 w 9964616"/>
              <a:gd name="connsiteY9" fmla="*/ 482494 h 1526982"/>
              <a:gd name="connsiteX10" fmla="*/ 9964616 w 9964616"/>
              <a:gd name="connsiteY10" fmla="*/ 65271 h 1526982"/>
              <a:gd name="connsiteX0" fmla="*/ 0 w 9964616"/>
              <a:gd name="connsiteY0" fmla="*/ 29042 h 1523484"/>
              <a:gd name="connsiteX1" fmla="*/ 4452257 w 9964616"/>
              <a:gd name="connsiteY1" fmla="*/ 0 h 1523484"/>
              <a:gd name="connsiteX2" fmla="*/ 7678615 w 9964616"/>
              <a:gd name="connsiteY2" fmla="*/ 1416773 h 1523484"/>
              <a:gd name="connsiteX3" fmla="*/ 7924095 w 9964616"/>
              <a:gd name="connsiteY3" fmla="*/ 1411967 h 1523484"/>
              <a:gd name="connsiteX4" fmla="*/ 9436372 w 9964616"/>
              <a:gd name="connsiteY4" fmla="*/ 1256218 h 1523484"/>
              <a:gd name="connsiteX5" fmla="*/ 9602169 w 9964616"/>
              <a:gd name="connsiteY5" fmla="*/ 1211000 h 1523484"/>
              <a:gd name="connsiteX6" fmla="*/ 9717726 w 9964616"/>
              <a:gd name="connsiteY6" fmla="*/ 1135637 h 1523484"/>
              <a:gd name="connsiteX7" fmla="*/ 9783040 w 9964616"/>
              <a:gd name="connsiteY7" fmla="*/ 1020081 h 1523484"/>
              <a:gd name="connsiteX8" fmla="*/ 9868451 w 9964616"/>
              <a:gd name="connsiteY8" fmla="*/ 799017 h 1523484"/>
              <a:gd name="connsiteX9" fmla="*/ 9878498 w 9964616"/>
              <a:gd name="connsiteY9" fmla="*/ 482494 h 1523484"/>
              <a:gd name="connsiteX10" fmla="*/ 9964616 w 9964616"/>
              <a:gd name="connsiteY10" fmla="*/ 65271 h 1523484"/>
              <a:gd name="connsiteX0" fmla="*/ 0 w 9964616"/>
              <a:gd name="connsiteY0" fmla="*/ 29042 h 1419513"/>
              <a:gd name="connsiteX1" fmla="*/ 4452257 w 9964616"/>
              <a:gd name="connsiteY1" fmla="*/ 0 h 1419513"/>
              <a:gd name="connsiteX2" fmla="*/ 7678615 w 9964616"/>
              <a:gd name="connsiteY2" fmla="*/ 1416773 h 1419513"/>
              <a:gd name="connsiteX3" fmla="*/ 7924095 w 9964616"/>
              <a:gd name="connsiteY3" fmla="*/ 1411967 h 1419513"/>
              <a:gd name="connsiteX4" fmla="*/ 9436372 w 9964616"/>
              <a:gd name="connsiteY4" fmla="*/ 1256218 h 1419513"/>
              <a:gd name="connsiteX5" fmla="*/ 9602169 w 9964616"/>
              <a:gd name="connsiteY5" fmla="*/ 1211000 h 1419513"/>
              <a:gd name="connsiteX6" fmla="*/ 9717726 w 9964616"/>
              <a:gd name="connsiteY6" fmla="*/ 1135637 h 1419513"/>
              <a:gd name="connsiteX7" fmla="*/ 9783040 w 9964616"/>
              <a:gd name="connsiteY7" fmla="*/ 1020081 h 1419513"/>
              <a:gd name="connsiteX8" fmla="*/ 9868451 w 9964616"/>
              <a:gd name="connsiteY8" fmla="*/ 799017 h 1419513"/>
              <a:gd name="connsiteX9" fmla="*/ 9878498 w 9964616"/>
              <a:gd name="connsiteY9" fmla="*/ 482494 h 1419513"/>
              <a:gd name="connsiteX10" fmla="*/ 9964616 w 9964616"/>
              <a:gd name="connsiteY10" fmla="*/ 65271 h 1419513"/>
              <a:gd name="connsiteX0" fmla="*/ 0 w 9964616"/>
              <a:gd name="connsiteY0" fmla="*/ 29042 h 1441518"/>
              <a:gd name="connsiteX1" fmla="*/ 4452257 w 9964616"/>
              <a:gd name="connsiteY1" fmla="*/ 0 h 1441518"/>
              <a:gd name="connsiteX2" fmla="*/ 7678615 w 9964616"/>
              <a:gd name="connsiteY2" fmla="*/ 1416773 h 1441518"/>
              <a:gd name="connsiteX3" fmla="*/ 7924095 w 9964616"/>
              <a:gd name="connsiteY3" fmla="*/ 1411967 h 1441518"/>
              <a:gd name="connsiteX4" fmla="*/ 9436372 w 9964616"/>
              <a:gd name="connsiteY4" fmla="*/ 1256218 h 1441518"/>
              <a:gd name="connsiteX5" fmla="*/ 9602169 w 9964616"/>
              <a:gd name="connsiteY5" fmla="*/ 1211000 h 1441518"/>
              <a:gd name="connsiteX6" fmla="*/ 9717726 w 9964616"/>
              <a:gd name="connsiteY6" fmla="*/ 1135637 h 1441518"/>
              <a:gd name="connsiteX7" fmla="*/ 9783040 w 9964616"/>
              <a:gd name="connsiteY7" fmla="*/ 1020081 h 1441518"/>
              <a:gd name="connsiteX8" fmla="*/ 9868451 w 9964616"/>
              <a:gd name="connsiteY8" fmla="*/ 799017 h 1441518"/>
              <a:gd name="connsiteX9" fmla="*/ 9878498 w 9964616"/>
              <a:gd name="connsiteY9" fmla="*/ 482494 h 1441518"/>
              <a:gd name="connsiteX10" fmla="*/ 9964616 w 9964616"/>
              <a:gd name="connsiteY10" fmla="*/ 65271 h 144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64616" h="1441518">
                <a:moveTo>
                  <a:pt x="0" y="29042"/>
                </a:moveTo>
                <a:lnTo>
                  <a:pt x="4452257" y="0"/>
                </a:lnTo>
                <a:cubicBezTo>
                  <a:pt x="4477657" y="6684"/>
                  <a:pt x="7143870" y="1195243"/>
                  <a:pt x="7678615" y="1416773"/>
                </a:cubicBezTo>
                <a:cubicBezTo>
                  <a:pt x="7800974" y="1467463"/>
                  <a:pt x="7622762" y="1427003"/>
                  <a:pt x="7924095" y="1411967"/>
                </a:cubicBezTo>
                <a:lnTo>
                  <a:pt x="9436372" y="1256218"/>
                </a:lnTo>
                <a:lnTo>
                  <a:pt x="9602169" y="1211000"/>
                </a:lnTo>
                <a:lnTo>
                  <a:pt x="9717726" y="1135637"/>
                </a:lnTo>
                <a:lnTo>
                  <a:pt x="9783040" y="1020081"/>
                </a:lnTo>
                <a:lnTo>
                  <a:pt x="9868451" y="799017"/>
                </a:lnTo>
                <a:lnTo>
                  <a:pt x="9878498" y="482494"/>
                </a:lnTo>
                <a:lnTo>
                  <a:pt x="9964616" y="65271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2369" y="2888445"/>
            <a:ext cx="8070044" cy="892980"/>
          </a:xfrm>
          <a:custGeom>
            <a:avLst/>
            <a:gdLst>
              <a:gd name="connsiteX0" fmla="*/ 6838950 w 6838950"/>
              <a:gd name="connsiteY0" fmla="*/ 0 h 400050"/>
              <a:gd name="connsiteX1" fmla="*/ 5915025 w 6838950"/>
              <a:gd name="connsiteY1" fmla="*/ 295275 h 400050"/>
              <a:gd name="connsiteX2" fmla="*/ 5553075 w 6838950"/>
              <a:gd name="connsiteY2" fmla="*/ 400050 h 400050"/>
              <a:gd name="connsiteX3" fmla="*/ 4714875 w 6838950"/>
              <a:gd name="connsiteY3" fmla="*/ 295275 h 400050"/>
              <a:gd name="connsiteX4" fmla="*/ 4476750 w 6838950"/>
              <a:gd name="connsiteY4" fmla="*/ 323850 h 400050"/>
              <a:gd name="connsiteX5" fmla="*/ 4114800 w 6838950"/>
              <a:gd name="connsiteY5" fmla="*/ 361950 h 400050"/>
              <a:gd name="connsiteX6" fmla="*/ 1952625 w 6838950"/>
              <a:gd name="connsiteY6" fmla="*/ 304800 h 400050"/>
              <a:gd name="connsiteX7" fmla="*/ 1628775 w 6838950"/>
              <a:gd name="connsiteY7" fmla="*/ 295275 h 400050"/>
              <a:gd name="connsiteX8" fmla="*/ 1000125 w 6838950"/>
              <a:gd name="connsiteY8" fmla="*/ 247650 h 400050"/>
              <a:gd name="connsiteX9" fmla="*/ 609600 w 6838950"/>
              <a:gd name="connsiteY9" fmla="*/ 247650 h 400050"/>
              <a:gd name="connsiteX10" fmla="*/ 361950 w 6838950"/>
              <a:gd name="connsiteY10" fmla="*/ 257175 h 400050"/>
              <a:gd name="connsiteX11" fmla="*/ 0 w 6838950"/>
              <a:gd name="connsiteY11" fmla="*/ 104775 h 400050"/>
              <a:gd name="connsiteX0" fmla="*/ 8070044 w 8070044"/>
              <a:gd name="connsiteY0" fmla="*/ 492930 h 892980"/>
              <a:gd name="connsiteX1" fmla="*/ 7146119 w 8070044"/>
              <a:gd name="connsiteY1" fmla="*/ 788205 h 892980"/>
              <a:gd name="connsiteX2" fmla="*/ 6784169 w 8070044"/>
              <a:gd name="connsiteY2" fmla="*/ 892980 h 892980"/>
              <a:gd name="connsiteX3" fmla="*/ 5945969 w 8070044"/>
              <a:gd name="connsiteY3" fmla="*/ 788205 h 892980"/>
              <a:gd name="connsiteX4" fmla="*/ 5707844 w 8070044"/>
              <a:gd name="connsiteY4" fmla="*/ 816780 h 892980"/>
              <a:gd name="connsiteX5" fmla="*/ 5345894 w 8070044"/>
              <a:gd name="connsiteY5" fmla="*/ 854880 h 892980"/>
              <a:gd name="connsiteX6" fmla="*/ 3183719 w 8070044"/>
              <a:gd name="connsiteY6" fmla="*/ 797730 h 892980"/>
              <a:gd name="connsiteX7" fmla="*/ 2859869 w 8070044"/>
              <a:gd name="connsiteY7" fmla="*/ 788205 h 892980"/>
              <a:gd name="connsiteX8" fmla="*/ 2231219 w 8070044"/>
              <a:gd name="connsiteY8" fmla="*/ 740580 h 892980"/>
              <a:gd name="connsiteX9" fmla="*/ 1840694 w 8070044"/>
              <a:gd name="connsiteY9" fmla="*/ 740580 h 892980"/>
              <a:gd name="connsiteX10" fmla="*/ 1593044 w 8070044"/>
              <a:gd name="connsiteY10" fmla="*/ 750105 h 892980"/>
              <a:gd name="connsiteX11" fmla="*/ 0 w 8070044"/>
              <a:gd name="connsiteY11" fmla="*/ 0 h 892980"/>
              <a:gd name="connsiteX0" fmla="*/ 8070044 w 8070044"/>
              <a:gd name="connsiteY0" fmla="*/ 492930 h 892980"/>
              <a:gd name="connsiteX1" fmla="*/ 7146119 w 8070044"/>
              <a:gd name="connsiteY1" fmla="*/ 788205 h 892980"/>
              <a:gd name="connsiteX2" fmla="*/ 6784169 w 8070044"/>
              <a:gd name="connsiteY2" fmla="*/ 892980 h 892980"/>
              <a:gd name="connsiteX3" fmla="*/ 5945969 w 8070044"/>
              <a:gd name="connsiteY3" fmla="*/ 788205 h 892980"/>
              <a:gd name="connsiteX4" fmla="*/ 5707844 w 8070044"/>
              <a:gd name="connsiteY4" fmla="*/ 816780 h 892980"/>
              <a:gd name="connsiteX5" fmla="*/ 5345894 w 8070044"/>
              <a:gd name="connsiteY5" fmla="*/ 854880 h 892980"/>
              <a:gd name="connsiteX6" fmla="*/ 3183719 w 8070044"/>
              <a:gd name="connsiteY6" fmla="*/ 797730 h 892980"/>
              <a:gd name="connsiteX7" fmla="*/ 2859869 w 8070044"/>
              <a:gd name="connsiteY7" fmla="*/ 788205 h 892980"/>
              <a:gd name="connsiteX8" fmla="*/ 2231219 w 8070044"/>
              <a:gd name="connsiteY8" fmla="*/ 740580 h 892980"/>
              <a:gd name="connsiteX9" fmla="*/ 1889759 w 8070044"/>
              <a:gd name="connsiteY9" fmla="*/ 740580 h 892980"/>
              <a:gd name="connsiteX10" fmla="*/ 1593044 w 8070044"/>
              <a:gd name="connsiteY10" fmla="*/ 750105 h 892980"/>
              <a:gd name="connsiteX11" fmla="*/ 0 w 8070044"/>
              <a:gd name="connsiteY11" fmla="*/ 0 h 89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70044" h="892980">
                <a:moveTo>
                  <a:pt x="8070044" y="492930"/>
                </a:moveTo>
                <a:lnTo>
                  <a:pt x="7146119" y="788205"/>
                </a:lnTo>
                <a:lnTo>
                  <a:pt x="6784169" y="892980"/>
                </a:lnTo>
                <a:lnTo>
                  <a:pt x="5945969" y="788205"/>
                </a:lnTo>
                <a:lnTo>
                  <a:pt x="5707844" y="816780"/>
                </a:lnTo>
                <a:lnTo>
                  <a:pt x="5345894" y="854880"/>
                </a:lnTo>
                <a:lnTo>
                  <a:pt x="3183719" y="797730"/>
                </a:lnTo>
                <a:lnTo>
                  <a:pt x="2859869" y="788205"/>
                </a:lnTo>
                <a:lnTo>
                  <a:pt x="2231219" y="740580"/>
                </a:lnTo>
                <a:lnTo>
                  <a:pt x="1889759" y="740580"/>
                </a:lnTo>
                <a:lnTo>
                  <a:pt x="1593044" y="750105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460488" y="3769112"/>
            <a:ext cx="191801" cy="1378291"/>
          </a:xfrm>
          <a:custGeom>
            <a:avLst/>
            <a:gdLst>
              <a:gd name="connsiteX0" fmla="*/ 191800 w 267629"/>
              <a:gd name="connsiteY0" fmla="*/ 1378291 h 1378291"/>
              <a:gd name="connsiteX1" fmla="*/ 107051 w 267629"/>
              <a:gd name="connsiteY1" fmla="*/ 1275700 h 1378291"/>
              <a:gd name="connsiteX2" fmla="*/ 75828 w 267629"/>
              <a:gd name="connsiteY2" fmla="*/ 1097280 h 1378291"/>
              <a:gd name="connsiteX3" fmla="*/ 89209 w 267629"/>
              <a:gd name="connsiteY3" fmla="*/ 851953 h 1378291"/>
              <a:gd name="connsiteX4" fmla="*/ 120433 w 267629"/>
              <a:gd name="connsiteY4" fmla="*/ 709218 h 1378291"/>
              <a:gd name="connsiteX5" fmla="*/ 209642 w 267629"/>
              <a:gd name="connsiteY5" fmla="*/ 504035 h 1378291"/>
              <a:gd name="connsiteX6" fmla="*/ 267629 w 267629"/>
              <a:gd name="connsiteY6" fmla="*/ 223025 h 1378291"/>
              <a:gd name="connsiteX7" fmla="*/ 218563 w 267629"/>
              <a:gd name="connsiteY7" fmla="*/ 133815 h 1378291"/>
              <a:gd name="connsiteX8" fmla="*/ 196261 w 267629"/>
              <a:gd name="connsiteY8" fmla="*/ 62447 h 1378291"/>
              <a:gd name="connsiteX9" fmla="*/ 138275 w 267629"/>
              <a:gd name="connsiteY9" fmla="*/ 13382 h 1378291"/>
              <a:gd name="connsiteX10" fmla="*/ 84749 w 267629"/>
              <a:gd name="connsiteY10" fmla="*/ 0 h 1378291"/>
              <a:gd name="connsiteX11" fmla="*/ 0 w 267629"/>
              <a:gd name="connsiteY11" fmla="*/ 115973 h 1378291"/>
              <a:gd name="connsiteX0" fmla="*/ 115972 w 191801"/>
              <a:gd name="connsiteY0" fmla="*/ 1378291 h 1378291"/>
              <a:gd name="connsiteX1" fmla="*/ 31223 w 191801"/>
              <a:gd name="connsiteY1" fmla="*/ 1275700 h 1378291"/>
              <a:gd name="connsiteX2" fmla="*/ 0 w 191801"/>
              <a:gd name="connsiteY2" fmla="*/ 1097280 h 1378291"/>
              <a:gd name="connsiteX3" fmla="*/ 13381 w 191801"/>
              <a:gd name="connsiteY3" fmla="*/ 851953 h 1378291"/>
              <a:gd name="connsiteX4" fmla="*/ 44605 w 191801"/>
              <a:gd name="connsiteY4" fmla="*/ 709218 h 1378291"/>
              <a:gd name="connsiteX5" fmla="*/ 133814 w 191801"/>
              <a:gd name="connsiteY5" fmla="*/ 504035 h 1378291"/>
              <a:gd name="connsiteX6" fmla="*/ 191801 w 191801"/>
              <a:gd name="connsiteY6" fmla="*/ 223025 h 1378291"/>
              <a:gd name="connsiteX7" fmla="*/ 142735 w 191801"/>
              <a:gd name="connsiteY7" fmla="*/ 133815 h 1378291"/>
              <a:gd name="connsiteX8" fmla="*/ 120433 w 191801"/>
              <a:gd name="connsiteY8" fmla="*/ 62447 h 1378291"/>
              <a:gd name="connsiteX9" fmla="*/ 62447 w 191801"/>
              <a:gd name="connsiteY9" fmla="*/ 13382 h 1378291"/>
              <a:gd name="connsiteX10" fmla="*/ 8921 w 191801"/>
              <a:gd name="connsiteY10" fmla="*/ 0 h 137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1801" h="1378291">
                <a:moveTo>
                  <a:pt x="115972" y="1378291"/>
                </a:moveTo>
                <a:lnTo>
                  <a:pt x="31223" y="1275700"/>
                </a:lnTo>
                <a:lnTo>
                  <a:pt x="0" y="1097280"/>
                </a:lnTo>
                <a:lnTo>
                  <a:pt x="13381" y="851953"/>
                </a:lnTo>
                <a:lnTo>
                  <a:pt x="44605" y="709218"/>
                </a:lnTo>
                <a:lnTo>
                  <a:pt x="133814" y="504035"/>
                </a:lnTo>
                <a:lnTo>
                  <a:pt x="191801" y="223025"/>
                </a:lnTo>
                <a:lnTo>
                  <a:pt x="142735" y="133815"/>
                </a:lnTo>
                <a:lnTo>
                  <a:pt x="120433" y="62447"/>
                </a:lnTo>
                <a:lnTo>
                  <a:pt x="62447" y="13382"/>
                </a:lnTo>
                <a:lnTo>
                  <a:pt x="8921" y="0"/>
                </a:ln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237488" y="4495390"/>
            <a:ext cx="126021" cy="601646"/>
          </a:xfrm>
          <a:custGeom>
            <a:avLst/>
            <a:gdLst>
              <a:gd name="connsiteX0" fmla="*/ 0 w 160577"/>
              <a:gd name="connsiteY0" fmla="*/ 0 h 816270"/>
              <a:gd name="connsiteX1" fmla="*/ 31223 w 160577"/>
              <a:gd name="connsiteY1" fmla="*/ 521877 h 816270"/>
              <a:gd name="connsiteX2" fmla="*/ 160577 w 160577"/>
              <a:gd name="connsiteY2" fmla="*/ 504035 h 816270"/>
              <a:gd name="connsiteX3" fmla="*/ 66907 w 160577"/>
              <a:gd name="connsiteY3" fmla="*/ 816270 h 816270"/>
              <a:gd name="connsiteX4" fmla="*/ 98130 w 160577"/>
              <a:gd name="connsiteY4" fmla="*/ 793967 h 816270"/>
              <a:gd name="connsiteX5" fmla="*/ 98130 w 160577"/>
              <a:gd name="connsiteY5" fmla="*/ 793967 h 816270"/>
              <a:gd name="connsiteX6" fmla="*/ 115972 w 160577"/>
              <a:gd name="connsiteY6" fmla="*/ 807349 h 816270"/>
              <a:gd name="connsiteX0" fmla="*/ 0 w 160577"/>
              <a:gd name="connsiteY0" fmla="*/ 0 h 816270"/>
              <a:gd name="connsiteX1" fmla="*/ 136730 w 160577"/>
              <a:gd name="connsiteY1" fmla="*/ 446514 h 816270"/>
              <a:gd name="connsiteX2" fmla="*/ 160577 w 160577"/>
              <a:gd name="connsiteY2" fmla="*/ 504035 h 816270"/>
              <a:gd name="connsiteX3" fmla="*/ 66907 w 160577"/>
              <a:gd name="connsiteY3" fmla="*/ 816270 h 816270"/>
              <a:gd name="connsiteX4" fmla="*/ 98130 w 160577"/>
              <a:gd name="connsiteY4" fmla="*/ 793967 h 816270"/>
              <a:gd name="connsiteX5" fmla="*/ 98130 w 160577"/>
              <a:gd name="connsiteY5" fmla="*/ 793967 h 816270"/>
              <a:gd name="connsiteX6" fmla="*/ 115972 w 160577"/>
              <a:gd name="connsiteY6" fmla="*/ 807349 h 816270"/>
              <a:gd name="connsiteX0" fmla="*/ 0 w 160577"/>
              <a:gd name="connsiteY0" fmla="*/ 0 h 816270"/>
              <a:gd name="connsiteX1" fmla="*/ 18662 w 160577"/>
              <a:gd name="connsiteY1" fmla="*/ 413857 h 816270"/>
              <a:gd name="connsiteX2" fmla="*/ 160577 w 160577"/>
              <a:gd name="connsiteY2" fmla="*/ 504035 h 816270"/>
              <a:gd name="connsiteX3" fmla="*/ 66907 w 160577"/>
              <a:gd name="connsiteY3" fmla="*/ 816270 h 816270"/>
              <a:gd name="connsiteX4" fmla="*/ 98130 w 160577"/>
              <a:gd name="connsiteY4" fmla="*/ 793967 h 816270"/>
              <a:gd name="connsiteX5" fmla="*/ 98130 w 160577"/>
              <a:gd name="connsiteY5" fmla="*/ 793967 h 816270"/>
              <a:gd name="connsiteX6" fmla="*/ 115972 w 160577"/>
              <a:gd name="connsiteY6" fmla="*/ 807349 h 816270"/>
              <a:gd name="connsiteX0" fmla="*/ 0 w 183186"/>
              <a:gd name="connsiteY0" fmla="*/ 0 h 813758"/>
              <a:gd name="connsiteX1" fmla="*/ 41271 w 183186"/>
              <a:gd name="connsiteY1" fmla="*/ 411345 h 813758"/>
              <a:gd name="connsiteX2" fmla="*/ 183186 w 183186"/>
              <a:gd name="connsiteY2" fmla="*/ 501523 h 813758"/>
              <a:gd name="connsiteX3" fmla="*/ 89516 w 183186"/>
              <a:gd name="connsiteY3" fmla="*/ 813758 h 813758"/>
              <a:gd name="connsiteX4" fmla="*/ 120739 w 183186"/>
              <a:gd name="connsiteY4" fmla="*/ 791455 h 813758"/>
              <a:gd name="connsiteX5" fmla="*/ 120739 w 183186"/>
              <a:gd name="connsiteY5" fmla="*/ 791455 h 813758"/>
              <a:gd name="connsiteX6" fmla="*/ 138581 w 183186"/>
              <a:gd name="connsiteY6" fmla="*/ 804837 h 813758"/>
              <a:gd name="connsiteX0" fmla="*/ 0 w 185698"/>
              <a:gd name="connsiteY0" fmla="*/ 0 h 798686"/>
              <a:gd name="connsiteX1" fmla="*/ 43783 w 185698"/>
              <a:gd name="connsiteY1" fmla="*/ 396273 h 798686"/>
              <a:gd name="connsiteX2" fmla="*/ 185698 w 185698"/>
              <a:gd name="connsiteY2" fmla="*/ 486451 h 798686"/>
              <a:gd name="connsiteX3" fmla="*/ 92028 w 185698"/>
              <a:gd name="connsiteY3" fmla="*/ 798686 h 798686"/>
              <a:gd name="connsiteX4" fmla="*/ 123251 w 185698"/>
              <a:gd name="connsiteY4" fmla="*/ 776383 h 798686"/>
              <a:gd name="connsiteX5" fmla="*/ 123251 w 185698"/>
              <a:gd name="connsiteY5" fmla="*/ 776383 h 798686"/>
              <a:gd name="connsiteX6" fmla="*/ 141093 w 185698"/>
              <a:gd name="connsiteY6" fmla="*/ 789765 h 798686"/>
              <a:gd name="connsiteX0" fmla="*/ 0 w 141093"/>
              <a:gd name="connsiteY0" fmla="*/ 0 h 798686"/>
              <a:gd name="connsiteX1" fmla="*/ 43783 w 141093"/>
              <a:gd name="connsiteY1" fmla="*/ 396273 h 798686"/>
              <a:gd name="connsiteX2" fmla="*/ 60093 w 141093"/>
              <a:gd name="connsiteY2" fmla="*/ 488963 h 798686"/>
              <a:gd name="connsiteX3" fmla="*/ 92028 w 141093"/>
              <a:gd name="connsiteY3" fmla="*/ 798686 h 798686"/>
              <a:gd name="connsiteX4" fmla="*/ 123251 w 141093"/>
              <a:gd name="connsiteY4" fmla="*/ 776383 h 798686"/>
              <a:gd name="connsiteX5" fmla="*/ 123251 w 141093"/>
              <a:gd name="connsiteY5" fmla="*/ 776383 h 798686"/>
              <a:gd name="connsiteX6" fmla="*/ 141093 w 141093"/>
              <a:gd name="connsiteY6" fmla="*/ 789765 h 798686"/>
              <a:gd name="connsiteX0" fmla="*/ 0 w 141093"/>
              <a:gd name="connsiteY0" fmla="*/ 0 h 798686"/>
              <a:gd name="connsiteX1" fmla="*/ 43783 w 141093"/>
              <a:gd name="connsiteY1" fmla="*/ 396273 h 798686"/>
              <a:gd name="connsiteX2" fmla="*/ 97774 w 141093"/>
              <a:gd name="connsiteY2" fmla="*/ 461330 h 798686"/>
              <a:gd name="connsiteX3" fmla="*/ 92028 w 141093"/>
              <a:gd name="connsiteY3" fmla="*/ 798686 h 798686"/>
              <a:gd name="connsiteX4" fmla="*/ 123251 w 141093"/>
              <a:gd name="connsiteY4" fmla="*/ 776383 h 798686"/>
              <a:gd name="connsiteX5" fmla="*/ 123251 w 141093"/>
              <a:gd name="connsiteY5" fmla="*/ 776383 h 798686"/>
              <a:gd name="connsiteX6" fmla="*/ 141093 w 141093"/>
              <a:gd name="connsiteY6" fmla="*/ 789765 h 798686"/>
              <a:gd name="connsiteX0" fmla="*/ 0 w 141093"/>
              <a:gd name="connsiteY0" fmla="*/ 0 h 789765"/>
              <a:gd name="connsiteX1" fmla="*/ 43783 w 141093"/>
              <a:gd name="connsiteY1" fmla="*/ 396273 h 789765"/>
              <a:gd name="connsiteX2" fmla="*/ 97774 w 141093"/>
              <a:gd name="connsiteY2" fmla="*/ 461330 h 789765"/>
              <a:gd name="connsiteX3" fmla="*/ 21689 w 141093"/>
              <a:gd name="connsiteY3" fmla="*/ 627864 h 789765"/>
              <a:gd name="connsiteX4" fmla="*/ 123251 w 141093"/>
              <a:gd name="connsiteY4" fmla="*/ 776383 h 789765"/>
              <a:gd name="connsiteX5" fmla="*/ 123251 w 141093"/>
              <a:gd name="connsiteY5" fmla="*/ 776383 h 789765"/>
              <a:gd name="connsiteX6" fmla="*/ 141093 w 141093"/>
              <a:gd name="connsiteY6" fmla="*/ 789765 h 789765"/>
              <a:gd name="connsiteX0" fmla="*/ 35411 w 176504"/>
              <a:gd name="connsiteY0" fmla="*/ 0 h 789765"/>
              <a:gd name="connsiteX1" fmla="*/ 79194 w 176504"/>
              <a:gd name="connsiteY1" fmla="*/ 396273 h 789765"/>
              <a:gd name="connsiteX2" fmla="*/ 44 w 176504"/>
              <a:gd name="connsiteY2" fmla="*/ 483939 h 789765"/>
              <a:gd name="connsiteX3" fmla="*/ 57100 w 176504"/>
              <a:gd name="connsiteY3" fmla="*/ 627864 h 789765"/>
              <a:gd name="connsiteX4" fmla="*/ 158662 w 176504"/>
              <a:gd name="connsiteY4" fmla="*/ 776383 h 789765"/>
              <a:gd name="connsiteX5" fmla="*/ 158662 w 176504"/>
              <a:gd name="connsiteY5" fmla="*/ 776383 h 789765"/>
              <a:gd name="connsiteX6" fmla="*/ 176504 w 176504"/>
              <a:gd name="connsiteY6" fmla="*/ 789765 h 789765"/>
              <a:gd name="connsiteX0" fmla="*/ 35411 w 176504"/>
              <a:gd name="connsiteY0" fmla="*/ 0 h 789765"/>
              <a:gd name="connsiteX1" fmla="*/ 8855 w 176504"/>
              <a:gd name="connsiteY1" fmla="*/ 391249 h 789765"/>
              <a:gd name="connsiteX2" fmla="*/ 44 w 176504"/>
              <a:gd name="connsiteY2" fmla="*/ 483939 h 789765"/>
              <a:gd name="connsiteX3" fmla="*/ 57100 w 176504"/>
              <a:gd name="connsiteY3" fmla="*/ 627864 h 789765"/>
              <a:gd name="connsiteX4" fmla="*/ 158662 w 176504"/>
              <a:gd name="connsiteY4" fmla="*/ 776383 h 789765"/>
              <a:gd name="connsiteX5" fmla="*/ 158662 w 176504"/>
              <a:gd name="connsiteY5" fmla="*/ 776383 h 789765"/>
              <a:gd name="connsiteX6" fmla="*/ 176504 w 176504"/>
              <a:gd name="connsiteY6" fmla="*/ 789765 h 789765"/>
              <a:gd name="connsiteX0" fmla="*/ 26556 w 167649"/>
              <a:gd name="connsiteY0" fmla="*/ 0 h 789765"/>
              <a:gd name="connsiteX1" fmla="*/ 0 w 167649"/>
              <a:gd name="connsiteY1" fmla="*/ 391249 h 789765"/>
              <a:gd name="connsiteX2" fmla="*/ 25602 w 167649"/>
              <a:gd name="connsiteY2" fmla="*/ 479022 h 789765"/>
              <a:gd name="connsiteX3" fmla="*/ 48245 w 167649"/>
              <a:gd name="connsiteY3" fmla="*/ 627864 h 789765"/>
              <a:gd name="connsiteX4" fmla="*/ 149807 w 167649"/>
              <a:gd name="connsiteY4" fmla="*/ 776383 h 789765"/>
              <a:gd name="connsiteX5" fmla="*/ 149807 w 167649"/>
              <a:gd name="connsiteY5" fmla="*/ 776383 h 789765"/>
              <a:gd name="connsiteX6" fmla="*/ 167649 w 167649"/>
              <a:gd name="connsiteY6" fmla="*/ 789765 h 789765"/>
              <a:gd name="connsiteX0" fmla="*/ 16724 w 157817"/>
              <a:gd name="connsiteY0" fmla="*/ 0 h 789765"/>
              <a:gd name="connsiteX1" fmla="*/ 0 w 157817"/>
              <a:gd name="connsiteY1" fmla="*/ 393707 h 789765"/>
              <a:gd name="connsiteX2" fmla="*/ 15770 w 157817"/>
              <a:gd name="connsiteY2" fmla="*/ 479022 h 789765"/>
              <a:gd name="connsiteX3" fmla="*/ 38413 w 157817"/>
              <a:gd name="connsiteY3" fmla="*/ 627864 h 789765"/>
              <a:gd name="connsiteX4" fmla="*/ 139975 w 157817"/>
              <a:gd name="connsiteY4" fmla="*/ 776383 h 789765"/>
              <a:gd name="connsiteX5" fmla="*/ 139975 w 157817"/>
              <a:gd name="connsiteY5" fmla="*/ 776383 h 789765"/>
              <a:gd name="connsiteX6" fmla="*/ 157817 w 157817"/>
              <a:gd name="connsiteY6" fmla="*/ 789765 h 789765"/>
              <a:gd name="connsiteX0" fmla="*/ 16724 w 157817"/>
              <a:gd name="connsiteY0" fmla="*/ 0 h 789765"/>
              <a:gd name="connsiteX1" fmla="*/ 0 w 157817"/>
              <a:gd name="connsiteY1" fmla="*/ 393707 h 789765"/>
              <a:gd name="connsiteX2" fmla="*/ 3864 w 157817"/>
              <a:gd name="connsiteY2" fmla="*/ 500453 h 789765"/>
              <a:gd name="connsiteX3" fmla="*/ 38413 w 157817"/>
              <a:gd name="connsiteY3" fmla="*/ 627864 h 789765"/>
              <a:gd name="connsiteX4" fmla="*/ 139975 w 157817"/>
              <a:gd name="connsiteY4" fmla="*/ 776383 h 789765"/>
              <a:gd name="connsiteX5" fmla="*/ 139975 w 157817"/>
              <a:gd name="connsiteY5" fmla="*/ 776383 h 789765"/>
              <a:gd name="connsiteX6" fmla="*/ 157817 w 157817"/>
              <a:gd name="connsiteY6" fmla="*/ 789765 h 789765"/>
              <a:gd name="connsiteX0" fmla="*/ 16724 w 157817"/>
              <a:gd name="connsiteY0" fmla="*/ 0 h 789765"/>
              <a:gd name="connsiteX1" fmla="*/ 0 w 157817"/>
              <a:gd name="connsiteY1" fmla="*/ 393707 h 789765"/>
              <a:gd name="connsiteX2" fmla="*/ 3864 w 157817"/>
              <a:gd name="connsiteY2" fmla="*/ 500453 h 789765"/>
              <a:gd name="connsiteX3" fmla="*/ 26507 w 157817"/>
              <a:gd name="connsiteY3" fmla="*/ 570714 h 789765"/>
              <a:gd name="connsiteX4" fmla="*/ 139975 w 157817"/>
              <a:gd name="connsiteY4" fmla="*/ 776383 h 789765"/>
              <a:gd name="connsiteX5" fmla="*/ 139975 w 157817"/>
              <a:gd name="connsiteY5" fmla="*/ 776383 h 789765"/>
              <a:gd name="connsiteX6" fmla="*/ 157817 w 157817"/>
              <a:gd name="connsiteY6" fmla="*/ 789765 h 789765"/>
              <a:gd name="connsiteX0" fmla="*/ 16724 w 139975"/>
              <a:gd name="connsiteY0" fmla="*/ 0 h 776383"/>
              <a:gd name="connsiteX1" fmla="*/ 0 w 139975"/>
              <a:gd name="connsiteY1" fmla="*/ 393707 h 776383"/>
              <a:gd name="connsiteX2" fmla="*/ 3864 w 139975"/>
              <a:gd name="connsiteY2" fmla="*/ 500453 h 776383"/>
              <a:gd name="connsiteX3" fmla="*/ 26507 w 139975"/>
              <a:gd name="connsiteY3" fmla="*/ 570714 h 776383"/>
              <a:gd name="connsiteX4" fmla="*/ 139975 w 139975"/>
              <a:gd name="connsiteY4" fmla="*/ 776383 h 776383"/>
              <a:gd name="connsiteX5" fmla="*/ 139975 w 139975"/>
              <a:gd name="connsiteY5" fmla="*/ 776383 h 776383"/>
              <a:gd name="connsiteX6" fmla="*/ 74473 w 139975"/>
              <a:gd name="connsiteY6" fmla="*/ 601646 h 776383"/>
              <a:gd name="connsiteX0" fmla="*/ 16724 w 140139"/>
              <a:gd name="connsiteY0" fmla="*/ 0 h 776387"/>
              <a:gd name="connsiteX1" fmla="*/ 0 w 140139"/>
              <a:gd name="connsiteY1" fmla="*/ 393707 h 776387"/>
              <a:gd name="connsiteX2" fmla="*/ 3864 w 140139"/>
              <a:gd name="connsiteY2" fmla="*/ 500453 h 776387"/>
              <a:gd name="connsiteX3" fmla="*/ 26507 w 140139"/>
              <a:gd name="connsiteY3" fmla="*/ 570714 h 776387"/>
              <a:gd name="connsiteX4" fmla="*/ 139975 w 140139"/>
              <a:gd name="connsiteY4" fmla="*/ 776383 h 776387"/>
              <a:gd name="connsiteX5" fmla="*/ 49487 w 140139"/>
              <a:gd name="connsiteY5" fmla="*/ 576358 h 776387"/>
              <a:gd name="connsiteX6" fmla="*/ 74473 w 140139"/>
              <a:gd name="connsiteY6" fmla="*/ 601646 h 776387"/>
              <a:gd name="connsiteX0" fmla="*/ 16724 w 74473"/>
              <a:gd name="connsiteY0" fmla="*/ 0 h 601646"/>
              <a:gd name="connsiteX1" fmla="*/ 0 w 74473"/>
              <a:gd name="connsiteY1" fmla="*/ 393707 h 601646"/>
              <a:gd name="connsiteX2" fmla="*/ 3864 w 74473"/>
              <a:gd name="connsiteY2" fmla="*/ 500453 h 601646"/>
              <a:gd name="connsiteX3" fmla="*/ 26507 w 74473"/>
              <a:gd name="connsiteY3" fmla="*/ 570714 h 601646"/>
              <a:gd name="connsiteX4" fmla="*/ 49487 w 74473"/>
              <a:gd name="connsiteY4" fmla="*/ 576358 h 601646"/>
              <a:gd name="connsiteX5" fmla="*/ 74473 w 74473"/>
              <a:gd name="connsiteY5" fmla="*/ 601646 h 601646"/>
              <a:gd name="connsiteX0" fmla="*/ 16724 w 426898"/>
              <a:gd name="connsiteY0" fmla="*/ 0 h 673084"/>
              <a:gd name="connsiteX1" fmla="*/ 0 w 426898"/>
              <a:gd name="connsiteY1" fmla="*/ 393707 h 673084"/>
              <a:gd name="connsiteX2" fmla="*/ 3864 w 426898"/>
              <a:gd name="connsiteY2" fmla="*/ 500453 h 673084"/>
              <a:gd name="connsiteX3" fmla="*/ 26507 w 426898"/>
              <a:gd name="connsiteY3" fmla="*/ 570714 h 673084"/>
              <a:gd name="connsiteX4" fmla="*/ 49487 w 426898"/>
              <a:gd name="connsiteY4" fmla="*/ 576358 h 673084"/>
              <a:gd name="connsiteX5" fmla="*/ 426898 w 426898"/>
              <a:gd name="connsiteY5" fmla="*/ 673084 h 673084"/>
              <a:gd name="connsiteX0" fmla="*/ 16724 w 426898"/>
              <a:gd name="connsiteY0" fmla="*/ 0 h 673084"/>
              <a:gd name="connsiteX1" fmla="*/ 0 w 426898"/>
              <a:gd name="connsiteY1" fmla="*/ 393707 h 673084"/>
              <a:gd name="connsiteX2" fmla="*/ 3864 w 426898"/>
              <a:gd name="connsiteY2" fmla="*/ 500453 h 673084"/>
              <a:gd name="connsiteX3" fmla="*/ 26507 w 426898"/>
              <a:gd name="connsiteY3" fmla="*/ 570714 h 673084"/>
              <a:gd name="connsiteX4" fmla="*/ 170931 w 426898"/>
              <a:gd name="connsiteY4" fmla="*/ 540640 h 673084"/>
              <a:gd name="connsiteX5" fmla="*/ 426898 w 426898"/>
              <a:gd name="connsiteY5" fmla="*/ 673084 h 673084"/>
              <a:gd name="connsiteX0" fmla="*/ 16724 w 426898"/>
              <a:gd name="connsiteY0" fmla="*/ 0 h 673084"/>
              <a:gd name="connsiteX1" fmla="*/ 0 w 426898"/>
              <a:gd name="connsiteY1" fmla="*/ 393707 h 673084"/>
              <a:gd name="connsiteX2" fmla="*/ 3864 w 426898"/>
              <a:gd name="connsiteY2" fmla="*/ 500453 h 673084"/>
              <a:gd name="connsiteX3" fmla="*/ 128900 w 426898"/>
              <a:gd name="connsiteY3" fmla="*/ 470702 h 673084"/>
              <a:gd name="connsiteX4" fmla="*/ 170931 w 426898"/>
              <a:gd name="connsiteY4" fmla="*/ 540640 h 673084"/>
              <a:gd name="connsiteX5" fmla="*/ 426898 w 426898"/>
              <a:gd name="connsiteY5" fmla="*/ 673084 h 673084"/>
              <a:gd name="connsiteX0" fmla="*/ 12882 w 423056"/>
              <a:gd name="connsiteY0" fmla="*/ 0 h 673084"/>
              <a:gd name="connsiteX1" fmla="*/ 22 w 423056"/>
              <a:gd name="connsiteY1" fmla="*/ 500453 h 673084"/>
              <a:gd name="connsiteX2" fmla="*/ 125058 w 423056"/>
              <a:gd name="connsiteY2" fmla="*/ 470702 h 673084"/>
              <a:gd name="connsiteX3" fmla="*/ 167089 w 423056"/>
              <a:gd name="connsiteY3" fmla="*/ 540640 h 673084"/>
              <a:gd name="connsiteX4" fmla="*/ 423056 w 423056"/>
              <a:gd name="connsiteY4" fmla="*/ 673084 h 673084"/>
              <a:gd name="connsiteX0" fmla="*/ 0 w 410174"/>
              <a:gd name="connsiteY0" fmla="*/ 0 h 673084"/>
              <a:gd name="connsiteX1" fmla="*/ 112176 w 410174"/>
              <a:gd name="connsiteY1" fmla="*/ 470702 h 673084"/>
              <a:gd name="connsiteX2" fmla="*/ 154207 w 410174"/>
              <a:gd name="connsiteY2" fmla="*/ 540640 h 673084"/>
              <a:gd name="connsiteX3" fmla="*/ 410174 w 410174"/>
              <a:gd name="connsiteY3" fmla="*/ 673084 h 673084"/>
              <a:gd name="connsiteX0" fmla="*/ 0 w 410174"/>
              <a:gd name="connsiteY0" fmla="*/ 0 h 673084"/>
              <a:gd name="connsiteX1" fmla="*/ 35976 w 410174"/>
              <a:gd name="connsiteY1" fmla="*/ 506421 h 673084"/>
              <a:gd name="connsiteX2" fmla="*/ 154207 w 410174"/>
              <a:gd name="connsiteY2" fmla="*/ 540640 h 673084"/>
              <a:gd name="connsiteX3" fmla="*/ 410174 w 410174"/>
              <a:gd name="connsiteY3" fmla="*/ 673084 h 673084"/>
              <a:gd name="connsiteX0" fmla="*/ 0 w 410174"/>
              <a:gd name="connsiteY0" fmla="*/ 0 h 673084"/>
              <a:gd name="connsiteX1" fmla="*/ 35976 w 410174"/>
              <a:gd name="connsiteY1" fmla="*/ 506421 h 673084"/>
              <a:gd name="connsiteX2" fmla="*/ 80377 w 410174"/>
              <a:gd name="connsiteY2" fmla="*/ 564766 h 673084"/>
              <a:gd name="connsiteX3" fmla="*/ 154207 w 410174"/>
              <a:gd name="connsiteY3" fmla="*/ 540640 h 673084"/>
              <a:gd name="connsiteX4" fmla="*/ 410174 w 410174"/>
              <a:gd name="connsiteY4" fmla="*/ 673084 h 673084"/>
              <a:gd name="connsiteX0" fmla="*/ 0 w 156230"/>
              <a:gd name="connsiteY0" fmla="*/ 0 h 601646"/>
              <a:gd name="connsiteX1" fmla="*/ 35976 w 156230"/>
              <a:gd name="connsiteY1" fmla="*/ 506421 h 601646"/>
              <a:gd name="connsiteX2" fmla="*/ 80377 w 156230"/>
              <a:gd name="connsiteY2" fmla="*/ 564766 h 601646"/>
              <a:gd name="connsiteX3" fmla="*/ 154207 w 156230"/>
              <a:gd name="connsiteY3" fmla="*/ 540640 h 601646"/>
              <a:gd name="connsiteX4" fmla="*/ 141093 w 156230"/>
              <a:gd name="connsiteY4" fmla="*/ 601646 h 601646"/>
              <a:gd name="connsiteX0" fmla="*/ 0 w 141093"/>
              <a:gd name="connsiteY0" fmla="*/ 0 h 601646"/>
              <a:gd name="connsiteX1" fmla="*/ 35976 w 141093"/>
              <a:gd name="connsiteY1" fmla="*/ 506421 h 601646"/>
              <a:gd name="connsiteX2" fmla="*/ 80377 w 141093"/>
              <a:gd name="connsiteY2" fmla="*/ 564766 h 601646"/>
              <a:gd name="connsiteX3" fmla="*/ 116107 w 141093"/>
              <a:gd name="connsiteY3" fmla="*/ 573977 h 601646"/>
              <a:gd name="connsiteX4" fmla="*/ 141093 w 141093"/>
              <a:gd name="connsiteY4" fmla="*/ 601646 h 601646"/>
              <a:gd name="connsiteX0" fmla="*/ 0 w 141093"/>
              <a:gd name="connsiteY0" fmla="*/ 0 h 601646"/>
              <a:gd name="connsiteX1" fmla="*/ 35976 w 141093"/>
              <a:gd name="connsiteY1" fmla="*/ 506421 h 601646"/>
              <a:gd name="connsiteX2" fmla="*/ 80377 w 141093"/>
              <a:gd name="connsiteY2" fmla="*/ 564766 h 601646"/>
              <a:gd name="connsiteX3" fmla="*/ 101820 w 141093"/>
              <a:gd name="connsiteY3" fmla="*/ 576358 h 601646"/>
              <a:gd name="connsiteX4" fmla="*/ 141093 w 141093"/>
              <a:gd name="connsiteY4" fmla="*/ 601646 h 601646"/>
              <a:gd name="connsiteX0" fmla="*/ 0 w 141093"/>
              <a:gd name="connsiteY0" fmla="*/ 0 h 601646"/>
              <a:gd name="connsiteX1" fmla="*/ 35976 w 141093"/>
              <a:gd name="connsiteY1" fmla="*/ 506421 h 601646"/>
              <a:gd name="connsiteX2" fmla="*/ 80377 w 141093"/>
              <a:gd name="connsiteY2" fmla="*/ 564766 h 601646"/>
              <a:gd name="connsiteX3" fmla="*/ 85152 w 141093"/>
              <a:gd name="connsiteY3" fmla="*/ 581121 h 601646"/>
              <a:gd name="connsiteX4" fmla="*/ 141093 w 141093"/>
              <a:gd name="connsiteY4" fmla="*/ 601646 h 601646"/>
              <a:gd name="connsiteX0" fmla="*/ 0 w 126021"/>
              <a:gd name="connsiteY0" fmla="*/ 0 h 601646"/>
              <a:gd name="connsiteX1" fmla="*/ 20904 w 126021"/>
              <a:gd name="connsiteY1" fmla="*/ 506421 h 601646"/>
              <a:gd name="connsiteX2" fmla="*/ 65305 w 126021"/>
              <a:gd name="connsiteY2" fmla="*/ 564766 h 601646"/>
              <a:gd name="connsiteX3" fmla="*/ 70080 w 126021"/>
              <a:gd name="connsiteY3" fmla="*/ 581121 h 601646"/>
              <a:gd name="connsiteX4" fmla="*/ 126021 w 126021"/>
              <a:gd name="connsiteY4" fmla="*/ 601646 h 60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21" h="601646">
                <a:moveTo>
                  <a:pt x="0" y="0"/>
                </a:moveTo>
                <a:lnTo>
                  <a:pt x="20904" y="506421"/>
                </a:lnTo>
                <a:cubicBezTo>
                  <a:pt x="43428" y="595786"/>
                  <a:pt x="45600" y="559063"/>
                  <a:pt x="65305" y="564766"/>
                </a:cubicBezTo>
                <a:cubicBezTo>
                  <a:pt x="85010" y="570469"/>
                  <a:pt x="59961" y="574974"/>
                  <a:pt x="70080" y="581121"/>
                </a:cubicBezTo>
                <a:cubicBezTo>
                  <a:pt x="80199" y="587268"/>
                  <a:pt x="117692" y="593217"/>
                  <a:pt x="126021" y="601646"/>
                </a:cubicBezTo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82097" y="2797178"/>
            <a:ext cx="7940775" cy="4067465"/>
          </a:xfrm>
          <a:custGeom>
            <a:avLst/>
            <a:gdLst>
              <a:gd name="connsiteX0" fmla="*/ 6635261 w 6635261"/>
              <a:gd name="connsiteY0" fmla="*/ 269631 h 2579077"/>
              <a:gd name="connsiteX1" fmla="*/ 3001107 w 6635261"/>
              <a:gd name="connsiteY1" fmla="*/ 0 h 2579077"/>
              <a:gd name="connsiteX2" fmla="*/ 2543907 w 6635261"/>
              <a:gd name="connsiteY2" fmla="*/ 246185 h 2579077"/>
              <a:gd name="connsiteX3" fmla="*/ 797169 w 6635261"/>
              <a:gd name="connsiteY3" fmla="*/ 633046 h 2579077"/>
              <a:gd name="connsiteX4" fmla="*/ 82061 w 6635261"/>
              <a:gd name="connsiteY4" fmla="*/ 773723 h 2579077"/>
              <a:gd name="connsiteX5" fmla="*/ 0 w 6635261"/>
              <a:gd name="connsiteY5" fmla="*/ 2579077 h 2579077"/>
              <a:gd name="connsiteX0" fmla="*/ 6889423 w 6889423"/>
              <a:gd name="connsiteY0" fmla="*/ 269631 h 2579077"/>
              <a:gd name="connsiteX1" fmla="*/ 3255269 w 6889423"/>
              <a:gd name="connsiteY1" fmla="*/ 0 h 2579077"/>
              <a:gd name="connsiteX2" fmla="*/ 2798069 w 6889423"/>
              <a:gd name="connsiteY2" fmla="*/ 246185 h 2579077"/>
              <a:gd name="connsiteX3" fmla="*/ 1051331 w 6889423"/>
              <a:gd name="connsiteY3" fmla="*/ 633046 h 2579077"/>
              <a:gd name="connsiteX4" fmla="*/ 0 w 6889423"/>
              <a:gd name="connsiteY4" fmla="*/ 968543 h 2579077"/>
              <a:gd name="connsiteX5" fmla="*/ 254162 w 6889423"/>
              <a:gd name="connsiteY5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2056857 w 7894949"/>
              <a:gd name="connsiteY3" fmla="*/ 633046 h 2579077"/>
              <a:gd name="connsiteX4" fmla="*/ 0 w 7894949"/>
              <a:gd name="connsiteY4" fmla="*/ 1738398 h 2579077"/>
              <a:gd name="connsiteX5" fmla="*/ 1259688 w 7894949"/>
              <a:gd name="connsiteY5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784238 w 7894949"/>
              <a:gd name="connsiteY3" fmla="*/ 1132667 h 2579077"/>
              <a:gd name="connsiteX4" fmla="*/ 0 w 7894949"/>
              <a:gd name="connsiteY4" fmla="*/ 1738398 h 2579077"/>
              <a:gd name="connsiteX5" fmla="*/ 1259688 w 7894949"/>
              <a:gd name="connsiteY5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1907478 w 7894949"/>
              <a:gd name="connsiteY3" fmla="*/ 806113 h 2579077"/>
              <a:gd name="connsiteX4" fmla="*/ 784238 w 7894949"/>
              <a:gd name="connsiteY4" fmla="*/ 1132667 h 2579077"/>
              <a:gd name="connsiteX5" fmla="*/ 0 w 7894949"/>
              <a:gd name="connsiteY5" fmla="*/ 1738398 h 2579077"/>
              <a:gd name="connsiteX6" fmla="*/ 1259688 w 7894949"/>
              <a:gd name="connsiteY6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1027643 w 7894949"/>
              <a:gd name="connsiteY3" fmla="*/ 1107771 h 2579077"/>
              <a:gd name="connsiteX4" fmla="*/ 784238 w 7894949"/>
              <a:gd name="connsiteY4" fmla="*/ 1132667 h 2579077"/>
              <a:gd name="connsiteX5" fmla="*/ 0 w 7894949"/>
              <a:gd name="connsiteY5" fmla="*/ 1738398 h 2579077"/>
              <a:gd name="connsiteX6" fmla="*/ 1259688 w 7894949"/>
              <a:gd name="connsiteY6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1998604 w 7894949"/>
              <a:gd name="connsiteY3" fmla="*/ 806113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2155717 w 7894949"/>
              <a:gd name="connsiteY3" fmla="*/ 1082633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2133721 w 7894949"/>
              <a:gd name="connsiteY3" fmla="*/ 1180044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1414141 w 7894949"/>
              <a:gd name="connsiteY3" fmla="*/ 1198898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69631 h 2579077"/>
              <a:gd name="connsiteX1" fmla="*/ 4260795 w 7894949"/>
              <a:gd name="connsiteY1" fmla="*/ 0 h 2579077"/>
              <a:gd name="connsiteX2" fmla="*/ 3803595 w 7894949"/>
              <a:gd name="connsiteY2" fmla="*/ 246185 h 2579077"/>
              <a:gd name="connsiteX3" fmla="*/ 2193424 w 7894949"/>
              <a:gd name="connsiteY3" fmla="*/ 1082634 h 2579077"/>
              <a:gd name="connsiteX4" fmla="*/ 1027643 w 7894949"/>
              <a:gd name="connsiteY4" fmla="*/ 1107771 h 2579077"/>
              <a:gd name="connsiteX5" fmla="*/ 784238 w 7894949"/>
              <a:gd name="connsiteY5" fmla="*/ 1132667 h 2579077"/>
              <a:gd name="connsiteX6" fmla="*/ 0 w 7894949"/>
              <a:gd name="connsiteY6" fmla="*/ 1738398 h 2579077"/>
              <a:gd name="connsiteX7" fmla="*/ 1259688 w 7894949"/>
              <a:gd name="connsiteY7" fmla="*/ 2579077 h 2579077"/>
              <a:gd name="connsiteX0" fmla="*/ 7894949 w 7894949"/>
              <a:gd name="connsiteY0" fmla="*/ 23446 h 2332892"/>
              <a:gd name="connsiteX1" fmla="*/ 4647294 w 7894949"/>
              <a:gd name="connsiteY1" fmla="*/ 567663 h 2332892"/>
              <a:gd name="connsiteX2" fmla="*/ 3803595 w 7894949"/>
              <a:gd name="connsiteY2" fmla="*/ 0 h 2332892"/>
              <a:gd name="connsiteX3" fmla="*/ 2193424 w 7894949"/>
              <a:gd name="connsiteY3" fmla="*/ 836449 h 2332892"/>
              <a:gd name="connsiteX4" fmla="*/ 1027643 w 7894949"/>
              <a:gd name="connsiteY4" fmla="*/ 861586 h 2332892"/>
              <a:gd name="connsiteX5" fmla="*/ 784238 w 7894949"/>
              <a:gd name="connsiteY5" fmla="*/ 886482 h 2332892"/>
              <a:gd name="connsiteX6" fmla="*/ 0 w 7894949"/>
              <a:gd name="connsiteY6" fmla="*/ 1492213 h 2332892"/>
              <a:gd name="connsiteX7" fmla="*/ 1259688 w 7894949"/>
              <a:gd name="connsiteY7" fmla="*/ 2332892 h 2332892"/>
              <a:gd name="connsiteX0" fmla="*/ 7894949 w 7894949"/>
              <a:gd name="connsiteY0" fmla="*/ 0 h 2309446"/>
              <a:gd name="connsiteX1" fmla="*/ 4647294 w 7894949"/>
              <a:gd name="connsiteY1" fmla="*/ 544217 h 2309446"/>
              <a:gd name="connsiteX2" fmla="*/ 1852246 w 7894949"/>
              <a:gd name="connsiteY2" fmla="*/ 570443 h 2309446"/>
              <a:gd name="connsiteX3" fmla="*/ 2193424 w 7894949"/>
              <a:gd name="connsiteY3" fmla="*/ 813003 h 2309446"/>
              <a:gd name="connsiteX4" fmla="*/ 1027643 w 7894949"/>
              <a:gd name="connsiteY4" fmla="*/ 838140 h 2309446"/>
              <a:gd name="connsiteX5" fmla="*/ 784238 w 7894949"/>
              <a:gd name="connsiteY5" fmla="*/ 863036 h 2309446"/>
              <a:gd name="connsiteX6" fmla="*/ 0 w 7894949"/>
              <a:gd name="connsiteY6" fmla="*/ 1468767 h 2309446"/>
              <a:gd name="connsiteX7" fmla="*/ 1259688 w 7894949"/>
              <a:gd name="connsiteY7" fmla="*/ 2309446 h 2309446"/>
              <a:gd name="connsiteX0" fmla="*/ 7894949 w 7894949"/>
              <a:gd name="connsiteY0" fmla="*/ 0 h 2309446"/>
              <a:gd name="connsiteX1" fmla="*/ 4647294 w 7894949"/>
              <a:gd name="connsiteY1" fmla="*/ 544217 h 2309446"/>
              <a:gd name="connsiteX2" fmla="*/ 1852246 w 7894949"/>
              <a:gd name="connsiteY2" fmla="*/ 570443 h 2309446"/>
              <a:gd name="connsiteX3" fmla="*/ 2561069 w 7894949"/>
              <a:gd name="connsiteY3" fmla="*/ 797292 h 2309446"/>
              <a:gd name="connsiteX4" fmla="*/ 1027643 w 7894949"/>
              <a:gd name="connsiteY4" fmla="*/ 838140 h 2309446"/>
              <a:gd name="connsiteX5" fmla="*/ 784238 w 7894949"/>
              <a:gd name="connsiteY5" fmla="*/ 863036 h 2309446"/>
              <a:gd name="connsiteX6" fmla="*/ 0 w 7894949"/>
              <a:gd name="connsiteY6" fmla="*/ 1468767 h 2309446"/>
              <a:gd name="connsiteX7" fmla="*/ 1259688 w 7894949"/>
              <a:gd name="connsiteY7" fmla="*/ 2309446 h 2309446"/>
              <a:gd name="connsiteX0" fmla="*/ 7894949 w 7894949"/>
              <a:gd name="connsiteY0" fmla="*/ 0 h 2309446"/>
              <a:gd name="connsiteX1" fmla="*/ 4647294 w 7894949"/>
              <a:gd name="connsiteY1" fmla="*/ 544217 h 2309446"/>
              <a:gd name="connsiteX2" fmla="*/ 2561069 w 7894949"/>
              <a:gd name="connsiteY2" fmla="*/ 797292 h 2309446"/>
              <a:gd name="connsiteX3" fmla="*/ 1027643 w 7894949"/>
              <a:gd name="connsiteY3" fmla="*/ 838140 h 2309446"/>
              <a:gd name="connsiteX4" fmla="*/ 784238 w 7894949"/>
              <a:gd name="connsiteY4" fmla="*/ 863036 h 2309446"/>
              <a:gd name="connsiteX5" fmla="*/ 0 w 7894949"/>
              <a:gd name="connsiteY5" fmla="*/ 1468767 h 2309446"/>
              <a:gd name="connsiteX6" fmla="*/ 1259688 w 7894949"/>
              <a:gd name="connsiteY6" fmla="*/ 2309446 h 2309446"/>
              <a:gd name="connsiteX0" fmla="*/ 7894949 w 7894949"/>
              <a:gd name="connsiteY0" fmla="*/ 0 h 2309446"/>
              <a:gd name="connsiteX1" fmla="*/ 2771360 w 7894949"/>
              <a:gd name="connsiteY1" fmla="*/ 569355 h 2309446"/>
              <a:gd name="connsiteX2" fmla="*/ 2561069 w 7894949"/>
              <a:gd name="connsiteY2" fmla="*/ 797292 h 2309446"/>
              <a:gd name="connsiteX3" fmla="*/ 1027643 w 7894949"/>
              <a:gd name="connsiteY3" fmla="*/ 838140 h 2309446"/>
              <a:gd name="connsiteX4" fmla="*/ 784238 w 7894949"/>
              <a:gd name="connsiteY4" fmla="*/ 863036 h 2309446"/>
              <a:gd name="connsiteX5" fmla="*/ 0 w 7894949"/>
              <a:gd name="connsiteY5" fmla="*/ 1468767 h 2309446"/>
              <a:gd name="connsiteX6" fmla="*/ 1259688 w 7894949"/>
              <a:gd name="connsiteY6" fmla="*/ 2309446 h 2309446"/>
              <a:gd name="connsiteX0" fmla="*/ 7957795 w 7957795"/>
              <a:gd name="connsiteY0" fmla="*/ 0 h 1800399"/>
              <a:gd name="connsiteX1" fmla="*/ 2771360 w 7957795"/>
              <a:gd name="connsiteY1" fmla="*/ 60308 h 1800399"/>
              <a:gd name="connsiteX2" fmla="*/ 2561069 w 7957795"/>
              <a:gd name="connsiteY2" fmla="*/ 288245 h 1800399"/>
              <a:gd name="connsiteX3" fmla="*/ 1027643 w 7957795"/>
              <a:gd name="connsiteY3" fmla="*/ 329093 h 1800399"/>
              <a:gd name="connsiteX4" fmla="*/ 784238 w 7957795"/>
              <a:gd name="connsiteY4" fmla="*/ 353989 h 1800399"/>
              <a:gd name="connsiteX5" fmla="*/ 0 w 7957795"/>
              <a:gd name="connsiteY5" fmla="*/ 959720 h 1800399"/>
              <a:gd name="connsiteX6" fmla="*/ 1259688 w 7957795"/>
              <a:gd name="connsiteY6" fmla="*/ 1800399 h 1800399"/>
              <a:gd name="connsiteX0" fmla="*/ 7957795 w 7957795"/>
              <a:gd name="connsiteY0" fmla="*/ 0 h 1795319"/>
              <a:gd name="connsiteX1" fmla="*/ 2771360 w 7957795"/>
              <a:gd name="connsiteY1" fmla="*/ 60308 h 1795319"/>
              <a:gd name="connsiteX2" fmla="*/ 2561069 w 7957795"/>
              <a:gd name="connsiteY2" fmla="*/ 288245 h 1795319"/>
              <a:gd name="connsiteX3" fmla="*/ 1027643 w 7957795"/>
              <a:gd name="connsiteY3" fmla="*/ 329093 h 1795319"/>
              <a:gd name="connsiteX4" fmla="*/ 784238 w 7957795"/>
              <a:gd name="connsiteY4" fmla="*/ 353989 h 1795319"/>
              <a:gd name="connsiteX5" fmla="*/ 0 w 7957795"/>
              <a:gd name="connsiteY5" fmla="*/ 959720 h 1795319"/>
              <a:gd name="connsiteX6" fmla="*/ 15088 w 7957795"/>
              <a:gd name="connsiteY6" fmla="*/ 1795319 h 1795319"/>
              <a:gd name="connsiteX0" fmla="*/ 7957795 w 7957795"/>
              <a:gd name="connsiteY0" fmla="*/ 0 h 1795319"/>
              <a:gd name="connsiteX1" fmla="*/ 5303794 w 7957795"/>
              <a:gd name="connsiteY1" fmla="*/ 33766 h 1795319"/>
              <a:gd name="connsiteX2" fmla="*/ 2771360 w 7957795"/>
              <a:gd name="connsiteY2" fmla="*/ 60308 h 1795319"/>
              <a:gd name="connsiteX3" fmla="*/ 2561069 w 7957795"/>
              <a:gd name="connsiteY3" fmla="*/ 288245 h 1795319"/>
              <a:gd name="connsiteX4" fmla="*/ 1027643 w 7957795"/>
              <a:gd name="connsiteY4" fmla="*/ 329093 h 1795319"/>
              <a:gd name="connsiteX5" fmla="*/ 784238 w 7957795"/>
              <a:gd name="connsiteY5" fmla="*/ 353989 h 1795319"/>
              <a:gd name="connsiteX6" fmla="*/ 0 w 7957795"/>
              <a:gd name="connsiteY6" fmla="*/ 959720 h 1795319"/>
              <a:gd name="connsiteX7" fmla="*/ 15088 w 7957795"/>
              <a:gd name="connsiteY7" fmla="*/ 1795319 h 1795319"/>
              <a:gd name="connsiteX0" fmla="*/ 7957795 w 7957795"/>
              <a:gd name="connsiteY0" fmla="*/ 0 h 1795319"/>
              <a:gd name="connsiteX1" fmla="*/ 5266848 w 7957795"/>
              <a:gd name="connsiteY1" fmla="*/ 33766 h 1795319"/>
              <a:gd name="connsiteX2" fmla="*/ 2771360 w 7957795"/>
              <a:gd name="connsiteY2" fmla="*/ 60308 h 1795319"/>
              <a:gd name="connsiteX3" fmla="*/ 2561069 w 7957795"/>
              <a:gd name="connsiteY3" fmla="*/ 288245 h 1795319"/>
              <a:gd name="connsiteX4" fmla="*/ 1027643 w 7957795"/>
              <a:gd name="connsiteY4" fmla="*/ 329093 h 1795319"/>
              <a:gd name="connsiteX5" fmla="*/ 784238 w 7957795"/>
              <a:gd name="connsiteY5" fmla="*/ 353989 h 1795319"/>
              <a:gd name="connsiteX6" fmla="*/ 0 w 7957795"/>
              <a:gd name="connsiteY6" fmla="*/ 959720 h 1795319"/>
              <a:gd name="connsiteX7" fmla="*/ 15088 w 7957795"/>
              <a:gd name="connsiteY7" fmla="*/ 1795319 h 1795319"/>
              <a:gd name="connsiteX0" fmla="*/ 7957795 w 7957795"/>
              <a:gd name="connsiteY0" fmla="*/ 0 h 1795319"/>
              <a:gd name="connsiteX1" fmla="*/ 5234521 w 7957795"/>
              <a:gd name="connsiteY1" fmla="*/ 29148 h 1795319"/>
              <a:gd name="connsiteX2" fmla="*/ 2771360 w 7957795"/>
              <a:gd name="connsiteY2" fmla="*/ 60308 h 1795319"/>
              <a:gd name="connsiteX3" fmla="*/ 2561069 w 7957795"/>
              <a:gd name="connsiteY3" fmla="*/ 288245 h 1795319"/>
              <a:gd name="connsiteX4" fmla="*/ 1027643 w 7957795"/>
              <a:gd name="connsiteY4" fmla="*/ 329093 h 1795319"/>
              <a:gd name="connsiteX5" fmla="*/ 784238 w 7957795"/>
              <a:gd name="connsiteY5" fmla="*/ 353989 h 1795319"/>
              <a:gd name="connsiteX6" fmla="*/ 0 w 7957795"/>
              <a:gd name="connsiteY6" fmla="*/ 959720 h 1795319"/>
              <a:gd name="connsiteX7" fmla="*/ 15088 w 7957795"/>
              <a:gd name="connsiteY7" fmla="*/ 1795319 h 1795319"/>
              <a:gd name="connsiteX0" fmla="*/ 7957795 w 7957795"/>
              <a:gd name="connsiteY0" fmla="*/ 0 h 1795319"/>
              <a:gd name="connsiteX1" fmla="*/ 5834885 w 7957795"/>
              <a:gd name="connsiteY1" fmla="*/ 24530 h 1795319"/>
              <a:gd name="connsiteX2" fmla="*/ 5234521 w 7957795"/>
              <a:gd name="connsiteY2" fmla="*/ 29148 h 1795319"/>
              <a:gd name="connsiteX3" fmla="*/ 2771360 w 7957795"/>
              <a:gd name="connsiteY3" fmla="*/ 60308 h 1795319"/>
              <a:gd name="connsiteX4" fmla="*/ 2561069 w 7957795"/>
              <a:gd name="connsiteY4" fmla="*/ 288245 h 1795319"/>
              <a:gd name="connsiteX5" fmla="*/ 1027643 w 7957795"/>
              <a:gd name="connsiteY5" fmla="*/ 329093 h 1795319"/>
              <a:gd name="connsiteX6" fmla="*/ 784238 w 7957795"/>
              <a:gd name="connsiteY6" fmla="*/ 353989 h 1795319"/>
              <a:gd name="connsiteX7" fmla="*/ 0 w 7957795"/>
              <a:gd name="connsiteY7" fmla="*/ 959720 h 1795319"/>
              <a:gd name="connsiteX8" fmla="*/ 15088 w 7957795"/>
              <a:gd name="connsiteY8" fmla="*/ 1795319 h 1795319"/>
              <a:gd name="connsiteX0" fmla="*/ 7957795 w 7957795"/>
              <a:gd name="connsiteY0" fmla="*/ 658961 h 2454280"/>
              <a:gd name="connsiteX1" fmla="*/ 5220667 w 7957795"/>
              <a:gd name="connsiteY1" fmla="*/ 0 h 2454280"/>
              <a:gd name="connsiteX2" fmla="*/ 5234521 w 7957795"/>
              <a:gd name="connsiteY2" fmla="*/ 688109 h 2454280"/>
              <a:gd name="connsiteX3" fmla="*/ 2771360 w 7957795"/>
              <a:gd name="connsiteY3" fmla="*/ 719269 h 2454280"/>
              <a:gd name="connsiteX4" fmla="*/ 2561069 w 7957795"/>
              <a:gd name="connsiteY4" fmla="*/ 947206 h 2454280"/>
              <a:gd name="connsiteX5" fmla="*/ 1027643 w 7957795"/>
              <a:gd name="connsiteY5" fmla="*/ 988054 h 2454280"/>
              <a:gd name="connsiteX6" fmla="*/ 784238 w 7957795"/>
              <a:gd name="connsiteY6" fmla="*/ 1012950 h 2454280"/>
              <a:gd name="connsiteX7" fmla="*/ 0 w 7957795"/>
              <a:gd name="connsiteY7" fmla="*/ 1618681 h 2454280"/>
              <a:gd name="connsiteX8" fmla="*/ 15088 w 7957795"/>
              <a:gd name="connsiteY8" fmla="*/ 2454280 h 2454280"/>
              <a:gd name="connsiteX0" fmla="*/ 8844486 w 8844486"/>
              <a:gd name="connsiteY0" fmla="*/ 0 h 2464956"/>
              <a:gd name="connsiteX1" fmla="*/ 5220667 w 8844486"/>
              <a:gd name="connsiteY1" fmla="*/ 10676 h 2464956"/>
              <a:gd name="connsiteX2" fmla="*/ 5234521 w 8844486"/>
              <a:gd name="connsiteY2" fmla="*/ 698785 h 2464956"/>
              <a:gd name="connsiteX3" fmla="*/ 2771360 w 8844486"/>
              <a:gd name="connsiteY3" fmla="*/ 729945 h 2464956"/>
              <a:gd name="connsiteX4" fmla="*/ 2561069 w 8844486"/>
              <a:gd name="connsiteY4" fmla="*/ 957882 h 2464956"/>
              <a:gd name="connsiteX5" fmla="*/ 1027643 w 8844486"/>
              <a:gd name="connsiteY5" fmla="*/ 998730 h 2464956"/>
              <a:gd name="connsiteX6" fmla="*/ 784238 w 8844486"/>
              <a:gd name="connsiteY6" fmla="*/ 1023626 h 2464956"/>
              <a:gd name="connsiteX7" fmla="*/ 0 w 8844486"/>
              <a:gd name="connsiteY7" fmla="*/ 1629357 h 2464956"/>
              <a:gd name="connsiteX8" fmla="*/ 15088 w 8844486"/>
              <a:gd name="connsiteY8" fmla="*/ 2464956 h 2464956"/>
              <a:gd name="connsiteX0" fmla="*/ 8844486 w 8844486"/>
              <a:gd name="connsiteY0" fmla="*/ 0 h 2464956"/>
              <a:gd name="connsiteX1" fmla="*/ 7557466 w 8844486"/>
              <a:gd name="connsiteY1" fmla="*/ 6057 h 2464956"/>
              <a:gd name="connsiteX2" fmla="*/ 5220667 w 8844486"/>
              <a:gd name="connsiteY2" fmla="*/ 10676 h 2464956"/>
              <a:gd name="connsiteX3" fmla="*/ 5234521 w 8844486"/>
              <a:gd name="connsiteY3" fmla="*/ 698785 h 2464956"/>
              <a:gd name="connsiteX4" fmla="*/ 2771360 w 8844486"/>
              <a:gd name="connsiteY4" fmla="*/ 729945 h 2464956"/>
              <a:gd name="connsiteX5" fmla="*/ 2561069 w 8844486"/>
              <a:gd name="connsiteY5" fmla="*/ 957882 h 2464956"/>
              <a:gd name="connsiteX6" fmla="*/ 1027643 w 8844486"/>
              <a:gd name="connsiteY6" fmla="*/ 998730 h 2464956"/>
              <a:gd name="connsiteX7" fmla="*/ 784238 w 8844486"/>
              <a:gd name="connsiteY7" fmla="*/ 1023626 h 2464956"/>
              <a:gd name="connsiteX8" fmla="*/ 0 w 8844486"/>
              <a:gd name="connsiteY8" fmla="*/ 1629357 h 2464956"/>
              <a:gd name="connsiteX9" fmla="*/ 15088 w 8844486"/>
              <a:gd name="connsiteY9" fmla="*/ 2464956 h 2464956"/>
              <a:gd name="connsiteX0" fmla="*/ 8844486 w 8844486"/>
              <a:gd name="connsiteY0" fmla="*/ 0 h 2464956"/>
              <a:gd name="connsiteX1" fmla="*/ 7940775 w 8844486"/>
              <a:gd name="connsiteY1" fmla="*/ 10676 h 2464956"/>
              <a:gd name="connsiteX2" fmla="*/ 5220667 w 8844486"/>
              <a:gd name="connsiteY2" fmla="*/ 10676 h 2464956"/>
              <a:gd name="connsiteX3" fmla="*/ 5234521 w 8844486"/>
              <a:gd name="connsiteY3" fmla="*/ 698785 h 2464956"/>
              <a:gd name="connsiteX4" fmla="*/ 2771360 w 8844486"/>
              <a:gd name="connsiteY4" fmla="*/ 729945 h 2464956"/>
              <a:gd name="connsiteX5" fmla="*/ 2561069 w 8844486"/>
              <a:gd name="connsiteY5" fmla="*/ 957882 h 2464956"/>
              <a:gd name="connsiteX6" fmla="*/ 1027643 w 8844486"/>
              <a:gd name="connsiteY6" fmla="*/ 998730 h 2464956"/>
              <a:gd name="connsiteX7" fmla="*/ 784238 w 8844486"/>
              <a:gd name="connsiteY7" fmla="*/ 1023626 h 2464956"/>
              <a:gd name="connsiteX8" fmla="*/ 0 w 8844486"/>
              <a:gd name="connsiteY8" fmla="*/ 1629357 h 2464956"/>
              <a:gd name="connsiteX9" fmla="*/ 15088 w 8844486"/>
              <a:gd name="connsiteY9" fmla="*/ 2464956 h 2464956"/>
              <a:gd name="connsiteX0" fmla="*/ 7916232 w 7940775"/>
              <a:gd name="connsiteY0" fmla="*/ 0 h 4067465"/>
              <a:gd name="connsiteX1" fmla="*/ 7940775 w 7940775"/>
              <a:gd name="connsiteY1" fmla="*/ 1613185 h 4067465"/>
              <a:gd name="connsiteX2" fmla="*/ 5220667 w 7940775"/>
              <a:gd name="connsiteY2" fmla="*/ 1613185 h 4067465"/>
              <a:gd name="connsiteX3" fmla="*/ 5234521 w 7940775"/>
              <a:gd name="connsiteY3" fmla="*/ 2301294 h 4067465"/>
              <a:gd name="connsiteX4" fmla="*/ 2771360 w 7940775"/>
              <a:gd name="connsiteY4" fmla="*/ 2332454 h 4067465"/>
              <a:gd name="connsiteX5" fmla="*/ 2561069 w 7940775"/>
              <a:gd name="connsiteY5" fmla="*/ 2560391 h 4067465"/>
              <a:gd name="connsiteX6" fmla="*/ 1027643 w 7940775"/>
              <a:gd name="connsiteY6" fmla="*/ 2601239 h 4067465"/>
              <a:gd name="connsiteX7" fmla="*/ 784238 w 7940775"/>
              <a:gd name="connsiteY7" fmla="*/ 2626135 h 4067465"/>
              <a:gd name="connsiteX8" fmla="*/ 0 w 7940775"/>
              <a:gd name="connsiteY8" fmla="*/ 3231866 h 4067465"/>
              <a:gd name="connsiteX9" fmla="*/ 15088 w 7940775"/>
              <a:gd name="connsiteY9" fmla="*/ 4067465 h 4067465"/>
              <a:gd name="connsiteX0" fmla="*/ 7916232 w 7940775"/>
              <a:gd name="connsiteY0" fmla="*/ 0 h 4067465"/>
              <a:gd name="connsiteX1" fmla="*/ 7940775 w 7940775"/>
              <a:gd name="connsiteY1" fmla="*/ 1613185 h 4067465"/>
              <a:gd name="connsiteX2" fmla="*/ 5220667 w 7940775"/>
              <a:gd name="connsiteY2" fmla="*/ 1613185 h 4067465"/>
              <a:gd name="connsiteX3" fmla="*/ 5234521 w 7940775"/>
              <a:gd name="connsiteY3" fmla="*/ 2301294 h 4067465"/>
              <a:gd name="connsiteX4" fmla="*/ 2771360 w 7940775"/>
              <a:gd name="connsiteY4" fmla="*/ 2332454 h 4067465"/>
              <a:gd name="connsiteX5" fmla="*/ 2561069 w 7940775"/>
              <a:gd name="connsiteY5" fmla="*/ 2560391 h 4067465"/>
              <a:gd name="connsiteX6" fmla="*/ 1027643 w 7940775"/>
              <a:gd name="connsiteY6" fmla="*/ 2601239 h 4067465"/>
              <a:gd name="connsiteX7" fmla="*/ 784238 w 7940775"/>
              <a:gd name="connsiteY7" fmla="*/ 2626135 h 4067465"/>
              <a:gd name="connsiteX8" fmla="*/ 0 w 7940775"/>
              <a:gd name="connsiteY8" fmla="*/ 3231866 h 4067465"/>
              <a:gd name="connsiteX9" fmla="*/ 15088 w 7940775"/>
              <a:gd name="connsiteY9" fmla="*/ 4067465 h 406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40775" h="4067465">
                <a:moveTo>
                  <a:pt x="7916232" y="0"/>
                </a:moveTo>
                <a:lnTo>
                  <a:pt x="7940775" y="1613185"/>
                </a:lnTo>
                <a:lnTo>
                  <a:pt x="5220667" y="1613185"/>
                </a:lnTo>
                <a:lnTo>
                  <a:pt x="5234521" y="2301294"/>
                </a:lnTo>
                <a:lnTo>
                  <a:pt x="2771360" y="2332454"/>
                </a:lnTo>
                <a:lnTo>
                  <a:pt x="2561069" y="2560391"/>
                </a:lnTo>
                <a:lnTo>
                  <a:pt x="1027643" y="2601239"/>
                </a:lnTo>
                <a:lnTo>
                  <a:pt x="784238" y="2626135"/>
                </a:lnTo>
                <a:lnTo>
                  <a:pt x="0" y="3231866"/>
                </a:lnTo>
                <a:lnTo>
                  <a:pt x="15088" y="4067465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80080" y="4615180"/>
            <a:ext cx="45719" cy="1219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055614">
            <a:off x="2866920" y="4470242"/>
            <a:ext cx="324060" cy="223576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200400" y="4820697"/>
            <a:ext cx="17585" cy="552659"/>
          </a:xfrm>
          <a:custGeom>
            <a:avLst/>
            <a:gdLst>
              <a:gd name="connsiteX0" fmla="*/ 0 w 17585"/>
              <a:gd name="connsiteY0" fmla="*/ 0 h 552659"/>
              <a:gd name="connsiteX1" fmla="*/ 2512 w 17585"/>
              <a:gd name="connsiteY1" fmla="*/ 545123 h 552659"/>
              <a:gd name="connsiteX2" fmla="*/ 2512 w 17585"/>
              <a:gd name="connsiteY2" fmla="*/ 545123 h 552659"/>
              <a:gd name="connsiteX3" fmla="*/ 10048 w 17585"/>
              <a:gd name="connsiteY3" fmla="*/ 552659 h 552659"/>
              <a:gd name="connsiteX4" fmla="*/ 17585 w 17585"/>
              <a:gd name="connsiteY4" fmla="*/ 547635 h 55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5" h="552659">
                <a:moveTo>
                  <a:pt x="0" y="0"/>
                </a:moveTo>
                <a:cubicBezTo>
                  <a:pt x="837" y="181708"/>
                  <a:pt x="1675" y="363415"/>
                  <a:pt x="2512" y="545123"/>
                </a:cubicBezTo>
                <a:lnTo>
                  <a:pt x="2512" y="545123"/>
                </a:lnTo>
                <a:lnTo>
                  <a:pt x="10048" y="552659"/>
                </a:lnTo>
                <a:lnTo>
                  <a:pt x="17585" y="547635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83392" y="2587081"/>
            <a:ext cx="7717807" cy="4259767"/>
          </a:xfrm>
          <a:custGeom>
            <a:avLst/>
            <a:gdLst>
              <a:gd name="connsiteX0" fmla="*/ 0 w 7125630"/>
              <a:gd name="connsiteY0" fmla="*/ 3902927 h 3902927"/>
              <a:gd name="connsiteX1" fmla="*/ 122664 w 7125630"/>
              <a:gd name="connsiteY1" fmla="*/ 635619 h 3902927"/>
              <a:gd name="connsiteX2" fmla="*/ 156117 w 7125630"/>
              <a:gd name="connsiteY2" fmla="*/ 568712 h 3902927"/>
              <a:gd name="connsiteX3" fmla="*/ 245327 w 7125630"/>
              <a:gd name="connsiteY3" fmla="*/ 468351 h 3902927"/>
              <a:gd name="connsiteX4" fmla="*/ 379142 w 7125630"/>
              <a:gd name="connsiteY4" fmla="*/ 267629 h 3902927"/>
              <a:gd name="connsiteX5" fmla="*/ 524108 w 7125630"/>
              <a:gd name="connsiteY5" fmla="*/ 111512 h 3902927"/>
              <a:gd name="connsiteX6" fmla="*/ 602166 w 7125630"/>
              <a:gd name="connsiteY6" fmla="*/ 0 h 3902927"/>
              <a:gd name="connsiteX7" fmla="*/ 602166 w 7125630"/>
              <a:gd name="connsiteY7" fmla="*/ 0 h 3902927"/>
              <a:gd name="connsiteX8" fmla="*/ 7125630 w 7125630"/>
              <a:gd name="connsiteY8" fmla="*/ 245327 h 3902927"/>
              <a:gd name="connsiteX0" fmla="*/ 0 w 7125630"/>
              <a:gd name="connsiteY0" fmla="*/ 3906228 h 3906228"/>
              <a:gd name="connsiteX1" fmla="*/ 122664 w 7125630"/>
              <a:gd name="connsiteY1" fmla="*/ 638920 h 3906228"/>
              <a:gd name="connsiteX2" fmla="*/ 156117 w 7125630"/>
              <a:gd name="connsiteY2" fmla="*/ 572013 h 3906228"/>
              <a:gd name="connsiteX3" fmla="*/ 245327 w 7125630"/>
              <a:gd name="connsiteY3" fmla="*/ 471652 h 3906228"/>
              <a:gd name="connsiteX4" fmla="*/ 379142 w 7125630"/>
              <a:gd name="connsiteY4" fmla="*/ 270930 h 3906228"/>
              <a:gd name="connsiteX5" fmla="*/ 524108 w 7125630"/>
              <a:gd name="connsiteY5" fmla="*/ 114813 h 3906228"/>
              <a:gd name="connsiteX6" fmla="*/ 602166 w 7125630"/>
              <a:gd name="connsiteY6" fmla="*/ 3301 h 3906228"/>
              <a:gd name="connsiteX7" fmla="*/ 3724507 w 7125630"/>
              <a:gd name="connsiteY7" fmla="*/ 248628 h 3906228"/>
              <a:gd name="connsiteX8" fmla="*/ 7125630 w 7125630"/>
              <a:gd name="connsiteY8" fmla="*/ 248628 h 390622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7125630 w 7125630"/>
              <a:gd name="connsiteY8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285678 w 7125630"/>
              <a:gd name="connsiteY8" fmla="*/ 127397 h 3796148"/>
              <a:gd name="connsiteX9" fmla="*/ 7125630 w 7125630"/>
              <a:gd name="connsiteY9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129561 w 7125630"/>
              <a:gd name="connsiteY8" fmla="*/ 127397 h 3796148"/>
              <a:gd name="connsiteX9" fmla="*/ 7125630 w 7125630"/>
              <a:gd name="connsiteY9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129561 w 7125630"/>
              <a:gd name="connsiteY8" fmla="*/ 127397 h 3796148"/>
              <a:gd name="connsiteX9" fmla="*/ 6032810 w 7125630"/>
              <a:gd name="connsiteY9" fmla="*/ 116245 h 3796148"/>
              <a:gd name="connsiteX10" fmla="*/ 7125630 w 7125630"/>
              <a:gd name="connsiteY10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129561 w 7125630"/>
              <a:gd name="connsiteY8" fmla="*/ 127397 h 3796148"/>
              <a:gd name="connsiteX9" fmla="*/ 5408341 w 7125630"/>
              <a:gd name="connsiteY9" fmla="*/ 27036 h 3796148"/>
              <a:gd name="connsiteX10" fmla="*/ 7125630 w 7125630"/>
              <a:gd name="connsiteY10" fmla="*/ 138548 h 3796148"/>
              <a:gd name="connsiteX0" fmla="*/ 0 w 7125630"/>
              <a:gd name="connsiteY0" fmla="*/ 3796148 h 3796148"/>
              <a:gd name="connsiteX1" fmla="*/ 122664 w 7125630"/>
              <a:gd name="connsiteY1" fmla="*/ 528840 h 3796148"/>
              <a:gd name="connsiteX2" fmla="*/ 156117 w 7125630"/>
              <a:gd name="connsiteY2" fmla="*/ 461933 h 3796148"/>
              <a:gd name="connsiteX3" fmla="*/ 245327 w 7125630"/>
              <a:gd name="connsiteY3" fmla="*/ 361572 h 3796148"/>
              <a:gd name="connsiteX4" fmla="*/ 379142 w 7125630"/>
              <a:gd name="connsiteY4" fmla="*/ 160850 h 3796148"/>
              <a:gd name="connsiteX5" fmla="*/ 524108 w 7125630"/>
              <a:gd name="connsiteY5" fmla="*/ 4733 h 3796148"/>
              <a:gd name="connsiteX6" fmla="*/ 557562 w 7125630"/>
              <a:gd name="connsiteY6" fmla="*/ 183152 h 3796148"/>
              <a:gd name="connsiteX7" fmla="*/ 3724507 w 7125630"/>
              <a:gd name="connsiteY7" fmla="*/ 138548 h 3796148"/>
              <a:gd name="connsiteX8" fmla="*/ 5129561 w 7125630"/>
              <a:gd name="connsiteY8" fmla="*/ 127397 h 3796148"/>
              <a:gd name="connsiteX9" fmla="*/ 5408341 w 7125630"/>
              <a:gd name="connsiteY9" fmla="*/ 27036 h 3796148"/>
              <a:gd name="connsiteX10" fmla="*/ 6233532 w 7125630"/>
              <a:gd name="connsiteY10" fmla="*/ 71640 h 3796148"/>
              <a:gd name="connsiteX11" fmla="*/ 7125630 w 7125630"/>
              <a:gd name="connsiteY11" fmla="*/ 138548 h 3796148"/>
              <a:gd name="connsiteX0" fmla="*/ 0 w 7125630"/>
              <a:gd name="connsiteY0" fmla="*/ 3869474 h 3869474"/>
              <a:gd name="connsiteX1" fmla="*/ 122664 w 7125630"/>
              <a:gd name="connsiteY1" fmla="*/ 602166 h 3869474"/>
              <a:gd name="connsiteX2" fmla="*/ 156117 w 7125630"/>
              <a:gd name="connsiteY2" fmla="*/ 535259 h 3869474"/>
              <a:gd name="connsiteX3" fmla="*/ 245327 w 7125630"/>
              <a:gd name="connsiteY3" fmla="*/ 434898 h 3869474"/>
              <a:gd name="connsiteX4" fmla="*/ 379142 w 7125630"/>
              <a:gd name="connsiteY4" fmla="*/ 234176 h 3869474"/>
              <a:gd name="connsiteX5" fmla="*/ 524108 w 7125630"/>
              <a:gd name="connsiteY5" fmla="*/ 78059 h 3869474"/>
              <a:gd name="connsiteX6" fmla="*/ 557562 w 7125630"/>
              <a:gd name="connsiteY6" fmla="*/ 256478 h 3869474"/>
              <a:gd name="connsiteX7" fmla="*/ 3724507 w 7125630"/>
              <a:gd name="connsiteY7" fmla="*/ 211874 h 3869474"/>
              <a:gd name="connsiteX8" fmla="*/ 5129561 w 7125630"/>
              <a:gd name="connsiteY8" fmla="*/ 200723 h 3869474"/>
              <a:gd name="connsiteX9" fmla="*/ 5408341 w 7125630"/>
              <a:gd name="connsiteY9" fmla="*/ 100362 h 3869474"/>
              <a:gd name="connsiteX10" fmla="*/ 5653669 w 7125630"/>
              <a:gd name="connsiteY10" fmla="*/ 0 h 3869474"/>
              <a:gd name="connsiteX11" fmla="*/ 7125630 w 7125630"/>
              <a:gd name="connsiteY11" fmla="*/ 211874 h 3869474"/>
              <a:gd name="connsiteX0" fmla="*/ 0 w 7125630"/>
              <a:gd name="connsiteY0" fmla="*/ 3869474 h 3869474"/>
              <a:gd name="connsiteX1" fmla="*/ 122664 w 7125630"/>
              <a:gd name="connsiteY1" fmla="*/ 602166 h 3869474"/>
              <a:gd name="connsiteX2" fmla="*/ 156117 w 7125630"/>
              <a:gd name="connsiteY2" fmla="*/ 535259 h 3869474"/>
              <a:gd name="connsiteX3" fmla="*/ 245327 w 7125630"/>
              <a:gd name="connsiteY3" fmla="*/ 434898 h 3869474"/>
              <a:gd name="connsiteX4" fmla="*/ 379142 w 7125630"/>
              <a:gd name="connsiteY4" fmla="*/ 234176 h 3869474"/>
              <a:gd name="connsiteX5" fmla="*/ 524108 w 7125630"/>
              <a:gd name="connsiteY5" fmla="*/ 78059 h 3869474"/>
              <a:gd name="connsiteX6" fmla="*/ 557562 w 7125630"/>
              <a:gd name="connsiteY6" fmla="*/ 256478 h 3869474"/>
              <a:gd name="connsiteX7" fmla="*/ 3724507 w 7125630"/>
              <a:gd name="connsiteY7" fmla="*/ 211874 h 3869474"/>
              <a:gd name="connsiteX8" fmla="*/ 5129561 w 7125630"/>
              <a:gd name="connsiteY8" fmla="*/ 200723 h 3869474"/>
              <a:gd name="connsiteX9" fmla="*/ 5408341 w 7125630"/>
              <a:gd name="connsiteY9" fmla="*/ 100362 h 3869474"/>
              <a:gd name="connsiteX10" fmla="*/ 5653669 w 7125630"/>
              <a:gd name="connsiteY10" fmla="*/ 0 h 3869474"/>
              <a:gd name="connsiteX11" fmla="*/ 6568069 w 7125630"/>
              <a:gd name="connsiteY11" fmla="*/ 156118 h 3869474"/>
              <a:gd name="connsiteX12" fmla="*/ 7125630 w 7125630"/>
              <a:gd name="connsiteY12" fmla="*/ 211874 h 3869474"/>
              <a:gd name="connsiteX0" fmla="*/ 0 w 7125630"/>
              <a:gd name="connsiteY0" fmla="*/ 4025590 h 4025590"/>
              <a:gd name="connsiteX1" fmla="*/ 122664 w 7125630"/>
              <a:gd name="connsiteY1" fmla="*/ 758282 h 4025590"/>
              <a:gd name="connsiteX2" fmla="*/ 156117 w 7125630"/>
              <a:gd name="connsiteY2" fmla="*/ 691375 h 4025590"/>
              <a:gd name="connsiteX3" fmla="*/ 245327 w 7125630"/>
              <a:gd name="connsiteY3" fmla="*/ 591014 h 4025590"/>
              <a:gd name="connsiteX4" fmla="*/ 379142 w 7125630"/>
              <a:gd name="connsiteY4" fmla="*/ 390292 h 4025590"/>
              <a:gd name="connsiteX5" fmla="*/ 524108 w 7125630"/>
              <a:gd name="connsiteY5" fmla="*/ 234175 h 4025590"/>
              <a:gd name="connsiteX6" fmla="*/ 557562 w 7125630"/>
              <a:gd name="connsiteY6" fmla="*/ 412594 h 4025590"/>
              <a:gd name="connsiteX7" fmla="*/ 3724507 w 7125630"/>
              <a:gd name="connsiteY7" fmla="*/ 367990 h 4025590"/>
              <a:gd name="connsiteX8" fmla="*/ 5129561 w 7125630"/>
              <a:gd name="connsiteY8" fmla="*/ 356839 h 4025590"/>
              <a:gd name="connsiteX9" fmla="*/ 5408341 w 7125630"/>
              <a:gd name="connsiteY9" fmla="*/ 256478 h 4025590"/>
              <a:gd name="connsiteX10" fmla="*/ 5653669 w 7125630"/>
              <a:gd name="connsiteY10" fmla="*/ 156116 h 4025590"/>
              <a:gd name="connsiteX11" fmla="*/ 5932450 w 7125630"/>
              <a:gd name="connsiteY11" fmla="*/ 0 h 4025590"/>
              <a:gd name="connsiteX12" fmla="*/ 7125630 w 7125630"/>
              <a:gd name="connsiteY12" fmla="*/ 367990 h 4025590"/>
              <a:gd name="connsiteX0" fmla="*/ 0 w 7125630"/>
              <a:gd name="connsiteY0" fmla="*/ 4025590 h 4025590"/>
              <a:gd name="connsiteX1" fmla="*/ 122664 w 7125630"/>
              <a:gd name="connsiteY1" fmla="*/ 758282 h 4025590"/>
              <a:gd name="connsiteX2" fmla="*/ 156117 w 7125630"/>
              <a:gd name="connsiteY2" fmla="*/ 691375 h 4025590"/>
              <a:gd name="connsiteX3" fmla="*/ 245327 w 7125630"/>
              <a:gd name="connsiteY3" fmla="*/ 591014 h 4025590"/>
              <a:gd name="connsiteX4" fmla="*/ 379142 w 7125630"/>
              <a:gd name="connsiteY4" fmla="*/ 390292 h 4025590"/>
              <a:gd name="connsiteX5" fmla="*/ 524108 w 7125630"/>
              <a:gd name="connsiteY5" fmla="*/ 234175 h 4025590"/>
              <a:gd name="connsiteX6" fmla="*/ 557562 w 7125630"/>
              <a:gd name="connsiteY6" fmla="*/ 412594 h 4025590"/>
              <a:gd name="connsiteX7" fmla="*/ 3724507 w 7125630"/>
              <a:gd name="connsiteY7" fmla="*/ 367990 h 4025590"/>
              <a:gd name="connsiteX8" fmla="*/ 5129561 w 7125630"/>
              <a:gd name="connsiteY8" fmla="*/ 356839 h 4025590"/>
              <a:gd name="connsiteX9" fmla="*/ 5408341 w 7125630"/>
              <a:gd name="connsiteY9" fmla="*/ 256478 h 4025590"/>
              <a:gd name="connsiteX10" fmla="*/ 5653669 w 7125630"/>
              <a:gd name="connsiteY10" fmla="*/ 156116 h 4025590"/>
              <a:gd name="connsiteX11" fmla="*/ 5932450 w 7125630"/>
              <a:gd name="connsiteY11" fmla="*/ 0 h 4025590"/>
              <a:gd name="connsiteX12" fmla="*/ 6779942 w 7125630"/>
              <a:gd name="connsiteY12" fmla="*/ 256478 h 4025590"/>
              <a:gd name="connsiteX13" fmla="*/ 7125630 w 7125630"/>
              <a:gd name="connsiteY13" fmla="*/ 367990 h 4025590"/>
              <a:gd name="connsiteX0" fmla="*/ 0 w 7125630"/>
              <a:gd name="connsiteY0" fmla="*/ 4092498 h 4092498"/>
              <a:gd name="connsiteX1" fmla="*/ 122664 w 7125630"/>
              <a:gd name="connsiteY1" fmla="*/ 825190 h 4092498"/>
              <a:gd name="connsiteX2" fmla="*/ 156117 w 7125630"/>
              <a:gd name="connsiteY2" fmla="*/ 758283 h 4092498"/>
              <a:gd name="connsiteX3" fmla="*/ 245327 w 7125630"/>
              <a:gd name="connsiteY3" fmla="*/ 657922 h 4092498"/>
              <a:gd name="connsiteX4" fmla="*/ 379142 w 7125630"/>
              <a:gd name="connsiteY4" fmla="*/ 457200 h 4092498"/>
              <a:gd name="connsiteX5" fmla="*/ 524108 w 7125630"/>
              <a:gd name="connsiteY5" fmla="*/ 301083 h 4092498"/>
              <a:gd name="connsiteX6" fmla="*/ 557562 w 7125630"/>
              <a:gd name="connsiteY6" fmla="*/ 479502 h 4092498"/>
              <a:gd name="connsiteX7" fmla="*/ 3724507 w 7125630"/>
              <a:gd name="connsiteY7" fmla="*/ 434898 h 4092498"/>
              <a:gd name="connsiteX8" fmla="*/ 5129561 w 7125630"/>
              <a:gd name="connsiteY8" fmla="*/ 423747 h 4092498"/>
              <a:gd name="connsiteX9" fmla="*/ 5408341 w 7125630"/>
              <a:gd name="connsiteY9" fmla="*/ 323386 h 4092498"/>
              <a:gd name="connsiteX10" fmla="*/ 5653669 w 7125630"/>
              <a:gd name="connsiteY10" fmla="*/ 223024 h 4092498"/>
              <a:gd name="connsiteX11" fmla="*/ 5932450 w 7125630"/>
              <a:gd name="connsiteY11" fmla="*/ 66908 h 4092498"/>
              <a:gd name="connsiteX12" fmla="*/ 6099718 w 7125630"/>
              <a:gd name="connsiteY12" fmla="*/ 0 h 4092498"/>
              <a:gd name="connsiteX13" fmla="*/ 7125630 w 7125630"/>
              <a:gd name="connsiteY13" fmla="*/ 434898 h 4092498"/>
              <a:gd name="connsiteX0" fmla="*/ 0 w 7125630"/>
              <a:gd name="connsiteY0" fmla="*/ 4092498 h 4092498"/>
              <a:gd name="connsiteX1" fmla="*/ 122664 w 7125630"/>
              <a:gd name="connsiteY1" fmla="*/ 825190 h 4092498"/>
              <a:gd name="connsiteX2" fmla="*/ 156117 w 7125630"/>
              <a:gd name="connsiteY2" fmla="*/ 758283 h 4092498"/>
              <a:gd name="connsiteX3" fmla="*/ 245327 w 7125630"/>
              <a:gd name="connsiteY3" fmla="*/ 657922 h 4092498"/>
              <a:gd name="connsiteX4" fmla="*/ 379142 w 7125630"/>
              <a:gd name="connsiteY4" fmla="*/ 457200 h 4092498"/>
              <a:gd name="connsiteX5" fmla="*/ 524108 w 7125630"/>
              <a:gd name="connsiteY5" fmla="*/ 301083 h 4092498"/>
              <a:gd name="connsiteX6" fmla="*/ 557562 w 7125630"/>
              <a:gd name="connsiteY6" fmla="*/ 479502 h 4092498"/>
              <a:gd name="connsiteX7" fmla="*/ 3724507 w 7125630"/>
              <a:gd name="connsiteY7" fmla="*/ 434898 h 4092498"/>
              <a:gd name="connsiteX8" fmla="*/ 5129561 w 7125630"/>
              <a:gd name="connsiteY8" fmla="*/ 423747 h 4092498"/>
              <a:gd name="connsiteX9" fmla="*/ 5408341 w 7125630"/>
              <a:gd name="connsiteY9" fmla="*/ 323386 h 4092498"/>
              <a:gd name="connsiteX10" fmla="*/ 5653669 w 7125630"/>
              <a:gd name="connsiteY10" fmla="*/ 223024 h 4092498"/>
              <a:gd name="connsiteX11" fmla="*/ 5932450 w 7125630"/>
              <a:gd name="connsiteY11" fmla="*/ 66908 h 4092498"/>
              <a:gd name="connsiteX12" fmla="*/ 6099718 w 7125630"/>
              <a:gd name="connsiteY12" fmla="*/ 0 h 4092498"/>
              <a:gd name="connsiteX13" fmla="*/ 6824547 w 7125630"/>
              <a:gd name="connsiteY13" fmla="*/ 312234 h 4092498"/>
              <a:gd name="connsiteX14" fmla="*/ 7125630 w 7125630"/>
              <a:gd name="connsiteY14" fmla="*/ 434898 h 4092498"/>
              <a:gd name="connsiteX0" fmla="*/ 0 w 7125630"/>
              <a:gd name="connsiteY0" fmla="*/ 4092498 h 4092498"/>
              <a:gd name="connsiteX1" fmla="*/ 122664 w 7125630"/>
              <a:gd name="connsiteY1" fmla="*/ 825190 h 4092498"/>
              <a:gd name="connsiteX2" fmla="*/ 156117 w 7125630"/>
              <a:gd name="connsiteY2" fmla="*/ 758283 h 4092498"/>
              <a:gd name="connsiteX3" fmla="*/ 245327 w 7125630"/>
              <a:gd name="connsiteY3" fmla="*/ 657922 h 4092498"/>
              <a:gd name="connsiteX4" fmla="*/ 379142 w 7125630"/>
              <a:gd name="connsiteY4" fmla="*/ 457200 h 4092498"/>
              <a:gd name="connsiteX5" fmla="*/ 524108 w 7125630"/>
              <a:gd name="connsiteY5" fmla="*/ 301083 h 4092498"/>
              <a:gd name="connsiteX6" fmla="*/ 557562 w 7125630"/>
              <a:gd name="connsiteY6" fmla="*/ 479502 h 4092498"/>
              <a:gd name="connsiteX7" fmla="*/ 3724507 w 7125630"/>
              <a:gd name="connsiteY7" fmla="*/ 434898 h 4092498"/>
              <a:gd name="connsiteX8" fmla="*/ 5129561 w 7125630"/>
              <a:gd name="connsiteY8" fmla="*/ 423747 h 4092498"/>
              <a:gd name="connsiteX9" fmla="*/ 5408341 w 7125630"/>
              <a:gd name="connsiteY9" fmla="*/ 323386 h 4092498"/>
              <a:gd name="connsiteX10" fmla="*/ 5653669 w 7125630"/>
              <a:gd name="connsiteY10" fmla="*/ 223024 h 4092498"/>
              <a:gd name="connsiteX11" fmla="*/ 5932450 w 7125630"/>
              <a:gd name="connsiteY11" fmla="*/ 66908 h 4092498"/>
              <a:gd name="connsiteX12" fmla="*/ 6099718 w 7125630"/>
              <a:gd name="connsiteY12" fmla="*/ 0 h 4092498"/>
              <a:gd name="connsiteX13" fmla="*/ 6869152 w 7125630"/>
              <a:gd name="connsiteY13" fmla="*/ 0 h 4092498"/>
              <a:gd name="connsiteX14" fmla="*/ 7125630 w 7125630"/>
              <a:gd name="connsiteY14" fmla="*/ 434898 h 4092498"/>
              <a:gd name="connsiteX0" fmla="*/ 0 w 9121698"/>
              <a:gd name="connsiteY0" fmla="*/ 4092498 h 4092498"/>
              <a:gd name="connsiteX1" fmla="*/ 122664 w 9121698"/>
              <a:gd name="connsiteY1" fmla="*/ 825190 h 4092498"/>
              <a:gd name="connsiteX2" fmla="*/ 156117 w 9121698"/>
              <a:gd name="connsiteY2" fmla="*/ 758283 h 4092498"/>
              <a:gd name="connsiteX3" fmla="*/ 245327 w 9121698"/>
              <a:gd name="connsiteY3" fmla="*/ 657922 h 4092498"/>
              <a:gd name="connsiteX4" fmla="*/ 379142 w 9121698"/>
              <a:gd name="connsiteY4" fmla="*/ 457200 h 4092498"/>
              <a:gd name="connsiteX5" fmla="*/ 524108 w 9121698"/>
              <a:gd name="connsiteY5" fmla="*/ 301083 h 4092498"/>
              <a:gd name="connsiteX6" fmla="*/ 557562 w 9121698"/>
              <a:gd name="connsiteY6" fmla="*/ 479502 h 4092498"/>
              <a:gd name="connsiteX7" fmla="*/ 3724507 w 9121698"/>
              <a:gd name="connsiteY7" fmla="*/ 434898 h 4092498"/>
              <a:gd name="connsiteX8" fmla="*/ 5129561 w 9121698"/>
              <a:gd name="connsiteY8" fmla="*/ 423747 h 4092498"/>
              <a:gd name="connsiteX9" fmla="*/ 5408341 w 9121698"/>
              <a:gd name="connsiteY9" fmla="*/ 323386 h 4092498"/>
              <a:gd name="connsiteX10" fmla="*/ 5653669 w 9121698"/>
              <a:gd name="connsiteY10" fmla="*/ 223024 h 4092498"/>
              <a:gd name="connsiteX11" fmla="*/ 5932450 w 9121698"/>
              <a:gd name="connsiteY11" fmla="*/ 66908 h 4092498"/>
              <a:gd name="connsiteX12" fmla="*/ 6099718 w 9121698"/>
              <a:gd name="connsiteY12" fmla="*/ 0 h 4092498"/>
              <a:gd name="connsiteX13" fmla="*/ 6869152 w 9121698"/>
              <a:gd name="connsiteY13" fmla="*/ 0 h 4092498"/>
              <a:gd name="connsiteX14" fmla="*/ 9121698 w 9121698"/>
              <a:gd name="connsiteY14" fmla="*/ 144966 h 4092498"/>
              <a:gd name="connsiteX0" fmla="*/ 0 w 9121698"/>
              <a:gd name="connsiteY0" fmla="*/ 4092498 h 4092498"/>
              <a:gd name="connsiteX1" fmla="*/ 122664 w 9121698"/>
              <a:gd name="connsiteY1" fmla="*/ 825190 h 4092498"/>
              <a:gd name="connsiteX2" fmla="*/ 156117 w 9121698"/>
              <a:gd name="connsiteY2" fmla="*/ 758283 h 4092498"/>
              <a:gd name="connsiteX3" fmla="*/ 245327 w 9121698"/>
              <a:gd name="connsiteY3" fmla="*/ 657922 h 4092498"/>
              <a:gd name="connsiteX4" fmla="*/ 379142 w 9121698"/>
              <a:gd name="connsiteY4" fmla="*/ 457200 h 4092498"/>
              <a:gd name="connsiteX5" fmla="*/ 524108 w 9121698"/>
              <a:gd name="connsiteY5" fmla="*/ 301083 h 4092498"/>
              <a:gd name="connsiteX6" fmla="*/ 557562 w 9121698"/>
              <a:gd name="connsiteY6" fmla="*/ 479502 h 4092498"/>
              <a:gd name="connsiteX7" fmla="*/ 3724507 w 9121698"/>
              <a:gd name="connsiteY7" fmla="*/ 434898 h 4092498"/>
              <a:gd name="connsiteX8" fmla="*/ 5129561 w 9121698"/>
              <a:gd name="connsiteY8" fmla="*/ 423747 h 4092498"/>
              <a:gd name="connsiteX9" fmla="*/ 5408341 w 9121698"/>
              <a:gd name="connsiteY9" fmla="*/ 323386 h 4092498"/>
              <a:gd name="connsiteX10" fmla="*/ 5653669 w 9121698"/>
              <a:gd name="connsiteY10" fmla="*/ 223024 h 4092498"/>
              <a:gd name="connsiteX11" fmla="*/ 5932450 w 9121698"/>
              <a:gd name="connsiteY11" fmla="*/ 66908 h 4092498"/>
              <a:gd name="connsiteX12" fmla="*/ 6099718 w 9121698"/>
              <a:gd name="connsiteY12" fmla="*/ 0 h 4092498"/>
              <a:gd name="connsiteX13" fmla="*/ 6869152 w 9121698"/>
              <a:gd name="connsiteY13" fmla="*/ 0 h 4092498"/>
              <a:gd name="connsiteX14" fmla="*/ 7203688 w 9121698"/>
              <a:gd name="connsiteY14" fmla="*/ 11151 h 4092498"/>
              <a:gd name="connsiteX15" fmla="*/ 9121698 w 9121698"/>
              <a:gd name="connsiteY15" fmla="*/ 144966 h 4092498"/>
              <a:gd name="connsiteX0" fmla="*/ 0 w 9121698"/>
              <a:gd name="connsiteY0" fmla="*/ 4304371 h 4304371"/>
              <a:gd name="connsiteX1" fmla="*/ 122664 w 9121698"/>
              <a:gd name="connsiteY1" fmla="*/ 1037063 h 4304371"/>
              <a:gd name="connsiteX2" fmla="*/ 156117 w 9121698"/>
              <a:gd name="connsiteY2" fmla="*/ 970156 h 4304371"/>
              <a:gd name="connsiteX3" fmla="*/ 245327 w 9121698"/>
              <a:gd name="connsiteY3" fmla="*/ 869795 h 4304371"/>
              <a:gd name="connsiteX4" fmla="*/ 379142 w 9121698"/>
              <a:gd name="connsiteY4" fmla="*/ 669073 h 4304371"/>
              <a:gd name="connsiteX5" fmla="*/ 524108 w 9121698"/>
              <a:gd name="connsiteY5" fmla="*/ 512956 h 4304371"/>
              <a:gd name="connsiteX6" fmla="*/ 557562 w 9121698"/>
              <a:gd name="connsiteY6" fmla="*/ 691375 h 4304371"/>
              <a:gd name="connsiteX7" fmla="*/ 3724507 w 9121698"/>
              <a:gd name="connsiteY7" fmla="*/ 646771 h 4304371"/>
              <a:gd name="connsiteX8" fmla="*/ 5129561 w 9121698"/>
              <a:gd name="connsiteY8" fmla="*/ 635620 h 4304371"/>
              <a:gd name="connsiteX9" fmla="*/ 5408341 w 9121698"/>
              <a:gd name="connsiteY9" fmla="*/ 535259 h 4304371"/>
              <a:gd name="connsiteX10" fmla="*/ 5653669 w 9121698"/>
              <a:gd name="connsiteY10" fmla="*/ 434897 h 4304371"/>
              <a:gd name="connsiteX11" fmla="*/ 5932450 w 9121698"/>
              <a:gd name="connsiteY11" fmla="*/ 278781 h 4304371"/>
              <a:gd name="connsiteX12" fmla="*/ 6099718 w 9121698"/>
              <a:gd name="connsiteY12" fmla="*/ 211873 h 4304371"/>
              <a:gd name="connsiteX13" fmla="*/ 6869152 w 9121698"/>
              <a:gd name="connsiteY13" fmla="*/ 211873 h 4304371"/>
              <a:gd name="connsiteX14" fmla="*/ 6902605 w 9121698"/>
              <a:gd name="connsiteY14" fmla="*/ 0 h 4304371"/>
              <a:gd name="connsiteX15" fmla="*/ 9121698 w 9121698"/>
              <a:gd name="connsiteY15" fmla="*/ 356839 h 4304371"/>
              <a:gd name="connsiteX0" fmla="*/ 0 w 7705493"/>
              <a:gd name="connsiteY0" fmla="*/ 4304372 h 4304372"/>
              <a:gd name="connsiteX1" fmla="*/ 122664 w 7705493"/>
              <a:gd name="connsiteY1" fmla="*/ 1037064 h 4304372"/>
              <a:gd name="connsiteX2" fmla="*/ 156117 w 7705493"/>
              <a:gd name="connsiteY2" fmla="*/ 970157 h 4304372"/>
              <a:gd name="connsiteX3" fmla="*/ 245327 w 7705493"/>
              <a:gd name="connsiteY3" fmla="*/ 869796 h 4304372"/>
              <a:gd name="connsiteX4" fmla="*/ 379142 w 7705493"/>
              <a:gd name="connsiteY4" fmla="*/ 669074 h 4304372"/>
              <a:gd name="connsiteX5" fmla="*/ 524108 w 7705493"/>
              <a:gd name="connsiteY5" fmla="*/ 512957 h 4304372"/>
              <a:gd name="connsiteX6" fmla="*/ 557562 w 7705493"/>
              <a:gd name="connsiteY6" fmla="*/ 691376 h 4304372"/>
              <a:gd name="connsiteX7" fmla="*/ 3724507 w 7705493"/>
              <a:gd name="connsiteY7" fmla="*/ 646772 h 4304372"/>
              <a:gd name="connsiteX8" fmla="*/ 5129561 w 7705493"/>
              <a:gd name="connsiteY8" fmla="*/ 635621 h 4304372"/>
              <a:gd name="connsiteX9" fmla="*/ 5408341 w 7705493"/>
              <a:gd name="connsiteY9" fmla="*/ 535260 h 4304372"/>
              <a:gd name="connsiteX10" fmla="*/ 5653669 w 7705493"/>
              <a:gd name="connsiteY10" fmla="*/ 434898 h 4304372"/>
              <a:gd name="connsiteX11" fmla="*/ 5932450 w 7705493"/>
              <a:gd name="connsiteY11" fmla="*/ 278782 h 4304372"/>
              <a:gd name="connsiteX12" fmla="*/ 6099718 w 7705493"/>
              <a:gd name="connsiteY12" fmla="*/ 211874 h 4304372"/>
              <a:gd name="connsiteX13" fmla="*/ 6869152 w 7705493"/>
              <a:gd name="connsiteY13" fmla="*/ 211874 h 4304372"/>
              <a:gd name="connsiteX14" fmla="*/ 6902605 w 7705493"/>
              <a:gd name="connsiteY14" fmla="*/ 1 h 4304372"/>
              <a:gd name="connsiteX15" fmla="*/ 7705493 w 7705493"/>
              <a:gd name="connsiteY15" fmla="*/ 0 h 4304372"/>
              <a:gd name="connsiteX0" fmla="*/ 0 w 7705493"/>
              <a:gd name="connsiteY0" fmla="*/ 4304372 h 4304372"/>
              <a:gd name="connsiteX1" fmla="*/ 122664 w 7705493"/>
              <a:gd name="connsiteY1" fmla="*/ 1037064 h 4304372"/>
              <a:gd name="connsiteX2" fmla="*/ 156117 w 7705493"/>
              <a:gd name="connsiteY2" fmla="*/ 970157 h 4304372"/>
              <a:gd name="connsiteX3" fmla="*/ 245327 w 7705493"/>
              <a:gd name="connsiteY3" fmla="*/ 869796 h 4304372"/>
              <a:gd name="connsiteX4" fmla="*/ 379142 w 7705493"/>
              <a:gd name="connsiteY4" fmla="*/ 669074 h 4304372"/>
              <a:gd name="connsiteX5" fmla="*/ 524108 w 7705493"/>
              <a:gd name="connsiteY5" fmla="*/ 512957 h 4304372"/>
              <a:gd name="connsiteX6" fmla="*/ 557562 w 7705493"/>
              <a:gd name="connsiteY6" fmla="*/ 691376 h 4304372"/>
              <a:gd name="connsiteX7" fmla="*/ 3724507 w 7705493"/>
              <a:gd name="connsiteY7" fmla="*/ 646772 h 4304372"/>
              <a:gd name="connsiteX8" fmla="*/ 5129561 w 7705493"/>
              <a:gd name="connsiteY8" fmla="*/ 635621 h 4304372"/>
              <a:gd name="connsiteX9" fmla="*/ 5408341 w 7705493"/>
              <a:gd name="connsiteY9" fmla="*/ 535260 h 4304372"/>
              <a:gd name="connsiteX10" fmla="*/ 5653669 w 7705493"/>
              <a:gd name="connsiteY10" fmla="*/ 434898 h 4304372"/>
              <a:gd name="connsiteX11" fmla="*/ 5932450 w 7705493"/>
              <a:gd name="connsiteY11" fmla="*/ 278782 h 4304372"/>
              <a:gd name="connsiteX12" fmla="*/ 6099718 w 7705493"/>
              <a:gd name="connsiteY12" fmla="*/ 211874 h 4304372"/>
              <a:gd name="connsiteX13" fmla="*/ 6869152 w 7705493"/>
              <a:gd name="connsiteY13" fmla="*/ 211874 h 4304372"/>
              <a:gd name="connsiteX14" fmla="*/ 6902605 w 7705493"/>
              <a:gd name="connsiteY14" fmla="*/ 44606 h 4304372"/>
              <a:gd name="connsiteX15" fmla="*/ 7705493 w 7705493"/>
              <a:gd name="connsiteY15" fmla="*/ 0 h 4304372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45327 w 7705493"/>
              <a:gd name="connsiteY3" fmla="*/ 825191 h 4259767"/>
              <a:gd name="connsiteX4" fmla="*/ 379142 w 7705493"/>
              <a:gd name="connsiteY4" fmla="*/ 624469 h 4259767"/>
              <a:gd name="connsiteX5" fmla="*/ 524108 w 7705493"/>
              <a:gd name="connsiteY5" fmla="*/ 468352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45327 w 7705493"/>
              <a:gd name="connsiteY3" fmla="*/ 825191 h 4259767"/>
              <a:gd name="connsiteX4" fmla="*/ 318345 w 7705493"/>
              <a:gd name="connsiteY4" fmla="*/ 738769 h 4259767"/>
              <a:gd name="connsiteX5" fmla="*/ 524108 w 7705493"/>
              <a:gd name="connsiteY5" fmla="*/ 468352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47759 w 7705493"/>
              <a:gd name="connsiteY3" fmla="*/ 817895 h 4259767"/>
              <a:gd name="connsiteX4" fmla="*/ 318345 w 7705493"/>
              <a:gd name="connsiteY4" fmla="*/ 738769 h 4259767"/>
              <a:gd name="connsiteX5" fmla="*/ 524108 w 7705493"/>
              <a:gd name="connsiteY5" fmla="*/ 468352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524108 w 7705493"/>
              <a:gd name="connsiteY5" fmla="*/ 468352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29561 w 7705493"/>
              <a:gd name="connsiteY8" fmla="*/ 59101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22664 w 7705493"/>
              <a:gd name="connsiteY1" fmla="*/ 992459 h 4259767"/>
              <a:gd name="connsiteX2" fmla="*/ 156117 w 7705493"/>
              <a:gd name="connsiteY2" fmla="*/ 925552 h 4259767"/>
              <a:gd name="connsiteX3" fmla="*/ 238031 w 7705493"/>
              <a:gd name="connsiteY3" fmla="*/ 810599 h 4259767"/>
              <a:gd name="connsiteX4" fmla="*/ 318345 w 7705493"/>
              <a:gd name="connsiteY4" fmla="*/ 738769 h 4259767"/>
              <a:gd name="connsiteX5" fmla="*/ 419535 w 7705493"/>
              <a:gd name="connsiteY5" fmla="*/ 675065 h 4259767"/>
              <a:gd name="connsiteX6" fmla="*/ 557562 w 7705493"/>
              <a:gd name="connsiteY6" fmla="*/ 646771 h 4259767"/>
              <a:gd name="connsiteX7" fmla="*/ 3724507 w 7705493"/>
              <a:gd name="connsiteY7" fmla="*/ 602167 h 4259767"/>
              <a:gd name="connsiteX8" fmla="*/ 5131993 w 7705493"/>
              <a:gd name="connsiteY8" fmla="*/ 578856 h 4259767"/>
              <a:gd name="connsiteX9" fmla="*/ 5408341 w 7705493"/>
              <a:gd name="connsiteY9" fmla="*/ 490655 h 4259767"/>
              <a:gd name="connsiteX10" fmla="*/ 5653669 w 7705493"/>
              <a:gd name="connsiteY10" fmla="*/ 390293 h 4259767"/>
              <a:gd name="connsiteX11" fmla="*/ 5932450 w 7705493"/>
              <a:gd name="connsiteY11" fmla="*/ 234177 h 4259767"/>
              <a:gd name="connsiteX12" fmla="*/ 6099718 w 7705493"/>
              <a:gd name="connsiteY12" fmla="*/ 167269 h 4259767"/>
              <a:gd name="connsiteX13" fmla="*/ 6869152 w 7705493"/>
              <a:gd name="connsiteY13" fmla="*/ 167269 h 4259767"/>
              <a:gd name="connsiteX14" fmla="*/ 6902605 w 7705493"/>
              <a:gd name="connsiteY14" fmla="*/ 1 h 4259767"/>
              <a:gd name="connsiteX15" fmla="*/ 7705493 w 7705493"/>
              <a:gd name="connsiteY15" fmla="*/ 0 h 4259767"/>
              <a:gd name="connsiteX0" fmla="*/ 0 w 7705493"/>
              <a:gd name="connsiteY0" fmla="*/ 4259767 h 4259767"/>
              <a:gd name="connsiteX1" fmla="*/ 14981 w 7705493"/>
              <a:gd name="connsiteY1" fmla="*/ 3390638 h 4259767"/>
              <a:gd name="connsiteX2" fmla="*/ 122664 w 7705493"/>
              <a:gd name="connsiteY2" fmla="*/ 992459 h 4259767"/>
              <a:gd name="connsiteX3" fmla="*/ 156117 w 7705493"/>
              <a:gd name="connsiteY3" fmla="*/ 925552 h 4259767"/>
              <a:gd name="connsiteX4" fmla="*/ 238031 w 7705493"/>
              <a:gd name="connsiteY4" fmla="*/ 810599 h 4259767"/>
              <a:gd name="connsiteX5" fmla="*/ 318345 w 7705493"/>
              <a:gd name="connsiteY5" fmla="*/ 738769 h 4259767"/>
              <a:gd name="connsiteX6" fmla="*/ 419535 w 7705493"/>
              <a:gd name="connsiteY6" fmla="*/ 675065 h 4259767"/>
              <a:gd name="connsiteX7" fmla="*/ 557562 w 7705493"/>
              <a:gd name="connsiteY7" fmla="*/ 646771 h 4259767"/>
              <a:gd name="connsiteX8" fmla="*/ 3724507 w 7705493"/>
              <a:gd name="connsiteY8" fmla="*/ 602167 h 4259767"/>
              <a:gd name="connsiteX9" fmla="*/ 5131993 w 7705493"/>
              <a:gd name="connsiteY9" fmla="*/ 578856 h 4259767"/>
              <a:gd name="connsiteX10" fmla="*/ 5408341 w 7705493"/>
              <a:gd name="connsiteY10" fmla="*/ 490655 h 4259767"/>
              <a:gd name="connsiteX11" fmla="*/ 5653669 w 7705493"/>
              <a:gd name="connsiteY11" fmla="*/ 390293 h 4259767"/>
              <a:gd name="connsiteX12" fmla="*/ 5932450 w 7705493"/>
              <a:gd name="connsiteY12" fmla="*/ 234177 h 4259767"/>
              <a:gd name="connsiteX13" fmla="*/ 6099718 w 7705493"/>
              <a:gd name="connsiteY13" fmla="*/ 167269 h 4259767"/>
              <a:gd name="connsiteX14" fmla="*/ 6869152 w 7705493"/>
              <a:gd name="connsiteY14" fmla="*/ 167269 h 4259767"/>
              <a:gd name="connsiteX15" fmla="*/ 6902605 w 7705493"/>
              <a:gd name="connsiteY15" fmla="*/ 1 h 4259767"/>
              <a:gd name="connsiteX16" fmla="*/ 7705493 w 7705493"/>
              <a:gd name="connsiteY16" fmla="*/ 0 h 4259767"/>
              <a:gd name="connsiteX0" fmla="*/ 12314 w 7717807"/>
              <a:gd name="connsiteY0" fmla="*/ 4259767 h 4259767"/>
              <a:gd name="connsiteX1" fmla="*/ 0 w 7717807"/>
              <a:gd name="connsiteY1" fmla="*/ 3404286 h 4259767"/>
              <a:gd name="connsiteX2" fmla="*/ 134978 w 7717807"/>
              <a:gd name="connsiteY2" fmla="*/ 992459 h 4259767"/>
              <a:gd name="connsiteX3" fmla="*/ 168431 w 7717807"/>
              <a:gd name="connsiteY3" fmla="*/ 925552 h 4259767"/>
              <a:gd name="connsiteX4" fmla="*/ 250345 w 7717807"/>
              <a:gd name="connsiteY4" fmla="*/ 810599 h 4259767"/>
              <a:gd name="connsiteX5" fmla="*/ 330659 w 7717807"/>
              <a:gd name="connsiteY5" fmla="*/ 738769 h 4259767"/>
              <a:gd name="connsiteX6" fmla="*/ 431849 w 7717807"/>
              <a:gd name="connsiteY6" fmla="*/ 675065 h 4259767"/>
              <a:gd name="connsiteX7" fmla="*/ 569876 w 7717807"/>
              <a:gd name="connsiteY7" fmla="*/ 646771 h 4259767"/>
              <a:gd name="connsiteX8" fmla="*/ 3736821 w 7717807"/>
              <a:gd name="connsiteY8" fmla="*/ 602167 h 4259767"/>
              <a:gd name="connsiteX9" fmla="*/ 5144307 w 7717807"/>
              <a:gd name="connsiteY9" fmla="*/ 578856 h 4259767"/>
              <a:gd name="connsiteX10" fmla="*/ 5420655 w 7717807"/>
              <a:gd name="connsiteY10" fmla="*/ 490655 h 4259767"/>
              <a:gd name="connsiteX11" fmla="*/ 5665983 w 7717807"/>
              <a:gd name="connsiteY11" fmla="*/ 390293 h 4259767"/>
              <a:gd name="connsiteX12" fmla="*/ 5944764 w 7717807"/>
              <a:gd name="connsiteY12" fmla="*/ 234177 h 4259767"/>
              <a:gd name="connsiteX13" fmla="*/ 6112032 w 7717807"/>
              <a:gd name="connsiteY13" fmla="*/ 167269 h 4259767"/>
              <a:gd name="connsiteX14" fmla="*/ 6881466 w 7717807"/>
              <a:gd name="connsiteY14" fmla="*/ 167269 h 4259767"/>
              <a:gd name="connsiteX15" fmla="*/ 6914919 w 7717807"/>
              <a:gd name="connsiteY15" fmla="*/ 1 h 4259767"/>
              <a:gd name="connsiteX16" fmla="*/ 7717807 w 7717807"/>
              <a:gd name="connsiteY16" fmla="*/ 0 h 4259767"/>
              <a:gd name="connsiteX0" fmla="*/ 12314 w 7717807"/>
              <a:gd name="connsiteY0" fmla="*/ 4259767 h 4259767"/>
              <a:gd name="connsiteX1" fmla="*/ 0 w 7717807"/>
              <a:gd name="connsiteY1" fmla="*/ 3404286 h 4259767"/>
              <a:gd name="connsiteX2" fmla="*/ 68238 w 7717807"/>
              <a:gd name="connsiteY2" fmla="*/ 2462591 h 4259767"/>
              <a:gd name="connsiteX3" fmla="*/ 134978 w 7717807"/>
              <a:gd name="connsiteY3" fmla="*/ 992459 h 4259767"/>
              <a:gd name="connsiteX4" fmla="*/ 168431 w 7717807"/>
              <a:gd name="connsiteY4" fmla="*/ 925552 h 4259767"/>
              <a:gd name="connsiteX5" fmla="*/ 250345 w 7717807"/>
              <a:gd name="connsiteY5" fmla="*/ 810599 h 4259767"/>
              <a:gd name="connsiteX6" fmla="*/ 330659 w 7717807"/>
              <a:gd name="connsiteY6" fmla="*/ 738769 h 4259767"/>
              <a:gd name="connsiteX7" fmla="*/ 431849 w 7717807"/>
              <a:gd name="connsiteY7" fmla="*/ 675065 h 4259767"/>
              <a:gd name="connsiteX8" fmla="*/ 569876 w 7717807"/>
              <a:gd name="connsiteY8" fmla="*/ 646771 h 4259767"/>
              <a:gd name="connsiteX9" fmla="*/ 3736821 w 7717807"/>
              <a:gd name="connsiteY9" fmla="*/ 602167 h 4259767"/>
              <a:gd name="connsiteX10" fmla="*/ 5144307 w 7717807"/>
              <a:gd name="connsiteY10" fmla="*/ 578856 h 4259767"/>
              <a:gd name="connsiteX11" fmla="*/ 5420655 w 7717807"/>
              <a:gd name="connsiteY11" fmla="*/ 490655 h 4259767"/>
              <a:gd name="connsiteX12" fmla="*/ 5665983 w 7717807"/>
              <a:gd name="connsiteY12" fmla="*/ 390293 h 4259767"/>
              <a:gd name="connsiteX13" fmla="*/ 5944764 w 7717807"/>
              <a:gd name="connsiteY13" fmla="*/ 234177 h 4259767"/>
              <a:gd name="connsiteX14" fmla="*/ 6112032 w 7717807"/>
              <a:gd name="connsiteY14" fmla="*/ 167269 h 4259767"/>
              <a:gd name="connsiteX15" fmla="*/ 6881466 w 7717807"/>
              <a:gd name="connsiteY15" fmla="*/ 167269 h 4259767"/>
              <a:gd name="connsiteX16" fmla="*/ 6914919 w 7717807"/>
              <a:gd name="connsiteY16" fmla="*/ 1 h 4259767"/>
              <a:gd name="connsiteX17" fmla="*/ 7717807 w 7717807"/>
              <a:gd name="connsiteY17" fmla="*/ 0 h 4259767"/>
              <a:gd name="connsiteX0" fmla="*/ 12314 w 7717807"/>
              <a:gd name="connsiteY0" fmla="*/ 4259767 h 4259767"/>
              <a:gd name="connsiteX1" fmla="*/ 0 w 7717807"/>
              <a:gd name="connsiteY1" fmla="*/ 3404286 h 4259767"/>
              <a:gd name="connsiteX2" fmla="*/ 122829 w 7717807"/>
              <a:gd name="connsiteY2" fmla="*/ 2544478 h 4259767"/>
              <a:gd name="connsiteX3" fmla="*/ 134978 w 7717807"/>
              <a:gd name="connsiteY3" fmla="*/ 992459 h 4259767"/>
              <a:gd name="connsiteX4" fmla="*/ 168431 w 7717807"/>
              <a:gd name="connsiteY4" fmla="*/ 925552 h 4259767"/>
              <a:gd name="connsiteX5" fmla="*/ 250345 w 7717807"/>
              <a:gd name="connsiteY5" fmla="*/ 810599 h 4259767"/>
              <a:gd name="connsiteX6" fmla="*/ 330659 w 7717807"/>
              <a:gd name="connsiteY6" fmla="*/ 738769 h 4259767"/>
              <a:gd name="connsiteX7" fmla="*/ 431849 w 7717807"/>
              <a:gd name="connsiteY7" fmla="*/ 675065 h 4259767"/>
              <a:gd name="connsiteX8" fmla="*/ 569876 w 7717807"/>
              <a:gd name="connsiteY8" fmla="*/ 646771 h 4259767"/>
              <a:gd name="connsiteX9" fmla="*/ 3736821 w 7717807"/>
              <a:gd name="connsiteY9" fmla="*/ 602167 h 4259767"/>
              <a:gd name="connsiteX10" fmla="*/ 5144307 w 7717807"/>
              <a:gd name="connsiteY10" fmla="*/ 578856 h 4259767"/>
              <a:gd name="connsiteX11" fmla="*/ 5420655 w 7717807"/>
              <a:gd name="connsiteY11" fmla="*/ 490655 h 4259767"/>
              <a:gd name="connsiteX12" fmla="*/ 5665983 w 7717807"/>
              <a:gd name="connsiteY12" fmla="*/ 390293 h 4259767"/>
              <a:gd name="connsiteX13" fmla="*/ 5944764 w 7717807"/>
              <a:gd name="connsiteY13" fmla="*/ 234177 h 4259767"/>
              <a:gd name="connsiteX14" fmla="*/ 6112032 w 7717807"/>
              <a:gd name="connsiteY14" fmla="*/ 167269 h 4259767"/>
              <a:gd name="connsiteX15" fmla="*/ 6881466 w 7717807"/>
              <a:gd name="connsiteY15" fmla="*/ 167269 h 4259767"/>
              <a:gd name="connsiteX16" fmla="*/ 6914919 w 7717807"/>
              <a:gd name="connsiteY16" fmla="*/ 1 h 4259767"/>
              <a:gd name="connsiteX17" fmla="*/ 7717807 w 7717807"/>
              <a:gd name="connsiteY17" fmla="*/ 0 h 425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17807" h="4259767">
                <a:moveTo>
                  <a:pt x="12314" y="4259767"/>
                </a:moveTo>
                <a:lnTo>
                  <a:pt x="0" y="3404286"/>
                </a:lnTo>
                <a:lnTo>
                  <a:pt x="122829" y="2544478"/>
                </a:lnTo>
                <a:cubicBezTo>
                  <a:pt x="126879" y="2027138"/>
                  <a:pt x="130928" y="1509799"/>
                  <a:pt x="134978" y="992459"/>
                </a:cubicBezTo>
                <a:lnTo>
                  <a:pt x="168431" y="925552"/>
                </a:lnTo>
                <a:lnTo>
                  <a:pt x="250345" y="810599"/>
                </a:lnTo>
                <a:lnTo>
                  <a:pt x="330659" y="738769"/>
                </a:lnTo>
                <a:cubicBezTo>
                  <a:pt x="364389" y="717534"/>
                  <a:pt x="402983" y="701164"/>
                  <a:pt x="431849" y="675065"/>
                </a:cubicBezTo>
                <a:cubicBezTo>
                  <a:pt x="491915" y="664645"/>
                  <a:pt x="505430" y="646762"/>
                  <a:pt x="569876" y="646771"/>
                </a:cubicBezTo>
                <a:cubicBezTo>
                  <a:pt x="1625629" y="646918"/>
                  <a:pt x="2974416" y="613486"/>
                  <a:pt x="3736821" y="602167"/>
                </a:cubicBezTo>
                <a:lnTo>
                  <a:pt x="5144307" y="578856"/>
                </a:lnTo>
                <a:lnTo>
                  <a:pt x="5420655" y="490655"/>
                </a:lnTo>
                <a:lnTo>
                  <a:pt x="5665983" y="390293"/>
                </a:lnTo>
                <a:lnTo>
                  <a:pt x="5944764" y="234177"/>
                </a:lnTo>
                <a:lnTo>
                  <a:pt x="6112032" y="167269"/>
                </a:lnTo>
                <a:lnTo>
                  <a:pt x="6881466" y="167269"/>
                </a:lnTo>
                <a:lnTo>
                  <a:pt x="6914919" y="1"/>
                </a:lnTo>
                <a:lnTo>
                  <a:pt x="7717807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-13648" y="5022376"/>
            <a:ext cx="2019869" cy="40943"/>
          </a:xfrm>
          <a:custGeom>
            <a:avLst/>
            <a:gdLst>
              <a:gd name="connsiteX0" fmla="*/ 0 w 2019869"/>
              <a:gd name="connsiteY0" fmla="*/ 40943 h 40943"/>
              <a:gd name="connsiteX1" fmla="*/ 1924335 w 2019869"/>
              <a:gd name="connsiteY1" fmla="*/ 40943 h 40943"/>
              <a:gd name="connsiteX2" fmla="*/ 2019869 w 2019869"/>
              <a:gd name="connsiteY2" fmla="*/ 0 h 40943"/>
              <a:gd name="connsiteX3" fmla="*/ 2019869 w 2019869"/>
              <a:gd name="connsiteY3" fmla="*/ 0 h 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869" h="40943">
                <a:moveTo>
                  <a:pt x="0" y="40943"/>
                </a:moveTo>
                <a:lnTo>
                  <a:pt x="1924335" y="40943"/>
                </a:lnTo>
                <a:lnTo>
                  <a:pt x="2019869" y="0"/>
                </a:lnTo>
                <a:lnTo>
                  <a:pt x="2019869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7909886">
            <a:off x="675573" y="3439088"/>
            <a:ext cx="730104" cy="1917797"/>
          </a:xfrm>
          <a:prstGeom prst="downArrow">
            <a:avLst/>
          </a:prstGeom>
          <a:solidFill>
            <a:srgbClr val="FB35D5"/>
          </a:solidFill>
          <a:ln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322618" y="3809999"/>
            <a:ext cx="5472546" cy="623455"/>
          </a:xfrm>
          <a:custGeom>
            <a:avLst/>
            <a:gdLst>
              <a:gd name="connsiteX0" fmla="*/ 5472546 w 5472546"/>
              <a:gd name="connsiteY0" fmla="*/ 0 h 665018"/>
              <a:gd name="connsiteX1" fmla="*/ 4211782 w 5472546"/>
              <a:gd name="connsiteY1" fmla="*/ 83127 h 665018"/>
              <a:gd name="connsiteX2" fmla="*/ 3546764 w 5472546"/>
              <a:gd name="connsiteY2" fmla="*/ 124691 h 665018"/>
              <a:gd name="connsiteX3" fmla="*/ 2812473 w 5472546"/>
              <a:gd name="connsiteY3" fmla="*/ 166255 h 665018"/>
              <a:gd name="connsiteX4" fmla="*/ 1981200 w 5472546"/>
              <a:gd name="connsiteY4" fmla="*/ 249382 h 665018"/>
              <a:gd name="connsiteX5" fmla="*/ 1759527 w 5472546"/>
              <a:gd name="connsiteY5" fmla="*/ 290945 h 665018"/>
              <a:gd name="connsiteX6" fmla="*/ 1163782 w 5472546"/>
              <a:gd name="connsiteY6" fmla="*/ 415636 h 665018"/>
              <a:gd name="connsiteX7" fmla="*/ 609600 w 5472546"/>
              <a:gd name="connsiteY7" fmla="*/ 581891 h 665018"/>
              <a:gd name="connsiteX8" fmla="*/ 415637 w 5472546"/>
              <a:gd name="connsiteY8" fmla="*/ 665018 h 665018"/>
              <a:gd name="connsiteX9" fmla="*/ 0 w 5472546"/>
              <a:gd name="connsiteY9" fmla="*/ 623455 h 665018"/>
              <a:gd name="connsiteX10" fmla="*/ 0 w 5472546"/>
              <a:gd name="connsiteY10" fmla="*/ 623455 h 665018"/>
              <a:gd name="connsiteX0" fmla="*/ 5472546 w 5472546"/>
              <a:gd name="connsiteY0" fmla="*/ 0 h 623455"/>
              <a:gd name="connsiteX1" fmla="*/ 4211782 w 5472546"/>
              <a:gd name="connsiteY1" fmla="*/ 83127 h 623455"/>
              <a:gd name="connsiteX2" fmla="*/ 3546764 w 5472546"/>
              <a:gd name="connsiteY2" fmla="*/ 124691 h 623455"/>
              <a:gd name="connsiteX3" fmla="*/ 2812473 w 5472546"/>
              <a:gd name="connsiteY3" fmla="*/ 166255 h 623455"/>
              <a:gd name="connsiteX4" fmla="*/ 1981200 w 5472546"/>
              <a:gd name="connsiteY4" fmla="*/ 249382 h 623455"/>
              <a:gd name="connsiteX5" fmla="*/ 1759527 w 5472546"/>
              <a:gd name="connsiteY5" fmla="*/ 290945 h 623455"/>
              <a:gd name="connsiteX6" fmla="*/ 1163782 w 5472546"/>
              <a:gd name="connsiteY6" fmla="*/ 415636 h 623455"/>
              <a:gd name="connsiteX7" fmla="*/ 609600 w 5472546"/>
              <a:gd name="connsiteY7" fmla="*/ 581891 h 623455"/>
              <a:gd name="connsiteX8" fmla="*/ 441394 w 5472546"/>
              <a:gd name="connsiteY8" fmla="*/ 616722 h 623455"/>
              <a:gd name="connsiteX9" fmla="*/ 0 w 5472546"/>
              <a:gd name="connsiteY9" fmla="*/ 623455 h 623455"/>
              <a:gd name="connsiteX10" fmla="*/ 0 w 5472546"/>
              <a:gd name="connsiteY10" fmla="*/ 623455 h 62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2546" h="623455">
                <a:moveTo>
                  <a:pt x="5472546" y="0"/>
                </a:moveTo>
                <a:lnTo>
                  <a:pt x="4211782" y="83127"/>
                </a:lnTo>
                <a:lnTo>
                  <a:pt x="3546764" y="124691"/>
                </a:lnTo>
                <a:lnTo>
                  <a:pt x="2812473" y="166255"/>
                </a:lnTo>
                <a:lnTo>
                  <a:pt x="1981200" y="249382"/>
                </a:lnTo>
                <a:lnTo>
                  <a:pt x="1759527" y="290945"/>
                </a:lnTo>
                <a:lnTo>
                  <a:pt x="1163782" y="415636"/>
                </a:lnTo>
                <a:lnTo>
                  <a:pt x="609600" y="581891"/>
                </a:lnTo>
                <a:lnTo>
                  <a:pt x="441394" y="616722"/>
                </a:lnTo>
                <a:lnTo>
                  <a:pt x="0" y="623455"/>
                </a:lnTo>
                <a:lnTo>
                  <a:pt x="0" y="623455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http://www.thetransportco.com/sitebuildercontent/sitebuilderpictures/300series01.jpg"/>
          <p:cNvPicPr>
            <a:picLocks noChangeAspect="1" noChangeArrowheads="1"/>
          </p:cNvPicPr>
          <p:nvPr/>
        </p:nvPicPr>
        <p:blipFill rotWithShape="1">
          <a:blip r:embed="rId7" cstate="print">
            <a:lum bright="-11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81" t="44112" r="-82" b="30275"/>
          <a:stretch/>
        </p:blipFill>
        <p:spPr bwMode="auto">
          <a:xfrm>
            <a:off x="56844" y="516850"/>
            <a:ext cx="1700775" cy="37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~PP55.WAV">
            <a:hlinkClick r:id="" action="ppaction://media"/>
          </p:cNvPr>
          <p:cNvPicPr>
            <a:picLocks noRot="1" noChangeAspect="1"/>
          </p:cNvPicPr>
          <p:nvPr>
            <a:wavAudioFile r:embed="rId1" name="~PP55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976381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9630" t="7777" r="34764" b="6461"/>
          <a:stretch/>
        </p:blipFill>
        <p:spPr>
          <a:xfrm>
            <a:off x="0" y="0"/>
            <a:ext cx="7905135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-14748" y="5073445"/>
            <a:ext cx="7905135" cy="1120878"/>
          </a:xfrm>
          <a:custGeom>
            <a:avLst/>
            <a:gdLst>
              <a:gd name="connsiteX0" fmla="*/ 7905135 w 7905135"/>
              <a:gd name="connsiteY0" fmla="*/ 0 h 1120878"/>
              <a:gd name="connsiteX1" fmla="*/ 5840361 w 7905135"/>
              <a:gd name="connsiteY1" fmla="*/ 117987 h 1120878"/>
              <a:gd name="connsiteX2" fmla="*/ 5560142 w 7905135"/>
              <a:gd name="connsiteY2" fmla="*/ 103239 h 1120878"/>
              <a:gd name="connsiteX3" fmla="*/ 5427406 w 7905135"/>
              <a:gd name="connsiteY3" fmla="*/ 221226 h 1120878"/>
              <a:gd name="connsiteX4" fmla="*/ 5279922 w 7905135"/>
              <a:gd name="connsiteY4" fmla="*/ 339213 h 1120878"/>
              <a:gd name="connsiteX5" fmla="*/ 5073445 w 7905135"/>
              <a:gd name="connsiteY5" fmla="*/ 427703 h 1120878"/>
              <a:gd name="connsiteX6" fmla="*/ 4837471 w 7905135"/>
              <a:gd name="connsiteY6" fmla="*/ 589936 h 1120878"/>
              <a:gd name="connsiteX7" fmla="*/ 4675238 w 7905135"/>
              <a:gd name="connsiteY7" fmla="*/ 766916 h 1120878"/>
              <a:gd name="connsiteX8" fmla="*/ 4675238 w 7905135"/>
              <a:gd name="connsiteY8" fmla="*/ 766916 h 1120878"/>
              <a:gd name="connsiteX9" fmla="*/ 4498258 w 7905135"/>
              <a:gd name="connsiteY9" fmla="*/ 899652 h 1120878"/>
              <a:gd name="connsiteX10" fmla="*/ 0 w 7905135"/>
              <a:gd name="connsiteY10" fmla="*/ 1120878 h 1120878"/>
              <a:gd name="connsiteX11" fmla="*/ 44245 w 7905135"/>
              <a:gd name="connsiteY11" fmla="*/ 1120878 h 1120878"/>
              <a:gd name="connsiteX12" fmla="*/ 44245 w 7905135"/>
              <a:gd name="connsiteY12" fmla="*/ 1120878 h 1120878"/>
              <a:gd name="connsiteX0" fmla="*/ 7905135 w 7905135"/>
              <a:gd name="connsiteY0" fmla="*/ 0 h 1120878"/>
              <a:gd name="connsiteX1" fmla="*/ 5840361 w 7905135"/>
              <a:gd name="connsiteY1" fmla="*/ 117987 h 1120878"/>
              <a:gd name="connsiteX2" fmla="*/ 5560142 w 7905135"/>
              <a:gd name="connsiteY2" fmla="*/ 103239 h 1120878"/>
              <a:gd name="connsiteX3" fmla="*/ 5427406 w 7905135"/>
              <a:gd name="connsiteY3" fmla="*/ 221226 h 1120878"/>
              <a:gd name="connsiteX4" fmla="*/ 5235677 w 7905135"/>
              <a:gd name="connsiteY4" fmla="*/ 294968 h 1120878"/>
              <a:gd name="connsiteX5" fmla="*/ 5073445 w 7905135"/>
              <a:gd name="connsiteY5" fmla="*/ 427703 h 1120878"/>
              <a:gd name="connsiteX6" fmla="*/ 4837471 w 7905135"/>
              <a:gd name="connsiteY6" fmla="*/ 589936 h 1120878"/>
              <a:gd name="connsiteX7" fmla="*/ 4675238 w 7905135"/>
              <a:gd name="connsiteY7" fmla="*/ 766916 h 1120878"/>
              <a:gd name="connsiteX8" fmla="*/ 4675238 w 7905135"/>
              <a:gd name="connsiteY8" fmla="*/ 766916 h 1120878"/>
              <a:gd name="connsiteX9" fmla="*/ 4498258 w 7905135"/>
              <a:gd name="connsiteY9" fmla="*/ 899652 h 1120878"/>
              <a:gd name="connsiteX10" fmla="*/ 0 w 7905135"/>
              <a:gd name="connsiteY10" fmla="*/ 1120878 h 1120878"/>
              <a:gd name="connsiteX11" fmla="*/ 44245 w 7905135"/>
              <a:gd name="connsiteY11" fmla="*/ 1120878 h 1120878"/>
              <a:gd name="connsiteX12" fmla="*/ 44245 w 7905135"/>
              <a:gd name="connsiteY12" fmla="*/ 1120878 h 1120878"/>
              <a:gd name="connsiteX0" fmla="*/ 7905135 w 7905135"/>
              <a:gd name="connsiteY0" fmla="*/ 0 h 1120878"/>
              <a:gd name="connsiteX1" fmla="*/ 5840361 w 7905135"/>
              <a:gd name="connsiteY1" fmla="*/ 117987 h 1120878"/>
              <a:gd name="connsiteX2" fmla="*/ 5560142 w 7905135"/>
              <a:gd name="connsiteY2" fmla="*/ 103239 h 1120878"/>
              <a:gd name="connsiteX3" fmla="*/ 5368412 w 7905135"/>
              <a:gd name="connsiteY3" fmla="*/ 191729 h 1120878"/>
              <a:gd name="connsiteX4" fmla="*/ 5235677 w 7905135"/>
              <a:gd name="connsiteY4" fmla="*/ 294968 h 1120878"/>
              <a:gd name="connsiteX5" fmla="*/ 5073445 w 7905135"/>
              <a:gd name="connsiteY5" fmla="*/ 427703 h 1120878"/>
              <a:gd name="connsiteX6" fmla="*/ 4837471 w 7905135"/>
              <a:gd name="connsiteY6" fmla="*/ 589936 h 1120878"/>
              <a:gd name="connsiteX7" fmla="*/ 4675238 w 7905135"/>
              <a:gd name="connsiteY7" fmla="*/ 766916 h 1120878"/>
              <a:gd name="connsiteX8" fmla="*/ 4675238 w 7905135"/>
              <a:gd name="connsiteY8" fmla="*/ 766916 h 1120878"/>
              <a:gd name="connsiteX9" fmla="*/ 4498258 w 7905135"/>
              <a:gd name="connsiteY9" fmla="*/ 899652 h 1120878"/>
              <a:gd name="connsiteX10" fmla="*/ 0 w 7905135"/>
              <a:gd name="connsiteY10" fmla="*/ 1120878 h 1120878"/>
              <a:gd name="connsiteX11" fmla="*/ 44245 w 7905135"/>
              <a:gd name="connsiteY11" fmla="*/ 1120878 h 1120878"/>
              <a:gd name="connsiteX12" fmla="*/ 44245 w 7905135"/>
              <a:gd name="connsiteY12" fmla="*/ 1120878 h 1120878"/>
              <a:gd name="connsiteX0" fmla="*/ 7905135 w 7905135"/>
              <a:gd name="connsiteY0" fmla="*/ 0 h 1120878"/>
              <a:gd name="connsiteX1" fmla="*/ 5840361 w 7905135"/>
              <a:gd name="connsiteY1" fmla="*/ 117987 h 1120878"/>
              <a:gd name="connsiteX2" fmla="*/ 5574890 w 7905135"/>
              <a:gd name="connsiteY2" fmla="*/ 132736 h 1120878"/>
              <a:gd name="connsiteX3" fmla="*/ 5368412 w 7905135"/>
              <a:gd name="connsiteY3" fmla="*/ 191729 h 1120878"/>
              <a:gd name="connsiteX4" fmla="*/ 5235677 w 7905135"/>
              <a:gd name="connsiteY4" fmla="*/ 294968 h 1120878"/>
              <a:gd name="connsiteX5" fmla="*/ 5073445 w 7905135"/>
              <a:gd name="connsiteY5" fmla="*/ 427703 h 1120878"/>
              <a:gd name="connsiteX6" fmla="*/ 4837471 w 7905135"/>
              <a:gd name="connsiteY6" fmla="*/ 589936 h 1120878"/>
              <a:gd name="connsiteX7" fmla="*/ 4675238 w 7905135"/>
              <a:gd name="connsiteY7" fmla="*/ 766916 h 1120878"/>
              <a:gd name="connsiteX8" fmla="*/ 4675238 w 7905135"/>
              <a:gd name="connsiteY8" fmla="*/ 766916 h 1120878"/>
              <a:gd name="connsiteX9" fmla="*/ 4498258 w 7905135"/>
              <a:gd name="connsiteY9" fmla="*/ 899652 h 1120878"/>
              <a:gd name="connsiteX10" fmla="*/ 0 w 7905135"/>
              <a:gd name="connsiteY10" fmla="*/ 1120878 h 1120878"/>
              <a:gd name="connsiteX11" fmla="*/ 44245 w 7905135"/>
              <a:gd name="connsiteY11" fmla="*/ 1120878 h 1120878"/>
              <a:gd name="connsiteX12" fmla="*/ 44245 w 7905135"/>
              <a:gd name="connsiteY12" fmla="*/ 1120878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05135" h="1120878">
                <a:moveTo>
                  <a:pt x="7905135" y="0"/>
                </a:moveTo>
                <a:lnTo>
                  <a:pt x="5840361" y="117987"/>
                </a:lnTo>
                <a:lnTo>
                  <a:pt x="5574890" y="132736"/>
                </a:lnTo>
                <a:lnTo>
                  <a:pt x="5368412" y="191729"/>
                </a:lnTo>
                <a:lnTo>
                  <a:pt x="5235677" y="294968"/>
                </a:lnTo>
                <a:lnTo>
                  <a:pt x="5073445" y="427703"/>
                </a:lnTo>
                <a:lnTo>
                  <a:pt x="4837471" y="589936"/>
                </a:lnTo>
                <a:lnTo>
                  <a:pt x="4675238" y="766916"/>
                </a:lnTo>
                <a:lnTo>
                  <a:pt x="4675238" y="766916"/>
                </a:lnTo>
                <a:lnTo>
                  <a:pt x="4498258" y="899652"/>
                </a:lnTo>
                <a:lnTo>
                  <a:pt x="0" y="1120878"/>
                </a:lnTo>
                <a:lnTo>
                  <a:pt x="44245" y="1120878"/>
                </a:lnTo>
                <a:lnTo>
                  <a:pt x="44245" y="1120878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-19797" y="4150537"/>
            <a:ext cx="7910184" cy="38420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3111910" y="191729"/>
            <a:ext cx="4778477" cy="6681019"/>
          </a:xfrm>
          <a:custGeom>
            <a:avLst/>
            <a:gdLst>
              <a:gd name="connsiteX0" fmla="*/ 4778477 w 4778477"/>
              <a:gd name="connsiteY0" fmla="*/ 0 h 6681019"/>
              <a:gd name="connsiteX1" fmla="*/ 1858296 w 4778477"/>
              <a:gd name="connsiteY1" fmla="*/ 206477 h 6681019"/>
              <a:gd name="connsiteX2" fmla="*/ 1563329 w 4778477"/>
              <a:gd name="connsiteY2" fmla="*/ 309716 h 6681019"/>
              <a:gd name="connsiteX3" fmla="*/ 1061884 w 4778477"/>
              <a:gd name="connsiteY3" fmla="*/ 545690 h 6681019"/>
              <a:gd name="connsiteX4" fmla="*/ 914400 w 4778477"/>
              <a:gd name="connsiteY4" fmla="*/ 781665 h 6681019"/>
              <a:gd name="connsiteX5" fmla="*/ 221225 w 4778477"/>
              <a:gd name="connsiteY5" fmla="*/ 1887794 h 6681019"/>
              <a:gd name="connsiteX6" fmla="*/ 176980 w 4778477"/>
              <a:gd name="connsiteY6" fmla="*/ 2064774 h 6681019"/>
              <a:gd name="connsiteX7" fmla="*/ 14748 w 4778477"/>
              <a:gd name="connsiteY7" fmla="*/ 2197510 h 6681019"/>
              <a:gd name="connsiteX8" fmla="*/ 0 w 4778477"/>
              <a:gd name="connsiteY8" fmla="*/ 2536723 h 6681019"/>
              <a:gd name="connsiteX9" fmla="*/ 162232 w 4778477"/>
              <a:gd name="connsiteY9" fmla="*/ 5206181 h 6681019"/>
              <a:gd name="connsiteX10" fmla="*/ 162232 w 4778477"/>
              <a:gd name="connsiteY10" fmla="*/ 6091084 h 6681019"/>
              <a:gd name="connsiteX11" fmla="*/ 73742 w 4778477"/>
              <a:gd name="connsiteY11" fmla="*/ 6681019 h 6681019"/>
              <a:gd name="connsiteX0" fmla="*/ 4778477 w 4778477"/>
              <a:gd name="connsiteY0" fmla="*/ 0 h 6681019"/>
              <a:gd name="connsiteX1" fmla="*/ 1858296 w 4778477"/>
              <a:gd name="connsiteY1" fmla="*/ 206477 h 6681019"/>
              <a:gd name="connsiteX2" fmla="*/ 1563329 w 4778477"/>
              <a:gd name="connsiteY2" fmla="*/ 309716 h 6681019"/>
              <a:gd name="connsiteX3" fmla="*/ 1061884 w 4778477"/>
              <a:gd name="connsiteY3" fmla="*/ 545690 h 6681019"/>
              <a:gd name="connsiteX4" fmla="*/ 914400 w 4778477"/>
              <a:gd name="connsiteY4" fmla="*/ 781665 h 6681019"/>
              <a:gd name="connsiteX5" fmla="*/ 221225 w 4778477"/>
              <a:gd name="connsiteY5" fmla="*/ 1887794 h 6681019"/>
              <a:gd name="connsiteX6" fmla="*/ 103238 w 4778477"/>
              <a:gd name="connsiteY6" fmla="*/ 2050025 h 6681019"/>
              <a:gd name="connsiteX7" fmla="*/ 14748 w 4778477"/>
              <a:gd name="connsiteY7" fmla="*/ 2197510 h 6681019"/>
              <a:gd name="connsiteX8" fmla="*/ 0 w 4778477"/>
              <a:gd name="connsiteY8" fmla="*/ 2536723 h 6681019"/>
              <a:gd name="connsiteX9" fmla="*/ 162232 w 4778477"/>
              <a:gd name="connsiteY9" fmla="*/ 5206181 h 6681019"/>
              <a:gd name="connsiteX10" fmla="*/ 162232 w 4778477"/>
              <a:gd name="connsiteY10" fmla="*/ 6091084 h 6681019"/>
              <a:gd name="connsiteX11" fmla="*/ 73742 w 4778477"/>
              <a:gd name="connsiteY11" fmla="*/ 6681019 h 668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8477" h="6681019">
                <a:moveTo>
                  <a:pt x="4778477" y="0"/>
                </a:moveTo>
                <a:lnTo>
                  <a:pt x="1858296" y="206477"/>
                </a:lnTo>
                <a:lnTo>
                  <a:pt x="1563329" y="309716"/>
                </a:lnTo>
                <a:lnTo>
                  <a:pt x="1061884" y="545690"/>
                </a:lnTo>
                <a:lnTo>
                  <a:pt x="914400" y="781665"/>
                </a:lnTo>
                <a:lnTo>
                  <a:pt x="221225" y="1887794"/>
                </a:lnTo>
                <a:lnTo>
                  <a:pt x="103238" y="2050025"/>
                </a:lnTo>
                <a:lnTo>
                  <a:pt x="14748" y="2197510"/>
                </a:lnTo>
                <a:lnTo>
                  <a:pt x="0" y="2536723"/>
                </a:lnTo>
                <a:lnTo>
                  <a:pt x="162232" y="5206181"/>
                </a:lnTo>
                <a:lnTo>
                  <a:pt x="162232" y="6091084"/>
                </a:lnTo>
                <a:lnTo>
                  <a:pt x="73742" y="668101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44245" y="5840361"/>
            <a:ext cx="7905135" cy="442452"/>
          </a:xfrm>
          <a:custGeom>
            <a:avLst/>
            <a:gdLst>
              <a:gd name="connsiteX0" fmla="*/ 7905135 w 7905135"/>
              <a:gd name="connsiteY0" fmla="*/ 0 h 442452"/>
              <a:gd name="connsiteX1" fmla="*/ 4513006 w 7905135"/>
              <a:gd name="connsiteY1" fmla="*/ 191729 h 442452"/>
              <a:gd name="connsiteX2" fmla="*/ 0 w 7905135"/>
              <a:gd name="connsiteY2" fmla="*/ 442452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05135" h="442452">
                <a:moveTo>
                  <a:pt x="7905135" y="0"/>
                </a:moveTo>
                <a:lnTo>
                  <a:pt x="4513006" y="191729"/>
                </a:lnTo>
                <a:lnTo>
                  <a:pt x="0" y="442452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55406" y="0"/>
            <a:ext cx="2182762" cy="6091084"/>
          </a:xfrm>
          <a:custGeom>
            <a:avLst/>
            <a:gdLst>
              <a:gd name="connsiteX0" fmla="*/ 2182762 w 2182762"/>
              <a:gd name="connsiteY0" fmla="*/ 6091084 h 6091084"/>
              <a:gd name="connsiteX1" fmla="*/ 1622323 w 2182762"/>
              <a:gd name="connsiteY1" fmla="*/ 6017342 h 6091084"/>
              <a:gd name="connsiteX2" fmla="*/ 1430594 w 2182762"/>
              <a:gd name="connsiteY2" fmla="*/ 5869858 h 6091084"/>
              <a:gd name="connsiteX3" fmla="*/ 1327355 w 2182762"/>
              <a:gd name="connsiteY3" fmla="*/ 5663381 h 6091084"/>
              <a:gd name="connsiteX4" fmla="*/ 1297859 w 2182762"/>
              <a:gd name="connsiteY4" fmla="*/ 5442155 h 6091084"/>
              <a:gd name="connsiteX5" fmla="*/ 0 w 2182762"/>
              <a:gd name="connsiteY5" fmla="*/ 0 h 6091084"/>
              <a:gd name="connsiteX0" fmla="*/ 2182762 w 2182762"/>
              <a:gd name="connsiteY0" fmla="*/ 6091084 h 6091084"/>
              <a:gd name="connsiteX1" fmla="*/ 1622323 w 2182762"/>
              <a:gd name="connsiteY1" fmla="*/ 6017342 h 6091084"/>
              <a:gd name="connsiteX2" fmla="*/ 1430594 w 2182762"/>
              <a:gd name="connsiteY2" fmla="*/ 5869858 h 6091084"/>
              <a:gd name="connsiteX3" fmla="*/ 1327355 w 2182762"/>
              <a:gd name="connsiteY3" fmla="*/ 5663381 h 6091084"/>
              <a:gd name="connsiteX4" fmla="*/ 1268363 w 2182762"/>
              <a:gd name="connsiteY4" fmla="*/ 5427407 h 6091084"/>
              <a:gd name="connsiteX5" fmla="*/ 0 w 2182762"/>
              <a:gd name="connsiteY5" fmla="*/ 0 h 609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2762" h="6091084">
                <a:moveTo>
                  <a:pt x="2182762" y="6091084"/>
                </a:moveTo>
                <a:lnTo>
                  <a:pt x="1622323" y="6017342"/>
                </a:lnTo>
                <a:lnTo>
                  <a:pt x="1430594" y="5869858"/>
                </a:lnTo>
                <a:lnTo>
                  <a:pt x="1327355" y="5663381"/>
                </a:lnTo>
                <a:lnTo>
                  <a:pt x="1268363" y="5427407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4748" y="5427406"/>
            <a:ext cx="3288890" cy="781665"/>
          </a:xfrm>
          <a:custGeom>
            <a:avLst/>
            <a:gdLst>
              <a:gd name="connsiteX0" fmla="*/ 3288890 w 3288890"/>
              <a:gd name="connsiteY0" fmla="*/ 0 h 781665"/>
              <a:gd name="connsiteX1" fmla="*/ 3200400 w 3288890"/>
              <a:gd name="connsiteY1" fmla="*/ 250723 h 781665"/>
              <a:gd name="connsiteX2" fmla="*/ 3111909 w 3288890"/>
              <a:gd name="connsiteY2" fmla="*/ 412955 h 781665"/>
              <a:gd name="connsiteX3" fmla="*/ 3023419 w 3288890"/>
              <a:gd name="connsiteY3" fmla="*/ 516194 h 781665"/>
              <a:gd name="connsiteX4" fmla="*/ 2802193 w 3288890"/>
              <a:gd name="connsiteY4" fmla="*/ 648929 h 781665"/>
              <a:gd name="connsiteX5" fmla="*/ 0 w 3288890"/>
              <a:gd name="connsiteY5" fmla="*/ 781665 h 781665"/>
              <a:gd name="connsiteX0" fmla="*/ 3288890 w 3288890"/>
              <a:gd name="connsiteY0" fmla="*/ 0 h 781665"/>
              <a:gd name="connsiteX1" fmla="*/ 3200400 w 3288890"/>
              <a:gd name="connsiteY1" fmla="*/ 250723 h 781665"/>
              <a:gd name="connsiteX2" fmla="*/ 3111909 w 3288890"/>
              <a:gd name="connsiteY2" fmla="*/ 412955 h 781665"/>
              <a:gd name="connsiteX3" fmla="*/ 3023419 w 3288890"/>
              <a:gd name="connsiteY3" fmla="*/ 516194 h 781665"/>
              <a:gd name="connsiteX4" fmla="*/ 2787445 w 3288890"/>
              <a:gd name="connsiteY4" fmla="*/ 634181 h 781665"/>
              <a:gd name="connsiteX5" fmla="*/ 0 w 3288890"/>
              <a:gd name="connsiteY5" fmla="*/ 781665 h 78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890" h="781665">
                <a:moveTo>
                  <a:pt x="3288890" y="0"/>
                </a:moveTo>
                <a:lnTo>
                  <a:pt x="3200400" y="250723"/>
                </a:lnTo>
                <a:lnTo>
                  <a:pt x="3111909" y="412955"/>
                </a:lnTo>
                <a:lnTo>
                  <a:pt x="3023419" y="516194"/>
                </a:lnTo>
                <a:lnTo>
                  <a:pt x="2787445" y="634181"/>
                </a:lnTo>
                <a:lnTo>
                  <a:pt x="0" y="781665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563032" y="5486400"/>
            <a:ext cx="770194" cy="76691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28452" y="5073445"/>
            <a:ext cx="811161" cy="117987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150941" y="1681315"/>
            <a:ext cx="3859162" cy="5066426"/>
            <a:chOff x="8936816" y="2584495"/>
            <a:chExt cx="3255184" cy="42735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/>
            <a:srcRect l="39658" t="5919" r="34260" b="32851"/>
            <a:stretch/>
          </p:blipFill>
          <p:spPr>
            <a:xfrm>
              <a:off x="8951564" y="2584495"/>
              <a:ext cx="3236177" cy="427350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936816" y="2584495"/>
              <a:ext cx="3255184" cy="4273505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3539613" y="4852219"/>
            <a:ext cx="4611328" cy="22122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/>
          <a:srcRect l="26748" t="38726" r="64018" b="54595"/>
          <a:stretch/>
        </p:blipFill>
        <p:spPr>
          <a:xfrm>
            <a:off x="8058192" y="-720"/>
            <a:ext cx="4133808" cy="1682035"/>
          </a:xfrm>
          <a:prstGeom prst="rect">
            <a:avLst/>
          </a:prstGeom>
        </p:spPr>
      </p:pic>
      <p:pic>
        <p:nvPicPr>
          <p:cNvPr id="13314" name="Picture 2" descr="http://www.thetransportco.com/sitebuildercontent/sitebuilderpictures/mrt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79" t="36251" b="12570"/>
          <a:stretch/>
        </p:blipFill>
        <p:spPr bwMode="auto">
          <a:xfrm>
            <a:off x="8273845" y="3166543"/>
            <a:ext cx="2256503" cy="13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340881" y="5869528"/>
            <a:ext cx="127710" cy="150697"/>
          </a:xfrm>
          <a:custGeom>
            <a:avLst/>
            <a:gdLst>
              <a:gd name="connsiteX0" fmla="*/ 0 w 109831"/>
              <a:gd name="connsiteY0" fmla="*/ 0 h 140481"/>
              <a:gd name="connsiteX1" fmla="*/ 0 w 109831"/>
              <a:gd name="connsiteY1" fmla="*/ 58747 h 140481"/>
              <a:gd name="connsiteX2" fmla="*/ 12771 w 109831"/>
              <a:gd name="connsiteY2" fmla="*/ 84289 h 140481"/>
              <a:gd name="connsiteX3" fmla="*/ 45976 w 109831"/>
              <a:gd name="connsiteY3" fmla="*/ 102168 h 140481"/>
              <a:gd name="connsiteX4" fmla="*/ 94505 w 109831"/>
              <a:gd name="connsiteY4" fmla="*/ 130264 h 140481"/>
              <a:gd name="connsiteX5" fmla="*/ 94505 w 109831"/>
              <a:gd name="connsiteY5" fmla="*/ 130264 h 140481"/>
              <a:gd name="connsiteX6" fmla="*/ 109831 w 109831"/>
              <a:gd name="connsiteY6" fmla="*/ 140481 h 140481"/>
              <a:gd name="connsiteX0" fmla="*/ 0 w 127710"/>
              <a:gd name="connsiteY0" fmla="*/ 0 h 150697"/>
              <a:gd name="connsiteX1" fmla="*/ 0 w 127710"/>
              <a:gd name="connsiteY1" fmla="*/ 58747 h 150697"/>
              <a:gd name="connsiteX2" fmla="*/ 12771 w 127710"/>
              <a:gd name="connsiteY2" fmla="*/ 84289 h 150697"/>
              <a:gd name="connsiteX3" fmla="*/ 45976 w 127710"/>
              <a:gd name="connsiteY3" fmla="*/ 102168 h 150697"/>
              <a:gd name="connsiteX4" fmla="*/ 94505 w 127710"/>
              <a:gd name="connsiteY4" fmla="*/ 130264 h 150697"/>
              <a:gd name="connsiteX5" fmla="*/ 94505 w 127710"/>
              <a:gd name="connsiteY5" fmla="*/ 130264 h 150697"/>
              <a:gd name="connsiteX6" fmla="*/ 127710 w 127710"/>
              <a:gd name="connsiteY6" fmla="*/ 150697 h 1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10" h="150697">
                <a:moveTo>
                  <a:pt x="0" y="0"/>
                </a:moveTo>
                <a:lnTo>
                  <a:pt x="0" y="58747"/>
                </a:lnTo>
                <a:lnTo>
                  <a:pt x="12771" y="84289"/>
                </a:lnTo>
                <a:lnTo>
                  <a:pt x="45976" y="102168"/>
                </a:lnTo>
                <a:lnTo>
                  <a:pt x="94505" y="130264"/>
                </a:lnTo>
                <a:lnTo>
                  <a:pt x="94505" y="130264"/>
                </a:lnTo>
                <a:lnTo>
                  <a:pt x="127710" y="150697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~PP1812.WAV">
            <a:hlinkClick r:id="" action="ppaction://media"/>
          </p:cNvPr>
          <p:cNvPicPr>
            <a:picLocks noRot="1" noChangeAspect="1"/>
          </p:cNvPicPr>
          <p:nvPr>
            <a:wavAudioFile r:embed="rId1" name="~PP1812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4158268"/>
      </p:ext>
    </p:ext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1102" t="21971" r="42695" b="25613"/>
          <a:stretch/>
        </p:blipFill>
        <p:spPr>
          <a:xfrm>
            <a:off x="6688984" y="2380009"/>
            <a:ext cx="5498467" cy="4477991"/>
          </a:xfrm>
          <a:prstGeom prst="rect">
            <a:avLst/>
          </a:prstGeom>
        </p:spPr>
      </p:pic>
      <p:pic>
        <p:nvPicPr>
          <p:cNvPr id="3" name="Picture 2" descr="http://www.thetransportco.com/sitebuildercontent/sitebuilderpictures/mrt0056.jpg"/>
          <p:cNvPicPr>
            <a:picLocks noChangeAspect="1" noChangeArrowheads="1"/>
          </p:cNvPicPr>
          <p:nvPr/>
        </p:nvPicPr>
        <p:blipFill>
          <a:blip r:embed="rId4" cstate="print">
            <a:lum bright="2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75529"/>
            <a:ext cx="6496334" cy="44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26915" t="38633" r="64248" b="54690"/>
          <a:stretch/>
        </p:blipFill>
        <p:spPr>
          <a:xfrm>
            <a:off x="3739486" y="150402"/>
            <a:ext cx="4720829" cy="2006764"/>
          </a:xfrm>
          <a:prstGeom prst="rect">
            <a:avLst/>
          </a:prstGeom>
        </p:spPr>
      </p:pic>
      <p:pic>
        <p:nvPicPr>
          <p:cNvPr id="5" name="~PP3169.WAV">
            <a:hlinkClick r:id="" action="ppaction://media"/>
          </p:cNvPr>
          <p:cNvPicPr>
            <a:picLocks noRot="1" noChangeAspect="1"/>
          </p:cNvPicPr>
          <p:nvPr>
            <a:wavAudioFile r:embed="rId1" name="~PP3169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78396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997" t="8351" r="8441" b="5729"/>
          <a:stretch/>
        </p:blipFill>
        <p:spPr>
          <a:xfrm>
            <a:off x="-14748" y="-118451"/>
            <a:ext cx="12206748" cy="69764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8891" y="3480619"/>
            <a:ext cx="2403987" cy="266945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61936" y="3701845"/>
            <a:ext cx="353961" cy="678426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26748" t="38726" r="64018" b="54595"/>
          <a:stretch/>
        </p:blipFill>
        <p:spPr>
          <a:xfrm>
            <a:off x="6191842" y="198783"/>
            <a:ext cx="5764688" cy="2345635"/>
          </a:xfrm>
          <a:prstGeom prst="rect">
            <a:avLst/>
          </a:prstGeom>
        </p:spPr>
      </p:pic>
      <p:pic>
        <p:nvPicPr>
          <p:cNvPr id="7" name="~PP1115.WAV">
            <a:hlinkClick r:id="" action="ppaction://media"/>
          </p:cNvPr>
          <p:cNvPicPr>
            <a:picLocks noRot="1" noChangeAspect="1"/>
          </p:cNvPicPr>
          <p:nvPr>
            <a:wavAudioFile r:embed="rId1" name="~PP1115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23731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496"/>
            <a:ext cx="12192000" cy="6858000"/>
          </a:xfrm>
          <a:prstGeom prst="rect">
            <a:avLst/>
          </a:prstGeom>
          <a:solidFill>
            <a:srgbClr val="F786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8541" y="0"/>
            <a:ext cx="11534667" cy="6858000"/>
            <a:chOff x="2438400" y="1058943"/>
            <a:chExt cx="9753600" cy="5799057"/>
          </a:xfrm>
        </p:grpSpPr>
        <p:pic>
          <p:nvPicPr>
            <p:cNvPr id="28674" name="Picture 2" descr="http://content.wisconsinhistory.org/utils/ajaxhelper/?CISOROOT=maps&amp;CISOPTR=4231&amp;action=2&amp;DMSCALE=60&amp;DMWIDTH=512&amp;DMHEIGHT=512&amp;DMX=1024&amp;DMY=2560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5180"/>
            <a:stretch/>
          </p:blipFill>
          <p:spPr bwMode="auto">
            <a:xfrm>
              <a:off x="7315200" y="1058943"/>
              <a:ext cx="4876800" cy="3161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/>
            <a:srcRect t="35374"/>
            <a:stretch/>
          </p:blipFill>
          <p:spPr>
            <a:xfrm>
              <a:off x="2438400" y="1068370"/>
              <a:ext cx="4876800" cy="315169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/>
            <a:srcRect t="1" b="46520"/>
            <a:stretch/>
          </p:blipFill>
          <p:spPr>
            <a:xfrm>
              <a:off x="2438400" y="4220066"/>
              <a:ext cx="4876800" cy="26080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/>
            <a:srcRect b="45909"/>
            <a:stretch/>
          </p:blipFill>
          <p:spPr>
            <a:xfrm>
              <a:off x="7315200" y="4220066"/>
              <a:ext cx="4876800" cy="263793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63571" y="188536"/>
            <a:ext cx="107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1903</a:t>
            </a:r>
            <a:endParaRPr lang="en-US" sz="3200" dirty="0"/>
          </a:p>
        </p:txBody>
      </p:sp>
      <p:sp>
        <p:nvSpPr>
          <p:cNvPr id="8" name="Freeform 7"/>
          <p:cNvSpPr/>
          <p:nvPr/>
        </p:nvSpPr>
        <p:spPr>
          <a:xfrm>
            <a:off x="304800" y="4038600"/>
            <a:ext cx="11338560" cy="2788920"/>
          </a:xfrm>
          <a:custGeom>
            <a:avLst/>
            <a:gdLst>
              <a:gd name="connsiteX0" fmla="*/ 11414760 w 11414760"/>
              <a:gd name="connsiteY0" fmla="*/ 2773680 h 2773680"/>
              <a:gd name="connsiteX1" fmla="*/ 5593080 w 11414760"/>
              <a:gd name="connsiteY1" fmla="*/ 91440 h 2773680"/>
              <a:gd name="connsiteX2" fmla="*/ 0 w 11414760"/>
              <a:gd name="connsiteY2" fmla="*/ 0 h 2773680"/>
              <a:gd name="connsiteX0" fmla="*/ 11338560 w 11338560"/>
              <a:gd name="connsiteY0" fmla="*/ 2788920 h 2788920"/>
              <a:gd name="connsiteX1" fmla="*/ 5593080 w 11338560"/>
              <a:gd name="connsiteY1" fmla="*/ 91440 h 2788920"/>
              <a:gd name="connsiteX2" fmla="*/ 0 w 11338560"/>
              <a:gd name="connsiteY2" fmla="*/ 0 h 278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8560" h="2788920">
                <a:moveTo>
                  <a:pt x="11338560" y="2788920"/>
                </a:moveTo>
                <a:lnTo>
                  <a:pt x="5593080" y="9144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20040" y="1051560"/>
            <a:ext cx="11506200" cy="457200"/>
          </a:xfrm>
          <a:custGeom>
            <a:avLst/>
            <a:gdLst>
              <a:gd name="connsiteX0" fmla="*/ 11506200 w 11506200"/>
              <a:gd name="connsiteY0" fmla="*/ 30480 h 457200"/>
              <a:gd name="connsiteX1" fmla="*/ 11460480 w 11506200"/>
              <a:gd name="connsiteY1" fmla="*/ 60960 h 457200"/>
              <a:gd name="connsiteX2" fmla="*/ 11064240 w 11506200"/>
              <a:gd name="connsiteY2" fmla="*/ 259080 h 457200"/>
              <a:gd name="connsiteX3" fmla="*/ 10713720 w 11506200"/>
              <a:gd name="connsiteY3" fmla="*/ 381000 h 457200"/>
              <a:gd name="connsiteX4" fmla="*/ 10378440 w 11506200"/>
              <a:gd name="connsiteY4" fmla="*/ 426720 h 457200"/>
              <a:gd name="connsiteX5" fmla="*/ 10027920 w 11506200"/>
              <a:gd name="connsiteY5" fmla="*/ 457200 h 457200"/>
              <a:gd name="connsiteX6" fmla="*/ 9570720 w 11506200"/>
              <a:gd name="connsiteY6" fmla="*/ 350520 h 457200"/>
              <a:gd name="connsiteX7" fmla="*/ 9052560 w 11506200"/>
              <a:gd name="connsiteY7" fmla="*/ 228600 h 457200"/>
              <a:gd name="connsiteX8" fmla="*/ 8488680 w 11506200"/>
              <a:gd name="connsiteY8" fmla="*/ 182880 h 457200"/>
              <a:gd name="connsiteX9" fmla="*/ 8031480 w 11506200"/>
              <a:gd name="connsiteY9" fmla="*/ 198120 h 457200"/>
              <a:gd name="connsiteX10" fmla="*/ 7620000 w 11506200"/>
              <a:gd name="connsiteY10" fmla="*/ 274320 h 457200"/>
              <a:gd name="connsiteX11" fmla="*/ 7559040 w 11506200"/>
              <a:gd name="connsiteY11" fmla="*/ 335280 h 457200"/>
              <a:gd name="connsiteX12" fmla="*/ 5547360 w 11506200"/>
              <a:gd name="connsiteY12" fmla="*/ 365760 h 457200"/>
              <a:gd name="connsiteX13" fmla="*/ 5059680 w 11506200"/>
              <a:gd name="connsiteY13" fmla="*/ 365760 h 457200"/>
              <a:gd name="connsiteX14" fmla="*/ 4175760 w 11506200"/>
              <a:gd name="connsiteY14" fmla="*/ 274320 h 457200"/>
              <a:gd name="connsiteX15" fmla="*/ 3749040 w 11506200"/>
              <a:gd name="connsiteY15" fmla="*/ 259080 h 457200"/>
              <a:gd name="connsiteX16" fmla="*/ 990600 w 11506200"/>
              <a:gd name="connsiteY16" fmla="*/ 106680 h 457200"/>
              <a:gd name="connsiteX17" fmla="*/ 563880 w 11506200"/>
              <a:gd name="connsiteY17" fmla="*/ 76200 h 457200"/>
              <a:gd name="connsiteX18" fmla="*/ 182880 w 11506200"/>
              <a:gd name="connsiteY18" fmla="*/ 60960 h 457200"/>
              <a:gd name="connsiteX19" fmla="*/ 182880 w 11506200"/>
              <a:gd name="connsiteY19" fmla="*/ 60960 h 457200"/>
              <a:gd name="connsiteX20" fmla="*/ 0 w 11506200"/>
              <a:gd name="connsiteY20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506200" h="457200">
                <a:moveTo>
                  <a:pt x="11506200" y="30480"/>
                </a:moveTo>
                <a:lnTo>
                  <a:pt x="11460480" y="60960"/>
                </a:lnTo>
                <a:lnTo>
                  <a:pt x="11064240" y="259080"/>
                </a:lnTo>
                <a:lnTo>
                  <a:pt x="10713720" y="381000"/>
                </a:lnTo>
                <a:lnTo>
                  <a:pt x="10378440" y="426720"/>
                </a:lnTo>
                <a:lnTo>
                  <a:pt x="10027920" y="457200"/>
                </a:lnTo>
                <a:lnTo>
                  <a:pt x="9570720" y="350520"/>
                </a:lnTo>
                <a:lnTo>
                  <a:pt x="9052560" y="228600"/>
                </a:lnTo>
                <a:lnTo>
                  <a:pt x="8488680" y="182880"/>
                </a:lnTo>
                <a:lnTo>
                  <a:pt x="8031480" y="198120"/>
                </a:lnTo>
                <a:lnTo>
                  <a:pt x="7620000" y="274320"/>
                </a:lnTo>
                <a:lnTo>
                  <a:pt x="7559040" y="335280"/>
                </a:lnTo>
                <a:lnTo>
                  <a:pt x="5547360" y="365760"/>
                </a:lnTo>
                <a:lnTo>
                  <a:pt x="5059680" y="365760"/>
                </a:lnTo>
                <a:lnTo>
                  <a:pt x="4175760" y="274320"/>
                </a:lnTo>
                <a:lnTo>
                  <a:pt x="3749040" y="259080"/>
                </a:lnTo>
                <a:lnTo>
                  <a:pt x="990600" y="106680"/>
                </a:lnTo>
                <a:lnTo>
                  <a:pt x="563880" y="76200"/>
                </a:lnTo>
                <a:lnTo>
                  <a:pt x="182880" y="60960"/>
                </a:lnTo>
                <a:lnTo>
                  <a:pt x="182880" y="6096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08321" y="1508760"/>
            <a:ext cx="1310639" cy="1172324"/>
          </a:xfrm>
          <a:custGeom>
            <a:avLst/>
            <a:gdLst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277470 w 1331259"/>
              <a:gd name="connsiteY3" fmla="*/ 712694 h 1183341"/>
              <a:gd name="connsiteX4" fmla="*/ 658906 w 1331259"/>
              <a:gd name="connsiteY4" fmla="*/ 685800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277470 w 1331259"/>
              <a:gd name="connsiteY3" fmla="*/ 712694 h 1183341"/>
              <a:gd name="connsiteX4" fmla="*/ 607494 w 1331259"/>
              <a:gd name="connsiteY4" fmla="*/ 682128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431706"/>
              <a:gd name="connsiteY0" fmla="*/ 1183341 h 1183341"/>
              <a:gd name="connsiteX1" fmla="*/ 67235 w 1431706"/>
              <a:gd name="connsiteY1" fmla="*/ 26894 h 1183341"/>
              <a:gd name="connsiteX2" fmla="*/ 1331259 w 1431706"/>
              <a:gd name="connsiteY2" fmla="*/ 0 h 1183341"/>
              <a:gd name="connsiteX3" fmla="*/ 1431706 w 1431706"/>
              <a:gd name="connsiteY3" fmla="*/ 716366 h 1183341"/>
              <a:gd name="connsiteX4" fmla="*/ 607494 w 1431706"/>
              <a:gd name="connsiteY4" fmla="*/ 682128 h 1183341"/>
              <a:gd name="connsiteX5" fmla="*/ 605118 w 1431706"/>
              <a:gd name="connsiteY5" fmla="*/ 1169894 h 1183341"/>
              <a:gd name="connsiteX6" fmla="*/ 0 w 1431706"/>
              <a:gd name="connsiteY6" fmla="*/ 1183341 h 1183341"/>
              <a:gd name="connsiteX0" fmla="*/ 0 w 1331259"/>
              <a:gd name="connsiteY0" fmla="*/ 1183341 h 1183341"/>
              <a:gd name="connsiteX1" fmla="*/ 67235 w 1331259"/>
              <a:gd name="connsiteY1" fmla="*/ 26894 h 1183341"/>
              <a:gd name="connsiteX2" fmla="*/ 1331259 w 1331259"/>
              <a:gd name="connsiteY2" fmla="*/ 0 h 1183341"/>
              <a:gd name="connsiteX3" fmla="*/ 1189335 w 1331259"/>
              <a:gd name="connsiteY3" fmla="*/ 683316 h 1183341"/>
              <a:gd name="connsiteX4" fmla="*/ 607494 w 1331259"/>
              <a:gd name="connsiteY4" fmla="*/ 682128 h 1183341"/>
              <a:gd name="connsiteX5" fmla="*/ 605118 w 1331259"/>
              <a:gd name="connsiteY5" fmla="*/ 1169894 h 1183341"/>
              <a:gd name="connsiteX6" fmla="*/ 0 w 1331259"/>
              <a:gd name="connsiteY6" fmla="*/ 1183341 h 1183341"/>
              <a:gd name="connsiteX0" fmla="*/ 0 w 1210074"/>
              <a:gd name="connsiteY0" fmla="*/ 1172324 h 1172324"/>
              <a:gd name="connsiteX1" fmla="*/ 67235 w 1210074"/>
              <a:gd name="connsiteY1" fmla="*/ 15877 h 1172324"/>
              <a:gd name="connsiteX2" fmla="*/ 1210074 w 1210074"/>
              <a:gd name="connsiteY2" fmla="*/ 0 h 1172324"/>
              <a:gd name="connsiteX3" fmla="*/ 1189335 w 1210074"/>
              <a:gd name="connsiteY3" fmla="*/ 672299 h 1172324"/>
              <a:gd name="connsiteX4" fmla="*/ 607494 w 1210074"/>
              <a:gd name="connsiteY4" fmla="*/ 671111 h 1172324"/>
              <a:gd name="connsiteX5" fmla="*/ 605118 w 1210074"/>
              <a:gd name="connsiteY5" fmla="*/ 1158877 h 1172324"/>
              <a:gd name="connsiteX6" fmla="*/ 0 w 1210074"/>
              <a:gd name="connsiteY6" fmla="*/ 1172324 h 1172324"/>
              <a:gd name="connsiteX0" fmla="*/ 0 w 1177023"/>
              <a:gd name="connsiteY0" fmla="*/ 1172324 h 1172324"/>
              <a:gd name="connsiteX1" fmla="*/ 34184 w 1177023"/>
              <a:gd name="connsiteY1" fmla="*/ 15877 h 1172324"/>
              <a:gd name="connsiteX2" fmla="*/ 1177023 w 1177023"/>
              <a:gd name="connsiteY2" fmla="*/ 0 h 1172324"/>
              <a:gd name="connsiteX3" fmla="*/ 1156284 w 1177023"/>
              <a:gd name="connsiteY3" fmla="*/ 672299 h 1172324"/>
              <a:gd name="connsiteX4" fmla="*/ 574443 w 1177023"/>
              <a:gd name="connsiteY4" fmla="*/ 671111 h 1172324"/>
              <a:gd name="connsiteX5" fmla="*/ 572067 w 1177023"/>
              <a:gd name="connsiteY5" fmla="*/ 1158877 h 1172324"/>
              <a:gd name="connsiteX6" fmla="*/ 0 w 1177023"/>
              <a:gd name="connsiteY6" fmla="*/ 1172324 h 1172324"/>
              <a:gd name="connsiteX0" fmla="*/ 2539 w 1142839"/>
              <a:gd name="connsiteY0" fmla="*/ 1172324 h 1172324"/>
              <a:gd name="connsiteX1" fmla="*/ 0 w 1142839"/>
              <a:gd name="connsiteY1" fmla="*/ 15877 h 1172324"/>
              <a:gd name="connsiteX2" fmla="*/ 1142839 w 1142839"/>
              <a:gd name="connsiteY2" fmla="*/ 0 h 1172324"/>
              <a:gd name="connsiteX3" fmla="*/ 1122100 w 1142839"/>
              <a:gd name="connsiteY3" fmla="*/ 672299 h 1172324"/>
              <a:gd name="connsiteX4" fmla="*/ 540259 w 1142839"/>
              <a:gd name="connsiteY4" fmla="*/ 671111 h 1172324"/>
              <a:gd name="connsiteX5" fmla="*/ 537883 w 1142839"/>
              <a:gd name="connsiteY5" fmla="*/ 1158877 h 1172324"/>
              <a:gd name="connsiteX6" fmla="*/ 2539 w 1142839"/>
              <a:gd name="connsiteY6" fmla="*/ 1172324 h 1172324"/>
              <a:gd name="connsiteX0" fmla="*/ 13556 w 1142839"/>
              <a:gd name="connsiteY0" fmla="*/ 1172324 h 1172324"/>
              <a:gd name="connsiteX1" fmla="*/ 0 w 1142839"/>
              <a:gd name="connsiteY1" fmla="*/ 15877 h 1172324"/>
              <a:gd name="connsiteX2" fmla="*/ 1142839 w 1142839"/>
              <a:gd name="connsiteY2" fmla="*/ 0 h 1172324"/>
              <a:gd name="connsiteX3" fmla="*/ 1122100 w 1142839"/>
              <a:gd name="connsiteY3" fmla="*/ 672299 h 1172324"/>
              <a:gd name="connsiteX4" fmla="*/ 540259 w 1142839"/>
              <a:gd name="connsiteY4" fmla="*/ 671111 h 1172324"/>
              <a:gd name="connsiteX5" fmla="*/ 537883 w 1142839"/>
              <a:gd name="connsiteY5" fmla="*/ 1158877 h 1172324"/>
              <a:gd name="connsiteX6" fmla="*/ 13556 w 1142839"/>
              <a:gd name="connsiteY6" fmla="*/ 1172324 h 11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2839" h="1172324">
                <a:moveTo>
                  <a:pt x="13556" y="1172324"/>
                </a:moveTo>
                <a:cubicBezTo>
                  <a:pt x="12710" y="786842"/>
                  <a:pt x="846" y="401359"/>
                  <a:pt x="0" y="15877"/>
                </a:cubicBezTo>
                <a:lnTo>
                  <a:pt x="1142839" y="0"/>
                </a:lnTo>
                <a:lnTo>
                  <a:pt x="1122100" y="672299"/>
                </a:lnTo>
                <a:lnTo>
                  <a:pt x="540259" y="671111"/>
                </a:lnTo>
                <a:lnTo>
                  <a:pt x="537883" y="1158877"/>
                </a:lnTo>
                <a:lnTo>
                  <a:pt x="13556" y="1172324"/>
                </a:lnTo>
                <a:close/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608320" y="1447800"/>
            <a:ext cx="441960" cy="2621280"/>
          </a:xfrm>
          <a:custGeom>
            <a:avLst/>
            <a:gdLst>
              <a:gd name="connsiteX0" fmla="*/ 182880 w 441960"/>
              <a:gd name="connsiteY0" fmla="*/ 0 h 2621280"/>
              <a:gd name="connsiteX1" fmla="*/ 350520 w 441960"/>
              <a:gd name="connsiteY1" fmla="*/ 182880 h 2621280"/>
              <a:gd name="connsiteX2" fmla="*/ 441960 w 441960"/>
              <a:gd name="connsiteY2" fmla="*/ 335280 h 2621280"/>
              <a:gd name="connsiteX3" fmla="*/ 441960 w 441960"/>
              <a:gd name="connsiteY3" fmla="*/ 563880 h 2621280"/>
              <a:gd name="connsiteX4" fmla="*/ 441960 w 441960"/>
              <a:gd name="connsiteY4" fmla="*/ 883920 h 2621280"/>
              <a:gd name="connsiteX5" fmla="*/ 396240 w 441960"/>
              <a:gd name="connsiteY5" fmla="*/ 1005840 h 2621280"/>
              <a:gd name="connsiteX6" fmla="*/ 198120 w 441960"/>
              <a:gd name="connsiteY6" fmla="*/ 1341120 h 2621280"/>
              <a:gd name="connsiteX7" fmla="*/ 60960 w 441960"/>
              <a:gd name="connsiteY7" fmla="*/ 1493520 h 2621280"/>
              <a:gd name="connsiteX8" fmla="*/ 30480 w 441960"/>
              <a:gd name="connsiteY8" fmla="*/ 1584960 h 2621280"/>
              <a:gd name="connsiteX9" fmla="*/ 0 w 441960"/>
              <a:gd name="connsiteY9" fmla="*/ 2362200 h 2621280"/>
              <a:gd name="connsiteX10" fmla="*/ 91440 w 441960"/>
              <a:gd name="connsiteY10" fmla="*/ 2545080 h 2621280"/>
              <a:gd name="connsiteX11" fmla="*/ 152400 w 441960"/>
              <a:gd name="connsiteY11" fmla="*/ 2621280 h 2621280"/>
              <a:gd name="connsiteX12" fmla="*/ 152400 w 441960"/>
              <a:gd name="connsiteY12" fmla="*/ 2621280 h 262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960" h="2621280">
                <a:moveTo>
                  <a:pt x="182880" y="0"/>
                </a:moveTo>
                <a:lnTo>
                  <a:pt x="350520" y="182880"/>
                </a:lnTo>
                <a:lnTo>
                  <a:pt x="441960" y="335280"/>
                </a:lnTo>
                <a:lnTo>
                  <a:pt x="441960" y="563880"/>
                </a:lnTo>
                <a:lnTo>
                  <a:pt x="441960" y="883920"/>
                </a:lnTo>
                <a:lnTo>
                  <a:pt x="396240" y="1005840"/>
                </a:lnTo>
                <a:lnTo>
                  <a:pt x="198120" y="1341120"/>
                </a:lnTo>
                <a:lnTo>
                  <a:pt x="60960" y="1493520"/>
                </a:lnTo>
                <a:lnTo>
                  <a:pt x="30480" y="1584960"/>
                </a:lnTo>
                <a:lnTo>
                  <a:pt x="0" y="2362200"/>
                </a:lnTo>
                <a:lnTo>
                  <a:pt x="91440" y="2545080"/>
                </a:lnTo>
                <a:lnTo>
                  <a:pt x="152400" y="2621280"/>
                </a:lnTo>
                <a:lnTo>
                  <a:pt x="152400" y="262128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24370" y="1464023"/>
            <a:ext cx="6641948" cy="3988947"/>
          </a:xfrm>
          <a:custGeom>
            <a:avLst/>
            <a:gdLst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772228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714171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545943 w 6545943"/>
              <a:gd name="connsiteY0" fmla="*/ 3512457 h 3599543"/>
              <a:gd name="connsiteX1" fmla="*/ 0 w 6545943"/>
              <a:gd name="connsiteY1" fmla="*/ 3599543 h 3599543"/>
              <a:gd name="connsiteX2" fmla="*/ 29028 w 6545943"/>
              <a:gd name="connsiteY2" fmla="*/ 1204685 h 3599543"/>
              <a:gd name="connsiteX3" fmla="*/ 2670628 w 6545943"/>
              <a:gd name="connsiteY3" fmla="*/ 1219200 h 3599543"/>
              <a:gd name="connsiteX4" fmla="*/ 2656113 w 6545943"/>
              <a:gd name="connsiteY4" fmla="*/ 29028 h 3599543"/>
              <a:gd name="connsiteX5" fmla="*/ 5936343 w 6545943"/>
              <a:gd name="connsiteY5" fmla="*/ 0 h 3599543"/>
              <a:gd name="connsiteX6" fmla="*/ 5965371 w 6545943"/>
              <a:gd name="connsiteY6" fmla="*/ 1146628 h 3599543"/>
              <a:gd name="connsiteX7" fmla="*/ 5994400 w 6545943"/>
              <a:gd name="connsiteY7" fmla="*/ 1146628 h 3599543"/>
              <a:gd name="connsiteX8" fmla="*/ 6023428 w 6545943"/>
              <a:gd name="connsiteY8" fmla="*/ 1857828 h 3599543"/>
              <a:gd name="connsiteX9" fmla="*/ 6066971 w 6545943"/>
              <a:gd name="connsiteY9" fmla="*/ 1857828 h 3599543"/>
              <a:gd name="connsiteX10" fmla="*/ 6081485 w 6545943"/>
              <a:gd name="connsiteY10" fmla="*/ 2249714 h 3599543"/>
              <a:gd name="connsiteX11" fmla="*/ 6516914 w 6545943"/>
              <a:gd name="connsiteY11" fmla="*/ 2249714 h 3599543"/>
              <a:gd name="connsiteX12" fmla="*/ 6545943 w 6545943"/>
              <a:gd name="connsiteY12" fmla="*/ 3512457 h 3599543"/>
              <a:gd name="connsiteX0" fmla="*/ 6637339 w 6637339"/>
              <a:gd name="connsiteY0" fmla="*/ 3639003 h 3639003"/>
              <a:gd name="connsiteX1" fmla="*/ 0 w 6637339"/>
              <a:gd name="connsiteY1" fmla="*/ 3599543 h 3639003"/>
              <a:gd name="connsiteX2" fmla="*/ 29028 w 6637339"/>
              <a:gd name="connsiteY2" fmla="*/ 1204685 h 3639003"/>
              <a:gd name="connsiteX3" fmla="*/ 2670628 w 6637339"/>
              <a:gd name="connsiteY3" fmla="*/ 1219200 h 3639003"/>
              <a:gd name="connsiteX4" fmla="*/ 2656113 w 6637339"/>
              <a:gd name="connsiteY4" fmla="*/ 29028 h 3639003"/>
              <a:gd name="connsiteX5" fmla="*/ 5936343 w 6637339"/>
              <a:gd name="connsiteY5" fmla="*/ 0 h 3639003"/>
              <a:gd name="connsiteX6" fmla="*/ 5965371 w 6637339"/>
              <a:gd name="connsiteY6" fmla="*/ 1146628 h 3639003"/>
              <a:gd name="connsiteX7" fmla="*/ 5994400 w 6637339"/>
              <a:gd name="connsiteY7" fmla="*/ 1146628 h 3639003"/>
              <a:gd name="connsiteX8" fmla="*/ 6023428 w 6637339"/>
              <a:gd name="connsiteY8" fmla="*/ 1857828 h 3639003"/>
              <a:gd name="connsiteX9" fmla="*/ 6066971 w 6637339"/>
              <a:gd name="connsiteY9" fmla="*/ 1857828 h 3639003"/>
              <a:gd name="connsiteX10" fmla="*/ 6081485 w 6637339"/>
              <a:gd name="connsiteY10" fmla="*/ 2249714 h 3639003"/>
              <a:gd name="connsiteX11" fmla="*/ 6516914 w 6637339"/>
              <a:gd name="connsiteY11" fmla="*/ 2249714 h 3639003"/>
              <a:gd name="connsiteX12" fmla="*/ 6637339 w 6637339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249714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066971 w 6638776"/>
              <a:gd name="connsiteY9" fmla="*/ 1857828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39003 h 3639003"/>
              <a:gd name="connsiteX1" fmla="*/ 0 w 6638776"/>
              <a:gd name="connsiteY1" fmla="*/ 3599543 h 3639003"/>
              <a:gd name="connsiteX2" fmla="*/ 29028 w 6638776"/>
              <a:gd name="connsiteY2" fmla="*/ 1204685 h 3639003"/>
              <a:gd name="connsiteX3" fmla="*/ 2670628 w 6638776"/>
              <a:gd name="connsiteY3" fmla="*/ 1219200 h 3639003"/>
              <a:gd name="connsiteX4" fmla="*/ 2656113 w 6638776"/>
              <a:gd name="connsiteY4" fmla="*/ 29028 h 3639003"/>
              <a:gd name="connsiteX5" fmla="*/ 5936343 w 6638776"/>
              <a:gd name="connsiteY5" fmla="*/ 0 h 3639003"/>
              <a:gd name="connsiteX6" fmla="*/ 5965371 w 6638776"/>
              <a:gd name="connsiteY6" fmla="*/ 1146628 h 3639003"/>
              <a:gd name="connsiteX7" fmla="*/ 5994400 w 6638776"/>
              <a:gd name="connsiteY7" fmla="*/ 1146628 h 3639003"/>
              <a:gd name="connsiteX8" fmla="*/ 6023428 w 6638776"/>
              <a:gd name="connsiteY8" fmla="*/ 1857828 h 3639003"/>
              <a:gd name="connsiteX9" fmla="*/ 6173600 w 6638776"/>
              <a:gd name="connsiteY9" fmla="*/ 1900010 h 3639003"/>
              <a:gd name="connsiteX10" fmla="*/ 6081485 w 6638776"/>
              <a:gd name="connsiteY10" fmla="*/ 2390321 h 3639003"/>
              <a:gd name="connsiteX11" fmla="*/ 6638776 w 6638776"/>
              <a:gd name="connsiteY11" fmla="*/ 2418443 h 3639003"/>
              <a:gd name="connsiteX12" fmla="*/ 6637339 w 6638776"/>
              <a:gd name="connsiteY12" fmla="*/ 3639003 h 3639003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70628 w 6638776"/>
              <a:gd name="connsiteY3" fmla="*/ 1260475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731559 w 6638776"/>
              <a:gd name="connsiteY3" fmla="*/ 116205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245960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081485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899103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73600 w 6638776"/>
              <a:gd name="connsiteY9" fmla="*/ 1941285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57649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  <a:gd name="connsiteX0" fmla="*/ 6637339 w 6638776"/>
              <a:gd name="connsiteY0" fmla="*/ 3680278 h 3680278"/>
              <a:gd name="connsiteX1" fmla="*/ 0 w 6638776"/>
              <a:gd name="connsiteY1" fmla="*/ 3640818 h 3680278"/>
              <a:gd name="connsiteX2" fmla="*/ 29028 w 6638776"/>
              <a:gd name="connsiteY2" fmla="*/ 1189717 h 3680278"/>
              <a:gd name="connsiteX3" fmla="*/ 2624930 w 6638776"/>
              <a:gd name="connsiteY3" fmla="*/ 1176110 h 3680278"/>
              <a:gd name="connsiteX4" fmla="*/ 2640880 w 6638776"/>
              <a:gd name="connsiteY4" fmla="*/ 0 h 3680278"/>
              <a:gd name="connsiteX5" fmla="*/ 5936343 w 6638776"/>
              <a:gd name="connsiteY5" fmla="*/ 41275 h 3680278"/>
              <a:gd name="connsiteX6" fmla="*/ 5965371 w 6638776"/>
              <a:gd name="connsiteY6" fmla="*/ 1187903 h 3680278"/>
              <a:gd name="connsiteX7" fmla="*/ 5994400 w 6638776"/>
              <a:gd name="connsiteY7" fmla="*/ 1187903 h 3680278"/>
              <a:gd name="connsiteX8" fmla="*/ 6023428 w 6638776"/>
              <a:gd name="connsiteY8" fmla="*/ 1927225 h 3680278"/>
              <a:gd name="connsiteX9" fmla="*/ 6158368 w 6638776"/>
              <a:gd name="connsiteY9" fmla="*/ 1955346 h 3680278"/>
              <a:gd name="connsiteX10" fmla="*/ 6127183 w 6638776"/>
              <a:gd name="connsiteY10" fmla="*/ 2431596 h 3680278"/>
              <a:gd name="connsiteX11" fmla="*/ 6638776 w 6638776"/>
              <a:gd name="connsiteY11" fmla="*/ 2459718 h 3680278"/>
              <a:gd name="connsiteX12" fmla="*/ 6637339 w 6638776"/>
              <a:gd name="connsiteY12" fmla="*/ 3680278 h 368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38776" h="3680278">
                <a:moveTo>
                  <a:pt x="6637339" y="3680278"/>
                </a:moveTo>
                <a:lnTo>
                  <a:pt x="0" y="3640818"/>
                </a:lnTo>
                <a:lnTo>
                  <a:pt x="29028" y="1189717"/>
                </a:lnTo>
                <a:lnTo>
                  <a:pt x="2624930" y="1176110"/>
                </a:lnTo>
                <a:lnTo>
                  <a:pt x="2640880" y="0"/>
                </a:lnTo>
                <a:lnTo>
                  <a:pt x="5936343" y="41275"/>
                </a:lnTo>
                <a:lnTo>
                  <a:pt x="5965371" y="1187903"/>
                </a:lnTo>
                <a:lnTo>
                  <a:pt x="5994400" y="1187903"/>
                </a:lnTo>
                <a:lnTo>
                  <a:pt x="6023428" y="1927225"/>
                </a:lnTo>
                <a:lnTo>
                  <a:pt x="6158368" y="1955346"/>
                </a:lnTo>
                <a:cubicBezTo>
                  <a:pt x="6158128" y="2114096"/>
                  <a:pt x="6127423" y="2272846"/>
                  <a:pt x="6127183" y="2431596"/>
                </a:cubicBezTo>
                <a:lnTo>
                  <a:pt x="6638776" y="2459718"/>
                </a:lnTo>
                <a:lnTo>
                  <a:pt x="6637339" y="3680278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23"/>
            <a:ext cx="12054840" cy="707886"/>
          </a:xfrm>
          <a:prstGeom prst="rect">
            <a:avLst/>
          </a:prstGeom>
          <a:solidFill>
            <a:srgbClr val="F786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Allis Chalmers Manufacturing Company</a:t>
            </a:r>
            <a:endParaRPr lang="en-US" sz="4000" b="1" dirty="0"/>
          </a:p>
        </p:txBody>
      </p:sp>
      <p:sp>
        <p:nvSpPr>
          <p:cNvPr id="12" name="Freeform 11"/>
          <p:cNvSpPr/>
          <p:nvPr/>
        </p:nvSpPr>
        <p:spPr>
          <a:xfrm>
            <a:off x="4873451" y="1868992"/>
            <a:ext cx="6983604" cy="874207"/>
          </a:xfrm>
          <a:custGeom>
            <a:avLst/>
            <a:gdLst>
              <a:gd name="connsiteX0" fmla="*/ 11545556 w 11545556"/>
              <a:gd name="connsiteY0" fmla="*/ 0 h 4401178"/>
              <a:gd name="connsiteX1" fmla="*/ 9485644 w 11545556"/>
              <a:gd name="connsiteY1" fmla="*/ 261258 h 4401178"/>
              <a:gd name="connsiteX2" fmla="*/ 7053943 w 11545556"/>
              <a:gd name="connsiteY2" fmla="*/ 713433 h 4401178"/>
              <a:gd name="connsiteX3" fmla="*/ 6571622 w 11545556"/>
              <a:gd name="connsiteY3" fmla="*/ 803869 h 4401178"/>
              <a:gd name="connsiteX4" fmla="*/ 2632668 w 11545556"/>
              <a:gd name="connsiteY4" fmla="*/ 2471895 h 4401178"/>
              <a:gd name="connsiteX5" fmla="*/ 0 w 11545556"/>
              <a:gd name="connsiteY5" fmla="*/ 4401178 h 4401178"/>
              <a:gd name="connsiteX6" fmla="*/ 0 w 11545556"/>
              <a:gd name="connsiteY6" fmla="*/ 4401178 h 4401178"/>
              <a:gd name="connsiteX0" fmla="*/ 11545556 w 11545556"/>
              <a:gd name="connsiteY0" fmla="*/ 0 h 4401178"/>
              <a:gd name="connsiteX1" fmla="*/ 9485644 w 11545556"/>
              <a:gd name="connsiteY1" fmla="*/ 261258 h 4401178"/>
              <a:gd name="connsiteX2" fmla="*/ 7053943 w 11545556"/>
              <a:gd name="connsiteY2" fmla="*/ 713433 h 4401178"/>
              <a:gd name="connsiteX3" fmla="*/ 6571622 w 11545556"/>
              <a:gd name="connsiteY3" fmla="*/ 803869 h 4401178"/>
              <a:gd name="connsiteX4" fmla="*/ 2582427 w 11545556"/>
              <a:gd name="connsiteY4" fmla="*/ 2471895 h 4401178"/>
              <a:gd name="connsiteX5" fmla="*/ 0 w 11545556"/>
              <a:gd name="connsiteY5" fmla="*/ 4401178 h 4401178"/>
              <a:gd name="connsiteX6" fmla="*/ 0 w 11545556"/>
              <a:gd name="connsiteY6" fmla="*/ 4401178 h 4401178"/>
              <a:gd name="connsiteX0" fmla="*/ 11545556 w 11545556"/>
              <a:gd name="connsiteY0" fmla="*/ 0 h 4401178"/>
              <a:gd name="connsiteX1" fmla="*/ 9485644 w 11545556"/>
              <a:gd name="connsiteY1" fmla="*/ 261258 h 4401178"/>
              <a:gd name="connsiteX2" fmla="*/ 7053943 w 11545556"/>
              <a:gd name="connsiteY2" fmla="*/ 713433 h 4401178"/>
              <a:gd name="connsiteX3" fmla="*/ 6461090 w 11545556"/>
              <a:gd name="connsiteY3" fmla="*/ 864159 h 4401178"/>
              <a:gd name="connsiteX4" fmla="*/ 2582427 w 11545556"/>
              <a:gd name="connsiteY4" fmla="*/ 2471895 h 4401178"/>
              <a:gd name="connsiteX5" fmla="*/ 0 w 11545556"/>
              <a:gd name="connsiteY5" fmla="*/ 4401178 h 4401178"/>
              <a:gd name="connsiteX6" fmla="*/ 0 w 11545556"/>
              <a:gd name="connsiteY6" fmla="*/ 4401178 h 4401178"/>
              <a:gd name="connsiteX0" fmla="*/ 11545556 w 11545556"/>
              <a:gd name="connsiteY0" fmla="*/ 0 h 4401178"/>
              <a:gd name="connsiteX1" fmla="*/ 9485644 w 11545556"/>
              <a:gd name="connsiteY1" fmla="*/ 261258 h 4401178"/>
              <a:gd name="connsiteX2" fmla="*/ 7053943 w 11545556"/>
              <a:gd name="connsiteY2" fmla="*/ 683288 h 4401178"/>
              <a:gd name="connsiteX3" fmla="*/ 6461090 w 11545556"/>
              <a:gd name="connsiteY3" fmla="*/ 864159 h 4401178"/>
              <a:gd name="connsiteX4" fmla="*/ 2582427 w 11545556"/>
              <a:gd name="connsiteY4" fmla="*/ 2471895 h 4401178"/>
              <a:gd name="connsiteX5" fmla="*/ 0 w 11545556"/>
              <a:gd name="connsiteY5" fmla="*/ 4401178 h 4401178"/>
              <a:gd name="connsiteX6" fmla="*/ 0 w 11545556"/>
              <a:gd name="connsiteY6" fmla="*/ 4401178 h 4401178"/>
              <a:gd name="connsiteX0" fmla="*/ 11545556 w 11545556"/>
              <a:gd name="connsiteY0" fmla="*/ 0 h 4401178"/>
              <a:gd name="connsiteX1" fmla="*/ 9485644 w 11545556"/>
              <a:gd name="connsiteY1" fmla="*/ 261258 h 4401178"/>
              <a:gd name="connsiteX2" fmla="*/ 7053943 w 11545556"/>
              <a:gd name="connsiteY2" fmla="*/ 683288 h 4401178"/>
              <a:gd name="connsiteX3" fmla="*/ 6461090 w 11545556"/>
              <a:gd name="connsiteY3" fmla="*/ 864159 h 4401178"/>
              <a:gd name="connsiteX4" fmla="*/ 4561952 w 11545556"/>
              <a:gd name="connsiteY4" fmla="*/ 874207 h 4401178"/>
              <a:gd name="connsiteX5" fmla="*/ 0 w 11545556"/>
              <a:gd name="connsiteY5" fmla="*/ 4401178 h 4401178"/>
              <a:gd name="connsiteX6" fmla="*/ 0 w 11545556"/>
              <a:gd name="connsiteY6" fmla="*/ 4401178 h 4401178"/>
              <a:gd name="connsiteX0" fmla="*/ 11545556 w 11545556"/>
              <a:gd name="connsiteY0" fmla="*/ 0 h 4401178"/>
              <a:gd name="connsiteX1" fmla="*/ 9485644 w 11545556"/>
              <a:gd name="connsiteY1" fmla="*/ 261258 h 4401178"/>
              <a:gd name="connsiteX2" fmla="*/ 7053943 w 11545556"/>
              <a:gd name="connsiteY2" fmla="*/ 683288 h 4401178"/>
              <a:gd name="connsiteX3" fmla="*/ 6461090 w 11545556"/>
              <a:gd name="connsiteY3" fmla="*/ 864159 h 4401178"/>
              <a:gd name="connsiteX4" fmla="*/ 4561952 w 11545556"/>
              <a:gd name="connsiteY4" fmla="*/ 874207 h 4401178"/>
              <a:gd name="connsiteX5" fmla="*/ 0 w 11545556"/>
              <a:gd name="connsiteY5" fmla="*/ 4401178 h 4401178"/>
              <a:gd name="connsiteX0" fmla="*/ 6983604 w 6983604"/>
              <a:gd name="connsiteY0" fmla="*/ 0 h 874207"/>
              <a:gd name="connsiteX1" fmla="*/ 4923692 w 6983604"/>
              <a:gd name="connsiteY1" fmla="*/ 261258 h 874207"/>
              <a:gd name="connsiteX2" fmla="*/ 2491991 w 6983604"/>
              <a:gd name="connsiteY2" fmla="*/ 683288 h 874207"/>
              <a:gd name="connsiteX3" fmla="*/ 1899138 w 6983604"/>
              <a:gd name="connsiteY3" fmla="*/ 864159 h 874207"/>
              <a:gd name="connsiteX4" fmla="*/ 0 w 6983604"/>
              <a:gd name="connsiteY4" fmla="*/ 874207 h 8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3604" h="874207">
                <a:moveTo>
                  <a:pt x="6983604" y="0"/>
                </a:moveTo>
                <a:lnTo>
                  <a:pt x="4923692" y="261258"/>
                </a:lnTo>
                <a:lnTo>
                  <a:pt x="2491991" y="683288"/>
                </a:lnTo>
                <a:cubicBezTo>
                  <a:pt x="1987899" y="783772"/>
                  <a:pt x="2096756" y="813917"/>
                  <a:pt x="1899138" y="864159"/>
                </a:cubicBezTo>
                <a:lnTo>
                  <a:pt x="0" y="87420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1499" y="713433"/>
            <a:ext cx="5194998" cy="3175279"/>
          </a:xfrm>
          <a:custGeom>
            <a:avLst/>
            <a:gdLst>
              <a:gd name="connsiteX0" fmla="*/ 5194998 w 5194998"/>
              <a:gd name="connsiteY0" fmla="*/ 0 h 3175279"/>
              <a:gd name="connsiteX1" fmla="*/ 5164853 w 5194998"/>
              <a:gd name="connsiteY1" fmla="*/ 2019719 h 3175279"/>
              <a:gd name="connsiteX2" fmla="*/ 3456633 w 5194998"/>
              <a:gd name="connsiteY2" fmla="*/ 2029767 h 3175279"/>
              <a:gd name="connsiteX3" fmla="*/ 3436536 w 5194998"/>
              <a:gd name="connsiteY3" fmla="*/ 2793442 h 3175279"/>
              <a:gd name="connsiteX4" fmla="*/ 2421653 w 5194998"/>
              <a:gd name="connsiteY4" fmla="*/ 2753248 h 3175279"/>
              <a:gd name="connsiteX5" fmla="*/ 2270927 w 5194998"/>
              <a:gd name="connsiteY5" fmla="*/ 2793442 h 3175279"/>
              <a:gd name="connsiteX6" fmla="*/ 2049864 w 5194998"/>
              <a:gd name="connsiteY6" fmla="*/ 2883877 h 3175279"/>
              <a:gd name="connsiteX7" fmla="*/ 1868993 w 5194998"/>
              <a:gd name="connsiteY7" fmla="*/ 2994409 h 3175279"/>
              <a:gd name="connsiteX8" fmla="*/ 1718268 w 5194998"/>
              <a:gd name="connsiteY8" fmla="*/ 3084844 h 3175279"/>
              <a:gd name="connsiteX9" fmla="*/ 1457011 w 5194998"/>
              <a:gd name="connsiteY9" fmla="*/ 3175279 h 3175279"/>
              <a:gd name="connsiteX10" fmla="*/ 0 w 5194998"/>
              <a:gd name="connsiteY10" fmla="*/ 3155182 h 31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94998" h="3175279">
                <a:moveTo>
                  <a:pt x="5194998" y="0"/>
                </a:moveTo>
                <a:lnTo>
                  <a:pt x="5164853" y="2019719"/>
                </a:lnTo>
                <a:lnTo>
                  <a:pt x="3456633" y="2029767"/>
                </a:lnTo>
                <a:lnTo>
                  <a:pt x="3436536" y="2793442"/>
                </a:lnTo>
                <a:lnTo>
                  <a:pt x="2421653" y="2753248"/>
                </a:lnTo>
                <a:lnTo>
                  <a:pt x="2270927" y="2793442"/>
                </a:lnTo>
                <a:lnTo>
                  <a:pt x="2049864" y="2883877"/>
                </a:lnTo>
                <a:lnTo>
                  <a:pt x="1868993" y="2994409"/>
                </a:lnTo>
                <a:lnTo>
                  <a:pt x="1718268" y="3084844"/>
                </a:lnTo>
                <a:lnTo>
                  <a:pt x="1457011" y="3175279"/>
                </a:lnTo>
                <a:lnTo>
                  <a:pt x="0" y="3155182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92369" y="3406391"/>
            <a:ext cx="11324493" cy="3386295"/>
          </a:xfrm>
          <a:custGeom>
            <a:avLst/>
            <a:gdLst>
              <a:gd name="connsiteX0" fmla="*/ 11324493 w 11324493"/>
              <a:gd name="connsiteY0" fmla="*/ 0 h 3386295"/>
              <a:gd name="connsiteX1" fmla="*/ 11153671 w 11324493"/>
              <a:gd name="connsiteY1" fmla="*/ 120580 h 3386295"/>
              <a:gd name="connsiteX2" fmla="*/ 11173767 w 11324493"/>
              <a:gd name="connsiteY2" fmla="*/ 683288 h 3386295"/>
              <a:gd name="connsiteX3" fmla="*/ 5817996 w 11324493"/>
              <a:gd name="connsiteY3" fmla="*/ 693336 h 3386295"/>
              <a:gd name="connsiteX4" fmla="*/ 5687367 w 11324493"/>
              <a:gd name="connsiteY4" fmla="*/ 1045029 h 3386295"/>
              <a:gd name="connsiteX5" fmla="*/ 5596932 w 11324493"/>
              <a:gd name="connsiteY5" fmla="*/ 1155561 h 3386295"/>
              <a:gd name="connsiteX6" fmla="*/ 5466304 w 11324493"/>
              <a:gd name="connsiteY6" fmla="*/ 1235947 h 3386295"/>
              <a:gd name="connsiteX7" fmla="*/ 5365820 w 11324493"/>
              <a:gd name="connsiteY7" fmla="*/ 1245996 h 3386295"/>
              <a:gd name="connsiteX8" fmla="*/ 1939332 w 11324493"/>
              <a:gd name="connsiteY8" fmla="*/ 1235947 h 3386295"/>
              <a:gd name="connsiteX9" fmla="*/ 110532 w 11324493"/>
              <a:gd name="connsiteY9" fmla="*/ 2632668 h 3386295"/>
              <a:gd name="connsiteX10" fmla="*/ 20097 w 11324493"/>
              <a:gd name="connsiteY10" fmla="*/ 2763297 h 3386295"/>
              <a:gd name="connsiteX11" fmla="*/ 0 w 11324493"/>
              <a:gd name="connsiteY11" fmla="*/ 2873829 h 3386295"/>
              <a:gd name="connsiteX12" fmla="*/ 30145 w 11324493"/>
              <a:gd name="connsiteY12" fmla="*/ 3386295 h 338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24493" h="3386295">
                <a:moveTo>
                  <a:pt x="11324493" y="0"/>
                </a:moveTo>
                <a:lnTo>
                  <a:pt x="11153671" y="120580"/>
                </a:lnTo>
                <a:lnTo>
                  <a:pt x="11173767" y="683288"/>
                </a:lnTo>
                <a:lnTo>
                  <a:pt x="5817996" y="693336"/>
                </a:lnTo>
                <a:lnTo>
                  <a:pt x="5687367" y="1045029"/>
                </a:lnTo>
                <a:lnTo>
                  <a:pt x="5596932" y="1155561"/>
                </a:lnTo>
                <a:lnTo>
                  <a:pt x="5466304" y="1235947"/>
                </a:lnTo>
                <a:lnTo>
                  <a:pt x="5365820" y="1245996"/>
                </a:lnTo>
                <a:lnTo>
                  <a:pt x="1939332" y="1235947"/>
                </a:lnTo>
                <a:lnTo>
                  <a:pt x="110532" y="2632668"/>
                </a:lnTo>
                <a:lnTo>
                  <a:pt x="20097" y="2763297"/>
                </a:lnTo>
                <a:lnTo>
                  <a:pt x="0" y="2873829"/>
                </a:lnTo>
                <a:lnTo>
                  <a:pt x="30145" y="3386295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192208" y="345849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98921" y="2817628"/>
            <a:ext cx="2477386" cy="253054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~PP1144.WAV">
            <a:hlinkClick r:id="" action="ppaction://media"/>
          </p:cNvPr>
          <p:cNvPicPr>
            <a:picLocks noRot="1" noChangeAspect="1"/>
          </p:cNvPicPr>
          <p:nvPr>
            <a:wavAudioFile r:embed="rId1" name="~PP1144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1176827"/>
      </p:ext>
    </p:extLst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hetransportco.com/sitebuildercontent/sitebuilderpictures/mrt60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947"/>
          <a:stretch/>
        </p:blipFill>
        <p:spPr bwMode="auto">
          <a:xfrm>
            <a:off x="0" y="1"/>
            <a:ext cx="12192000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milwtransit.org/WP/wp-content/uploads/2014/04/mrt62.jpg"/>
          <p:cNvPicPr>
            <a:picLocks noChangeAspect="1" noChangeArrowheads="1"/>
          </p:cNvPicPr>
          <p:nvPr/>
        </p:nvPicPr>
        <p:blipFill rotWithShape="1">
          <a:blip r:embed="rId4" cstate="print">
            <a:lum bright="6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49" t="54230" r="60557" b="41774"/>
          <a:stretch/>
        </p:blipFill>
        <p:spPr bwMode="auto">
          <a:xfrm>
            <a:off x="3375025" y="1"/>
            <a:ext cx="5441950" cy="117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2544.WAV">
            <a:hlinkClick r:id="" action="ppaction://media"/>
          </p:cNvPr>
          <p:cNvPicPr>
            <a:picLocks noRot="1" noChangeAspect="1"/>
          </p:cNvPicPr>
          <p:nvPr>
            <a:wavAudioFile r:embed="rId1" name="~PP2544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2830023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usr_m_mke_speedrail_wreck_1192_1193_39_40_100thnationalave_19500902_biro_mke4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b="10970"/>
          <a:stretch/>
        </p:blipFill>
        <p:spPr>
          <a:xfrm>
            <a:off x="0" y="7937"/>
            <a:ext cx="12199342" cy="6883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49725" y="6244800"/>
            <a:ext cx="2332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9/2/1950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5" name="~PP1363.WAV">
            <a:hlinkClick r:id="" action="ppaction://media"/>
          </p:cNvPr>
          <p:cNvPicPr>
            <a:picLocks noRot="1" noChangeAspect="1"/>
          </p:cNvPicPr>
          <p:nvPr>
            <a:wavAudioFile r:embed="rId1" name="~PP136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6054234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c3313322.r22.cf0.rackcdn.com/last_day_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026" y="784552"/>
            <a:ext cx="8733183" cy="6073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Safety Concerns  + More Autos = End of Service</a:t>
            </a:r>
            <a:endParaRPr lang="en-US" sz="48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683026" y="627322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6/30/1951</a:t>
            </a:r>
            <a:endParaRPr lang="en-US" sz="3200" b="1" dirty="0"/>
          </a:p>
        </p:txBody>
      </p:sp>
      <p:pic>
        <p:nvPicPr>
          <p:cNvPr id="5" name="~PP3111.WAV">
            <a:hlinkClick r:id="" action="ppaction://media"/>
          </p:cNvPr>
          <p:cNvPicPr>
            <a:picLocks noRot="1" noChangeAspect="1"/>
          </p:cNvPicPr>
          <p:nvPr>
            <a:wavAudioFile r:embed="rId1" name="~PP311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8712936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00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67" r="11488" b="26445"/>
          <a:stretch/>
        </p:blipFill>
        <p:spPr bwMode="auto">
          <a:xfrm>
            <a:off x="0" y="1275221"/>
            <a:ext cx="6414053" cy="5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72278" y="0"/>
            <a:ext cx="1249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err="1">
                <a:latin typeface="Arial" panose="020B0604020202020204" pitchFamily="34" charset="0"/>
              </a:rPr>
              <a:t>Speedrail</a:t>
            </a:r>
            <a:r>
              <a:rPr lang="en-US" sz="4800" b="1" u="sng" dirty="0">
                <a:latin typeface="Arial" panose="020B0604020202020204" pitchFamily="34" charset="0"/>
              </a:rPr>
              <a:t> </a:t>
            </a:r>
            <a:r>
              <a:rPr lang="en-US" sz="4800" b="1" u="sng" dirty="0" smtClean="0">
                <a:latin typeface="Arial" panose="020B0604020202020204" pitchFamily="34" charset="0"/>
              </a:rPr>
              <a:t>ROW Became Zoo Interchange</a:t>
            </a:r>
            <a:endParaRPr lang="en-US" sz="48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21547" t="10056" r="35469" b="14315"/>
          <a:stretch/>
        </p:blipFill>
        <p:spPr>
          <a:xfrm>
            <a:off x="6546574" y="1270625"/>
            <a:ext cx="5645426" cy="5587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3478" y="696868"/>
            <a:ext cx="186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1950</a:t>
            </a:r>
            <a:endParaRPr lang="en-US" sz="40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8335617" y="696868"/>
            <a:ext cx="186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Today</a:t>
            </a:r>
            <a:endParaRPr lang="en-US" sz="4000" b="1" u="sng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686261" y="1270625"/>
            <a:ext cx="1815548" cy="5587375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72400" y="1245940"/>
            <a:ext cx="1815548" cy="5587375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34739" y="1270625"/>
            <a:ext cx="1815548" cy="5587375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20878" y="1258282"/>
            <a:ext cx="1815548" cy="5587375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713.WAV">
            <a:hlinkClick r:id="" action="ppaction://media"/>
          </p:cNvPr>
          <p:cNvPicPr>
            <a:picLocks noRot="1" noChangeAspect="1"/>
          </p:cNvPicPr>
          <p:nvPr>
            <a:wavAudioFile r:embed="rId1" name="~PP71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549863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ib.utexas.edu/maps/topo/wisconsin/txu-pclmaps-topo-wi-milwaukee_special-18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69" t="48238" r="60393" b="43475"/>
          <a:stretch/>
        </p:blipFill>
        <p:spPr bwMode="auto">
          <a:xfrm>
            <a:off x="-15625" y="16388"/>
            <a:ext cx="12207625" cy="689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4345043" y="809354"/>
            <a:ext cx="7965508" cy="5970641"/>
          </a:xfrm>
          <a:custGeom>
            <a:avLst/>
            <a:gdLst>
              <a:gd name="connsiteX0" fmla="*/ 2935112 w 7270045"/>
              <a:gd name="connsiteY0" fmla="*/ 67733 h 4030133"/>
              <a:gd name="connsiteX1" fmla="*/ 2946400 w 7270045"/>
              <a:gd name="connsiteY1" fmla="*/ 1377244 h 4030133"/>
              <a:gd name="connsiteX2" fmla="*/ 0 w 7270045"/>
              <a:gd name="connsiteY2" fmla="*/ 1354666 h 4030133"/>
              <a:gd name="connsiteX3" fmla="*/ 22578 w 7270045"/>
              <a:gd name="connsiteY3" fmla="*/ 4030133 h 4030133"/>
              <a:gd name="connsiteX4" fmla="*/ 7270045 w 7270045"/>
              <a:gd name="connsiteY4" fmla="*/ 3951111 h 4030133"/>
              <a:gd name="connsiteX5" fmla="*/ 7224889 w 7270045"/>
              <a:gd name="connsiteY5" fmla="*/ 2551289 h 4030133"/>
              <a:gd name="connsiteX6" fmla="*/ 6750756 w 7270045"/>
              <a:gd name="connsiteY6" fmla="*/ 2551289 h 4030133"/>
              <a:gd name="connsiteX7" fmla="*/ 6750756 w 7270045"/>
              <a:gd name="connsiteY7" fmla="*/ 2133600 h 4030133"/>
              <a:gd name="connsiteX8" fmla="*/ 6671734 w 7270045"/>
              <a:gd name="connsiteY8" fmla="*/ 2133600 h 4030133"/>
              <a:gd name="connsiteX9" fmla="*/ 6660445 w 7270045"/>
              <a:gd name="connsiteY9" fmla="*/ 1377244 h 4030133"/>
              <a:gd name="connsiteX10" fmla="*/ 6604000 w 7270045"/>
              <a:gd name="connsiteY10" fmla="*/ 1377244 h 4030133"/>
              <a:gd name="connsiteX11" fmla="*/ 6615289 w 7270045"/>
              <a:gd name="connsiteY11" fmla="*/ 0 h 4030133"/>
              <a:gd name="connsiteX12" fmla="*/ 2935112 w 7270045"/>
              <a:gd name="connsiteY12" fmla="*/ 67733 h 4030133"/>
              <a:gd name="connsiteX0" fmla="*/ 3247535 w 7270045"/>
              <a:gd name="connsiteY0" fmla="*/ 1628 h 4206593"/>
              <a:gd name="connsiteX1" fmla="*/ 2946400 w 7270045"/>
              <a:gd name="connsiteY1" fmla="*/ 1553704 h 4206593"/>
              <a:gd name="connsiteX2" fmla="*/ 0 w 7270045"/>
              <a:gd name="connsiteY2" fmla="*/ 1531126 h 4206593"/>
              <a:gd name="connsiteX3" fmla="*/ 22578 w 7270045"/>
              <a:gd name="connsiteY3" fmla="*/ 4206593 h 4206593"/>
              <a:gd name="connsiteX4" fmla="*/ 7270045 w 7270045"/>
              <a:gd name="connsiteY4" fmla="*/ 4127571 h 4206593"/>
              <a:gd name="connsiteX5" fmla="*/ 7224889 w 7270045"/>
              <a:gd name="connsiteY5" fmla="*/ 2727749 h 4206593"/>
              <a:gd name="connsiteX6" fmla="*/ 6750756 w 7270045"/>
              <a:gd name="connsiteY6" fmla="*/ 2727749 h 4206593"/>
              <a:gd name="connsiteX7" fmla="*/ 6750756 w 7270045"/>
              <a:gd name="connsiteY7" fmla="*/ 2310060 h 4206593"/>
              <a:gd name="connsiteX8" fmla="*/ 6671734 w 7270045"/>
              <a:gd name="connsiteY8" fmla="*/ 2310060 h 4206593"/>
              <a:gd name="connsiteX9" fmla="*/ 6660445 w 7270045"/>
              <a:gd name="connsiteY9" fmla="*/ 1553704 h 4206593"/>
              <a:gd name="connsiteX10" fmla="*/ 6604000 w 7270045"/>
              <a:gd name="connsiteY10" fmla="*/ 1553704 h 4206593"/>
              <a:gd name="connsiteX11" fmla="*/ 6615289 w 7270045"/>
              <a:gd name="connsiteY11" fmla="*/ 176460 h 4206593"/>
              <a:gd name="connsiteX12" fmla="*/ 3247535 w 7270045"/>
              <a:gd name="connsiteY12" fmla="*/ 1628 h 4206593"/>
              <a:gd name="connsiteX0" fmla="*/ 3247535 w 7270045"/>
              <a:gd name="connsiteY0" fmla="*/ 6704 h 4211669"/>
              <a:gd name="connsiteX1" fmla="*/ 2946400 w 7270045"/>
              <a:gd name="connsiteY1" fmla="*/ 1558780 h 4211669"/>
              <a:gd name="connsiteX2" fmla="*/ 0 w 7270045"/>
              <a:gd name="connsiteY2" fmla="*/ 1536202 h 4211669"/>
              <a:gd name="connsiteX3" fmla="*/ 22578 w 7270045"/>
              <a:gd name="connsiteY3" fmla="*/ 4211669 h 4211669"/>
              <a:gd name="connsiteX4" fmla="*/ 7270045 w 7270045"/>
              <a:gd name="connsiteY4" fmla="*/ 4132647 h 4211669"/>
              <a:gd name="connsiteX5" fmla="*/ 7224889 w 7270045"/>
              <a:gd name="connsiteY5" fmla="*/ 2732825 h 4211669"/>
              <a:gd name="connsiteX6" fmla="*/ 6750756 w 7270045"/>
              <a:gd name="connsiteY6" fmla="*/ 2732825 h 4211669"/>
              <a:gd name="connsiteX7" fmla="*/ 6750756 w 7270045"/>
              <a:gd name="connsiteY7" fmla="*/ 2315136 h 4211669"/>
              <a:gd name="connsiteX8" fmla="*/ 6671734 w 7270045"/>
              <a:gd name="connsiteY8" fmla="*/ 2315136 h 4211669"/>
              <a:gd name="connsiteX9" fmla="*/ 6660445 w 7270045"/>
              <a:gd name="connsiteY9" fmla="*/ 1558780 h 4211669"/>
              <a:gd name="connsiteX10" fmla="*/ 6604000 w 7270045"/>
              <a:gd name="connsiteY10" fmla="*/ 1558780 h 4211669"/>
              <a:gd name="connsiteX11" fmla="*/ 6141267 w 7270045"/>
              <a:gd name="connsiteY11" fmla="*/ 5125 h 4211669"/>
              <a:gd name="connsiteX12" fmla="*/ 3247535 w 7270045"/>
              <a:gd name="connsiteY12" fmla="*/ 6704 h 4211669"/>
              <a:gd name="connsiteX0" fmla="*/ 3247535 w 7270045"/>
              <a:gd name="connsiteY0" fmla="*/ 6704 h 4211669"/>
              <a:gd name="connsiteX1" fmla="*/ 2946400 w 7270045"/>
              <a:gd name="connsiteY1" fmla="*/ 1558780 h 4211669"/>
              <a:gd name="connsiteX2" fmla="*/ 0 w 7270045"/>
              <a:gd name="connsiteY2" fmla="*/ 1536202 h 4211669"/>
              <a:gd name="connsiteX3" fmla="*/ 22578 w 7270045"/>
              <a:gd name="connsiteY3" fmla="*/ 4211669 h 4211669"/>
              <a:gd name="connsiteX4" fmla="*/ 7270045 w 7270045"/>
              <a:gd name="connsiteY4" fmla="*/ 4132647 h 4211669"/>
              <a:gd name="connsiteX5" fmla="*/ 7224889 w 7270045"/>
              <a:gd name="connsiteY5" fmla="*/ 2732825 h 4211669"/>
              <a:gd name="connsiteX6" fmla="*/ 6750756 w 7270045"/>
              <a:gd name="connsiteY6" fmla="*/ 2732825 h 4211669"/>
              <a:gd name="connsiteX7" fmla="*/ 6750756 w 7270045"/>
              <a:gd name="connsiteY7" fmla="*/ 2315136 h 4211669"/>
              <a:gd name="connsiteX8" fmla="*/ 6671734 w 7270045"/>
              <a:gd name="connsiteY8" fmla="*/ 2315136 h 4211669"/>
              <a:gd name="connsiteX9" fmla="*/ 6660445 w 7270045"/>
              <a:gd name="connsiteY9" fmla="*/ 1558780 h 4211669"/>
              <a:gd name="connsiteX10" fmla="*/ 6604000 w 7270045"/>
              <a:gd name="connsiteY10" fmla="*/ 1558780 h 4211669"/>
              <a:gd name="connsiteX11" fmla="*/ 5268637 w 7270045"/>
              <a:gd name="connsiteY11" fmla="*/ 5125 h 4211669"/>
              <a:gd name="connsiteX12" fmla="*/ 3247535 w 7270045"/>
              <a:gd name="connsiteY12" fmla="*/ 6704 h 4211669"/>
              <a:gd name="connsiteX0" fmla="*/ 3247535 w 7270045"/>
              <a:gd name="connsiteY0" fmla="*/ 6704 h 4211669"/>
              <a:gd name="connsiteX1" fmla="*/ 2946400 w 7270045"/>
              <a:gd name="connsiteY1" fmla="*/ 1558780 h 4211669"/>
              <a:gd name="connsiteX2" fmla="*/ 0 w 7270045"/>
              <a:gd name="connsiteY2" fmla="*/ 1536202 h 4211669"/>
              <a:gd name="connsiteX3" fmla="*/ 22578 w 7270045"/>
              <a:gd name="connsiteY3" fmla="*/ 4211669 h 4211669"/>
              <a:gd name="connsiteX4" fmla="*/ 7270045 w 7270045"/>
              <a:gd name="connsiteY4" fmla="*/ 4132647 h 4211669"/>
              <a:gd name="connsiteX5" fmla="*/ 7224889 w 7270045"/>
              <a:gd name="connsiteY5" fmla="*/ 2732825 h 4211669"/>
              <a:gd name="connsiteX6" fmla="*/ 6750756 w 7270045"/>
              <a:gd name="connsiteY6" fmla="*/ 2732825 h 4211669"/>
              <a:gd name="connsiteX7" fmla="*/ 6750756 w 7270045"/>
              <a:gd name="connsiteY7" fmla="*/ 2315136 h 4211669"/>
              <a:gd name="connsiteX8" fmla="*/ 6671734 w 7270045"/>
              <a:gd name="connsiteY8" fmla="*/ 2315136 h 4211669"/>
              <a:gd name="connsiteX9" fmla="*/ 6660445 w 7270045"/>
              <a:gd name="connsiteY9" fmla="*/ 1558780 h 4211669"/>
              <a:gd name="connsiteX10" fmla="*/ 5268637 w 7270045"/>
              <a:gd name="connsiteY10" fmla="*/ 5125 h 4211669"/>
              <a:gd name="connsiteX11" fmla="*/ 3247535 w 7270045"/>
              <a:gd name="connsiteY11" fmla="*/ 6704 h 4211669"/>
              <a:gd name="connsiteX0" fmla="*/ 3247535 w 7270045"/>
              <a:gd name="connsiteY0" fmla="*/ 6704 h 4211669"/>
              <a:gd name="connsiteX1" fmla="*/ 2946400 w 7270045"/>
              <a:gd name="connsiteY1" fmla="*/ 1558780 h 4211669"/>
              <a:gd name="connsiteX2" fmla="*/ 0 w 7270045"/>
              <a:gd name="connsiteY2" fmla="*/ 1536202 h 4211669"/>
              <a:gd name="connsiteX3" fmla="*/ 22578 w 7270045"/>
              <a:gd name="connsiteY3" fmla="*/ 4211669 h 4211669"/>
              <a:gd name="connsiteX4" fmla="*/ 7270045 w 7270045"/>
              <a:gd name="connsiteY4" fmla="*/ 4132647 h 4211669"/>
              <a:gd name="connsiteX5" fmla="*/ 7224889 w 7270045"/>
              <a:gd name="connsiteY5" fmla="*/ 2732825 h 4211669"/>
              <a:gd name="connsiteX6" fmla="*/ 6750756 w 7270045"/>
              <a:gd name="connsiteY6" fmla="*/ 2732825 h 4211669"/>
              <a:gd name="connsiteX7" fmla="*/ 6750756 w 7270045"/>
              <a:gd name="connsiteY7" fmla="*/ 2315136 h 4211669"/>
              <a:gd name="connsiteX8" fmla="*/ 6671734 w 7270045"/>
              <a:gd name="connsiteY8" fmla="*/ 2315136 h 4211669"/>
              <a:gd name="connsiteX9" fmla="*/ 5268637 w 7270045"/>
              <a:gd name="connsiteY9" fmla="*/ 5125 h 4211669"/>
              <a:gd name="connsiteX10" fmla="*/ 3247535 w 7270045"/>
              <a:gd name="connsiteY10" fmla="*/ 6704 h 4211669"/>
              <a:gd name="connsiteX0" fmla="*/ 3247535 w 7270045"/>
              <a:gd name="connsiteY0" fmla="*/ 6704 h 4211669"/>
              <a:gd name="connsiteX1" fmla="*/ 2946400 w 7270045"/>
              <a:gd name="connsiteY1" fmla="*/ 1558780 h 4211669"/>
              <a:gd name="connsiteX2" fmla="*/ 0 w 7270045"/>
              <a:gd name="connsiteY2" fmla="*/ 1536202 h 4211669"/>
              <a:gd name="connsiteX3" fmla="*/ 22578 w 7270045"/>
              <a:gd name="connsiteY3" fmla="*/ 4211669 h 4211669"/>
              <a:gd name="connsiteX4" fmla="*/ 7270045 w 7270045"/>
              <a:gd name="connsiteY4" fmla="*/ 4132647 h 4211669"/>
              <a:gd name="connsiteX5" fmla="*/ 7224889 w 7270045"/>
              <a:gd name="connsiteY5" fmla="*/ 2732825 h 4211669"/>
              <a:gd name="connsiteX6" fmla="*/ 6750756 w 7270045"/>
              <a:gd name="connsiteY6" fmla="*/ 2732825 h 4211669"/>
              <a:gd name="connsiteX7" fmla="*/ 6750756 w 7270045"/>
              <a:gd name="connsiteY7" fmla="*/ 2315136 h 4211669"/>
              <a:gd name="connsiteX8" fmla="*/ 5268637 w 7270045"/>
              <a:gd name="connsiteY8" fmla="*/ 5125 h 4211669"/>
              <a:gd name="connsiteX9" fmla="*/ 3247535 w 7270045"/>
              <a:gd name="connsiteY9" fmla="*/ 6704 h 4211669"/>
              <a:gd name="connsiteX0" fmla="*/ 3247535 w 7270045"/>
              <a:gd name="connsiteY0" fmla="*/ 6704 h 4211669"/>
              <a:gd name="connsiteX1" fmla="*/ 2946400 w 7270045"/>
              <a:gd name="connsiteY1" fmla="*/ 1558780 h 4211669"/>
              <a:gd name="connsiteX2" fmla="*/ 0 w 7270045"/>
              <a:gd name="connsiteY2" fmla="*/ 1536202 h 4211669"/>
              <a:gd name="connsiteX3" fmla="*/ 22578 w 7270045"/>
              <a:gd name="connsiteY3" fmla="*/ 4211669 h 4211669"/>
              <a:gd name="connsiteX4" fmla="*/ 7270045 w 7270045"/>
              <a:gd name="connsiteY4" fmla="*/ 4132647 h 4211669"/>
              <a:gd name="connsiteX5" fmla="*/ 7224889 w 7270045"/>
              <a:gd name="connsiteY5" fmla="*/ 2732825 h 4211669"/>
              <a:gd name="connsiteX6" fmla="*/ 6750756 w 7270045"/>
              <a:gd name="connsiteY6" fmla="*/ 2732825 h 4211669"/>
              <a:gd name="connsiteX7" fmla="*/ 5268637 w 7270045"/>
              <a:gd name="connsiteY7" fmla="*/ 5125 h 4211669"/>
              <a:gd name="connsiteX8" fmla="*/ 3247535 w 7270045"/>
              <a:gd name="connsiteY8" fmla="*/ 6704 h 4211669"/>
              <a:gd name="connsiteX0" fmla="*/ 3247535 w 7270045"/>
              <a:gd name="connsiteY0" fmla="*/ 6704 h 4211669"/>
              <a:gd name="connsiteX1" fmla="*/ 2946400 w 7270045"/>
              <a:gd name="connsiteY1" fmla="*/ 1558780 h 4211669"/>
              <a:gd name="connsiteX2" fmla="*/ 0 w 7270045"/>
              <a:gd name="connsiteY2" fmla="*/ 1536202 h 4211669"/>
              <a:gd name="connsiteX3" fmla="*/ 22578 w 7270045"/>
              <a:gd name="connsiteY3" fmla="*/ 4211669 h 4211669"/>
              <a:gd name="connsiteX4" fmla="*/ 7270045 w 7270045"/>
              <a:gd name="connsiteY4" fmla="*/ 4132647 h 4211669"/>
              <a:gd name="connsiteX5" fmla="*/ 7224889 w 7270045"/>
              <a:gd name="connsiteY5" fmla="*/ 2732825 h 4211669"/>
              <a:gd name="connsiteX6" fmla="*/ 5268637 w 7270045"/>
              <a:gd name="connsiteY6" fmla="*/ 5125 h 4211669"/>
              <a:gd name="connsiteX7" fmla="*/ 3247535 w 7270045"/>
              <a:gd name="connsiteY7" fmla="*/ 6704 h 4211669"/>
              <a:gd name="connsiteX0" fmla="*/ 3247535 w 7270045"/>
              <a:gd name="connsiteY0" fmla="*/ 6704 h 4211669"/>
              <a:gd name="connsiteX1" fmla="*/ 2946400 w 7270045"/>
              <a:gd name="connsiteY1" fmla="*/ 1558780 h 4211669"/>
              <a:gd name="connsiteX2" fmla="*/ 0 w 7270045"/>
              <a:gd name="connsiteY2" fmla="*/ 1536202 h 4211669"/>
              <a:gd name="connsiteX3" fmla="*/ 22578 w 7270045"/>
              <a:gd name="connsiteY3" fmla="*/ 4211669 h 4211669"/>
              <a:gd name="connsiteX4" fmla="*/ 7270045 w 7270045"/>
              <a:gd name="connsiteY4" fmla="*/ 4132647 h 4211669"/>
              <a:gd name="connsiteX5" fmla="*/ 5268637 w 7270045"/>
              <a:gd name="connsiteY5" fmla="*/ 5125 h 4211669"/>
              <a:gd name="connsiteX6" fmla="*/ 3247535 w 7270045"/>
              <a:gd name="connsiteY6" fmla="*/ 6704 h 4211669"/>
              <a:gd name="connsiteX0" fmla="*/ 3247535 w 5268637"/>
              <a:gd name="connsiteY0" fmla="*/ 6704 h 4211669"/>
              <a:gd name="connsiteX1" fmla="*/ 2946400 w 5268637"/>
              <a:gd name="connsiteY1" fmla="*/ 1558780 h 4211669"/>
              <a:gd name="connsiteX2" fmla="*/ 0 w 5268637"/>
              <a:gd name="connsiteY2" fmla="*/ 1536202 h 4211669"/>
              <a:gd name="connsiteX3" fmla="*/ 22578 w 5268637"/>
              <a:gd name="connsiteY3" fmla="*/ 4211669 h 4211669"/>
              <a:gd name="connsiteX4" fmla="*/ 5255455 w 5268637"/>
              <a:gd name="connsiteY4" fmla="*/ 4143673 h 4211669"/>
              <a:gd name="connsiteX5" fmla="*/ 5268637 w 5268637"/>
              <a:gd name="connsiteY5" fmla="*/ 5125 h 4211669"/>
              <a:gd name="connsiteX6" fmla="*/ 3247535 w 5268637"/>
              <a:gd name="connsiteY6" fmla="*/ 6704 h 4211669"/>
              <a:gd name="connsiteX0" fmla="*/ 2913565 w 5268637"/>
              <a:gd name="connsiteY0" fmla="*/ 3381 h 4263475"/>
              <a:gd name="connsiteX1" fmla="*/ 2946400 w 5268637"/>
              <a:gd name="connsiteY1" fmla="*/ 1610586 h 4263475"/>
              <a:gd name="connsiteX2" fmla="*/ 0 w 5268637"/>
              <a:gd name="connsiteY2" fmla="*/ 1588008 h 4263475"/>
              <a:gd name="connsiteX3" fmla="*/ 22578 w 5268637"/>
              <a:gd name="connsiteY3" fmla="*/ 4263475 h 4263475"/>
              <a:gd name="connsiteX4" fmla="*/ 5255455 w 5268637"/>
              <a:gd name="connsiteY4" fmla="*/ 4195479 h 4263475"/>
              <a:gd name="connsiteX5" fmla="*/ 5268637 w 5268637"/>
              <a:gd name="connsiteY5" fmla="*/ 56931 h 4263475"/>
              <a:gd name="connsiteX6" fmla="*/ 2913565 w 5268637"/>
              <a:gd name="connsiteY6" fmla="*/ 3381 h 4263475"/>
              <a:gd name="connsiteX0" fmla="*/ 2923620 w 5268637"/>
              <a:gd name="connsiteY0" fmla="*/ 183134 h 4206544"/>
              <a:gd name="connsiteX1" fmla="*/ 2946400 w 5268637"/>
              <a:gd name="connsiteY1" fmla="*/ 1553655 h 4206544"/>
              <a:gd name="connsiteX2" fmla="*/ 0 w 5268637"/>
              <a:gd name="connsiteY2" fmla="*/ 1531077 h 4206544"/>
              <a:gd name="connsiteX3" fmla="*/ 22578 w 5268637"/>
              <a:gd name="connsiteY3" fmla="*/ 4206544 h 4206544"/>
              <a:gd name="connsiteX4" fmla="*/ 5255455 w 5268637"/>
              <a:gd name="connsiteY4" fmla="*/ 4138548 h 4206544"/>
              <a:gd name="connsiteX5" fmla="*/ 5268637 w 5268637"/>
              <a:gd name="connsiteY5" fmla="*/ 0 h 4206544"/>
              <a:gd name="connsiteX6" fmla="*/ 2923620 w 5268637"/>
              <a:gd name="connsiteY6" fmla="*/ 183134 h 4206544"/>
              <a:gd name="connsiteX0" fmla="*/ 2923620 w 5255455"/>
              <a:gd name="connsiteY0" fmla="*/ 8193 h 4031603"/>
              <a:gd name="connsiteX1" fmla="*/ 2946400 w 5255455"/>
              <a:gd name="connsiteY1" fmla="*/ 1378714 h 4031603"/>
              <a:gd name="connsiteX2" fmla="*/ 0 w 5255455"/>
              <a:gd name="connsiteY2" fmla="*/ 1356136 h 4031603"/>
              <a:gd name="connsiteX3" fmla="*/ 22578 w 5255455"/>
              <a:gd name="connsiteY3" fmla="*/ 4031603 h 4031603"/>
              <a:gd name="connsiteX4" fmla="*/ 5255455 w 5255455"/>
              <a:gd name="connsiteY4" fmla="*/ 3963607 h 4031603"/>
              <a:gd name="connsiteX5" fmla="*/ 5238472 w 5255455"/>
              <a:gd name="connsiteY5" fmla="*/ 0 h 4031603"/>
              <a:gd name="connsiteX6" fmla="*/ 2923620 w 5255455"/>
              <a:gd name="connsiteY6" fmla="*/ 8193 h 4031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5455" h="4031603">
                <a:moveTo>
                  <a:pt x="2923620" y="8193"/>
                </a:moveTo>
                <a:cubicBezTo>
                  <a:pt x="2927383" y="444697"/>
                  <a:pt x="2942637" y="942210"/>
                  <a:pt x="2946400" y="1378714"/>
                </a:cubicBezTo>
                <a:lnTo>
                  <a:pt x="0" y="1356136"/>
                </a:lnTo>
                <a:lnTo>
                  <a:pt x="22578" y="4031603"/>
                </a:lnTo>
                <a:lnTo>
                  <a:pt x="5255455" y="3963607"/>
                </a:lnTo>
                <a:lnTo>
                  <a:pt x="5238472" y="0"/>
                </a:lnTo>
                <a:cubicBezTo>
                  <a:pt x="4011746" y="22578"/>
                  <a:pt x="4150346" y="-14385"/>
                  <a:pt x="2923620" y="8193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7179" y="410095"/>
            <a:ext cx="4396385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Western North Greenfield Town limits (1899)</a:t>
            </a:r>
          </a:p>
        </p:txBody>
      </p:sp>
      <p:sp>
        <p:nvSpPr>
          <p:cNvPr id="6" name="Freeform 5"/>
          <p:cNvSpPr/>
          <p:nvPr/>
        </p:nvSpPr>
        <p:spPr>
          <a:xfrm>
            <a:off x="-42100" y="3818748"/>
            <a:ext cx="6105266" cy="730392"/>
          </a:xfrm>
          <a:custGeom>
            <a:avLst/>
            <a:gdLst>
              <a:gd name="connsiteX0" fmla="*/ 5932170 w 5932170"/>
              <a:gd name="connsiteY0" fmla="*/ 0 h 640080"/>
              <a:gd name="connsiteX1" fmla="*/ 4640580 w 5932170"/>
              <a:gd name="connsiteY1" fmla="*/ 605790 h 640080"/>
              <a:gd name="connsiteX2" fmla="*/ 4526280 w 5932170"/>
              <a:gd name="connsiteY2" fmla="*/ 640080 h 640080"/>
              <a:gd name="connsiteX3" fmla="*/ 11430 w 5932170"/>
              <a:gd name="connsiteY3" fmla="*/ 628650 h 640080"/>
              <a:gd name="connsiteX4" fmla="*/ 0 w 5932170"/>
              <a:gd name="connsiteY4" fmla="*/ 640080 h 640080"/>
              <a:gd name="connsiteX0" fmla="*/ 5950985 w 5950985"/>
              <a:gd name="connsiteY0" fmla="*/ 0 h 647606"/>
              <a:gd name="connsiteX1" fmla="*/ 4640580 w 5950985"/>
              <a:gd name="connsiteY1" fmla="*/ 613316 h 647606"/>
              <a:gd name="connsiteX2" fmla="*/ 4526280 w 5950985"/>
              <a:gd name="connsiteY2" fmla="*/ 647606 h 647606"/>
              <a:gd name="connsiteX3" fmla="*/ 11430 w 5950985"/>
              <a:gd name="connsiteY3" fmla="*/ 636176 h 647606"/>
              <a:gd name="connsiteX4" fmla="*/ 0 w 5950985"/>
              <a:gd name="connsiteY4" fmla="*/ 647606 h 647606"/>
              <a:gd name="connsiteX0" fmla="*/ 6063874 w 6063874"/>
              <a:gd name="connsiteY0" fmla="*/ 0 h 741680"/>
              <a:gd name="connsiteX1" fmla="*/ 4640580 w 6063874"/>
              <a:gd name="connsiteY1" fmla="*/ 707390 h 741680"/>
              <a:gd name="connsiteX2" fmla="*/ 4526280 w 6063874"/>
              <a:gd name="connsiteY2" fmla="*/ 741680 h 741680"/>
              <a:gd name="connsiteX3" fmla="*/ 11430 w 6063874"/>
              <a:gd name="connsiteY3" fmla="*/ 730250 h 741680"/>
              <a:gd name="connsiteX4" fmla="*/ 0 w 6063874"/>
              <a:gd name="connsiteY4" fmla="*/ 741680 h 741680"/>
              <a:gd name="connsiteX0" fmla="*/ 6063874 w 6063874"/>
              <a:gd name="connsiteY0" fmla="*/ 0 h 741680"/>
              <a:gd name="connsiteX1" fmla="*/ 5720411 w 6063874"/>
              <a:gd name="connsiteY1" fmla="*/ 166229 h 741680"/>
              <a:gd name="connsiteX2" fmla="*/ 4640580 w 6063874"/>
              <a:gd name="connsiteY2" fmla="*/ 707390 h 741680"/>
              <a:gd name="connsiteX3" fmla="*/ 4526280 w 6063874"/>
              <a:gd name="connsiteY3" fmla="*/ 741680 h 741680"/>
              <a:gd name="connsiteX4" fmla="*/ 11430 w 6063874"/>
              <a:gd name="connsiteY4" fmla="*/ 730250 h 741680"/>
              <a:gd name="connsiteX5" fmla="*/ 0 w 6063874"/>
              <a:gd name="connsiteY5" fmla="*/ 741680 h 741680"/>
              <a:gd name="connsiteX0" fmla="*/ 6063874 w 6063874"/>
              <a:gd name="connsiteY0" fmla="*/ 0 h 741680"/>
              <a:gd name="connsiteX1" fmla="*/ 5701596 w 6063874"/>
              <a:gd name="connsiteY1" fmla="*/ 128599 h 741680"/>
              <a:gd name="connsiteX2" fmla="*/ 4640580 w 6063874"/>
              <a:gd name="connsiteY2" fmla="*/ 707390 h 741680"/>
              <a:gd name="connsiteX3" fmla="*/ 4526280 w 6063874"/>
              <a:gd name="connsiteY3" fmla="*/ 741680 h 741680"/>
              <a:gd name="connsiteX4" fmla="*/ 11430 w 6063874"/>
              <a:gd name="connsiteY4" fmla="*/ 730250 h 741680"/>
              <a:gd name="connsiteX5" fmla="*/ 0 w 6063874"/>
              <a:gd name="connsiteY5" fmla="*/ 741680 h 741680"/>
              <a:gd name="connsiteX0" fmla="*/ 6063874 w 6063874"/>
              <a:gd name="connsiteY0" fmla="*/ 0 h 741680"/>
              <a:gd name="connsiteX1" fmla="*/ 5701596 w 6063874"/>
              <a:gd name="connsiteY1" fmla="*/ 128599 h 741680"/>
              <a:gd name="connsiteX2" fmla="*/ 4900224 w 6063874"/>
              <a:gd name="connsiteY2" fmla="*/ 635894 h 741680"/>
              <a:gd name="connsiteX3" fmla="*/ 4526280 w 6063874"/>
              <a:gd name="connsiteY3" fmla="*/ 741680 h 741680"/>
              <a:gd name="connsiteX4" fmla="*/ 11430 w 6063874"/>
              <a:gd name="connsiteY4" fmla="*/ 730250 h 741680"/>
              <a:gd name="connsiteX5" fmla="*/ 0 w 6063874"/>
              <a:gd name="connsiteY5" fmla="*/ 741680 h 741680"/>
              <a:gd name="connsiteX0" fmla="*/ 6063874 w 6063874"/>
              <a:gd name="connsiteY0" fmla="*/ 0 h 741680"/>
              <a:gd name="connsiteX1" fmla="*/ 5701596 w 6063874"/>
              <a:gd name="connsiteY1" fmla="*/ 147414 h 741680"/>
              <a:gd name="connsiteX2" fmla="*/ 4900224 w 6063874"/>
              <a:gd name="connsiteY2" fmla="*/ 635894 h 741680"/>
              <a:gd name="connsiteX3" fmla="*/ 4526280 w 6063874"/>
              <a:gd name="connsiteY3" fmla="*/ 741680 h 741680"/>
              <a:gd name="connsiteX4" fmla="*/ 11430 w 6063874"/>
              <a:gd name="connsiteY4" fmla="*/ 730250 h 741680"/>
              <a:gd name="connsiteX5" fmla="*/ 0 w 6063874"/>
              <a:gd name="connsiteY5" fmla="*/ 741680 h 741680"/>
              <a:gd name="connsiteX0" fmla="*/ 6105266 w 6105266"/>
              <a:gd name="connsiteY0" fmla="*/ 0 h 730392"/>
              <a:gd name="connsiteX1" fmla="*/ 5701596 w 6105266"/>
              <a:gd name="connsiteY1" fmla="*/ 136126 h 730392"/>
              <a:gd name="connsiteX2" fmla="*/ 4900224 w 6105266"/>
              <a:gd name="connsiteY2" fmla="*/ 624606 h 730392"/>
              <a:gd name="connsiteX3" fmla="*/ 4526280 w 6105266"/>
              <a:gd name="connsiteY3" fmla="*/ 730392 h 730392"/>
              <a:gd name="connsiteX4" fmla="*/ 11430 w 6105266"/>
              <a:gd name="connsiteY4" fmla="*/ 718962 h 730392"/>
              <a:gd name="connsiteX5" fmla="*/ 0 w 6105266"/>
              <a:gd name="connsiteY5" fmla="*/ 730392 h 73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5266" h="730392">
                <a:moveTo>
                  <a:pt x="6105266" y="0"/>
                </a:moveTo>
                <a:lnTo>
                  <a:pt x="5701596" y="136126"/>
                </a:lnTo>
                <a:lnTo>
                  <a:pt x="4900224" y="624606"/>
                </a:lnTo>
                <a:lnTo>
                  <a:pt x="4526280" y="730392"/>
                </a:lnTo>
                <a:lnTo>
                  <a:pt x="11430" y="718962"/>
                </a:lnTo>
                <a:lnTo>
                  <a:pt x="0" y="730392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-53531" y="4686300"/>
            <a:ext cx="12252960" cy="468630"/>
          </a:xfrm>
          <a:custGeom>
            <a:avLst/>
            <a:gdLst>
              <a:gd name="connsiteX0" fmla="*/ 12252960 w 12252960"/>
              <a:gd name="connsiteY0" fmla="*/ 468630 h 468630"/>
              <a:gd name="connsiteX1" fmla="*/ 11361420 w 12252960"/>
              <a:gd name="connsiteY1" fmla="*/ 102870 h 468630"/>
              <a:gd name="connsiteX2" fmla="*/ 11155680 w 12252960"/>
              <a:gd name="connsiteY2" fmla="*/ 34290 h 468630"/>
              <a:gd name="connsiteX3" fmla="*/ 10892790 w 12252960"/>
              <a:gd name="connsiteY3" fmla="*/ 0 h 468630"/>
              <a:gd name="connsiteX4" fmla="*/ 0 w 12252960"/>
              <a:gd name="connsiteY4" fmla="*/ 45720 h 46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960" h="468630">
                <a:moveTo>
                  <a:pt x="12252960" y="468630"/>
                </a:moveTo>
                <a:lnTo>
                  <a:pt x="11361420" y="102870"/>
                </a:lnTo>
                <a:lnTo>
                  <a:pt x="11155680" y="34290"/>
                </a:lnTo>
                <a:lnTo>
                  <a:pt x="10892790" y="0"/>
                </a:lnTo>
                <a:lnTo>
                  <a:pt x="0" y="45720"/>
                </a:ln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375219" y="0"/>
            <a:ext cx="10835640" cy="502920"/>
          </a:xfrm>
          <a:custGeom>
            <a:avLst/>
            <a:gdLst>
              <a:gd name="connsiteX0" fmla="*/ 11132820 w 11132820"/>
              <a:gd name="connsiteY0" fmla="*/ 1085850 h 1085850"/>
              <a:gd name="connsiteX1" fmla="*/ 9646920 w 11132820"/>
              <a:gd name="connsiteY1" fmla="*/ 1005840 h 1085850"/>
              <a:gd name="connsiteX2" fmla="*/ 9361170 w 11132820"/>
              <a:gd name="connsiteY2" fmla="*/ 960120 h 1085850"/>
              <a:gd name="connsiteX3" fmla="*/ 9121140 w 11132820"/>
              <a:gd name="connsiteY3" fmla="*/ 925830 h 1085850"/>
              <a:gd name="connsiteX4" fmla="*/ 4057650 w 11132820"/>
              <a:gd name="connsiteY4" fmla="*/ 914400 h 1085850"/>
              <a:gd name="connsiteX5" fmla="*/ 2137410 w 11132820"/>
              <a:gd name="connsiteY5" fmla="*/ 937260 h 1085850"/>
              <a:gd name="connsiteX6" fmla="*/ 1851660 w 11132820"/>
              <a:gd name="connsiteY6" fmla="*/ 914400 h 1085850"/>
              <a:gd name="connsiteX7" fmla="*/ 1463040 w 11132820"/>
              <a:gd name="connsiteY7" fmla="*/ 880110 h 1085850"/>
              <a:gd name="connsiteX8" fmla="*/ 1177290 w 11132820"/>
              <a:gd name="connsiteY8" fmla="*/ 834390 h 1085850"/>
              <a:gd name="connsiteX9" fmla="*/ 342900 w 11132820"/>
              <a:gd name="connsiteY9" fmla="*/ 548640 h 1085850"/>
              <a:gd name="connsiteX10" fmla="*/ 342900 w 11132820"/>
              <a:gd name="connsiteY10" fmla="*/ 548640 h 1085850"/>
              <a:gd name="connsiteX11" fmla="*/ 342900 w 11132820"/>
              <a:gd name="connsiteY11" fmla="*/ 548640 h 1085850"/>
              <a:gd name="connsiteX12" fmla="*/ 788670 w 11132820"/>
              <a:gd name="connsiteY12" fmla="*/ 708660 h 1085850"/>
              <a:gd name="connsiteX13" fmla="*/ 0 w 11132820"/>
              <a:gd name="connsiteY13" fmla="*/ 0 h 1085850"/>
              <a:gd name="connsiteX0" fmla="*/ 11132820 w 11132820"/>
              <a:gd name="connsiteY0" fmla="*/ 1085850 h 1085850"/>
              <a:gd name="connsiteX1" fmla="*/ 9646920 w 11132820"/>
              <a:gd name="connsiteY1" fmla="*/ 1005840 h 1085850"/>
              <a:gd name="connsiteX2" fmla="*/ 9361170 w 11132820"/>
              <a:gd name="connsiteY2" fmla="*/ 960120 h 1085850"/>
              <a:gd name="connsiteX3" fmla="*/ 9121140 w 11132820"/>
              <a:gd name="connsiteY3" fmla="*/ 925830 h 1085850"/>
              <a:gd name="connsiteX4" fmla="*/ 4057650 w 11132820"/>
              <a:gd name="connsiteY4" fmla="*/ 914400 h 1085850"/>
              <a:gd name="connsiteX5" fmla="*/ 2137410 w 11132820"/>
              <a:gd name="connsiteY5" fmla="*/ 937260 h 1085850"/>
              <a:gd name="connsiteX6" fmla="*/ 1851660 w 11132820"/>
              <a:gd name="connsiteY6" fmla="*/ 914400 h 1085850"/>
              <a:gd name="connsiteX7" fmla="*/ 1463040 w 11132820"/>
              <a:gd name="connsiteY7" fmla="*/ 880110 h 1085850"/>
              <a:gd name="connsiteX8" fmla="*/ 1177290 w 11132820"/>
              <a:gd name="connsiteY8" fmla="*/ 834390 h 1085850"/>
              <a:gd name="connsiteX9" fmla="*/ 342900 w 11132820"/>
              <a:gd name="connsiteY9" fmla="*/ 548640 h 1085850"/>
              <a:gd name="connsiteX10" fmla="*/ 342900 w 11132820"/>
              <a:gd name="connsiteY10" fmla="*/ 548640 h 1085850"/>
              <a:gd name="connsiteX11" fmla="*/ 342900 w 11132820"/>
              <a:gd name="connsiteY11" fmla="*/ 548640 h 1085850"/>
              <a:gd name="connsiteX12" fmla="*/ 742950 w 11132820"/>
              <a:gd name="connsiteY12" fmla="*/ 57150 h 1085850"/>
              <a:gd name="connsiteX13" fmla="*/ 0 w 11132820"/>
              <a:gd name="connsiteY13" fmla="*/ 0 h 1085850"/>
              <a:gd name="connsiteX0" fmla="*/ 11132820 w 11132820"/>
              <a:gd name="connsiteY0" fmla="*/ 1085850 h 1085850"/>
              <a:gd name="connsiteX1" fmla="*/ 9646920 w 11132820"/>
              <a:gd name="connsiteY1" fmla="*/ 1005840 h 1085850"/>
              <a:gd name="connsiteX2" fmla="*/ 9361170 w 11132820"/>
              <a:gd name="connsiteY2" fmla="*/ 960120 h 1085850"/>
              <a:gd name="connsiteX3" fmla="*/ 9121140 w 11132820"/>
              <a:gd name="connsiteY3" fmla="*/ 925830 h 1085850"/>
              <a:gd name="connsiteX4" fmla="*/ 4057650 w 11132820"/>
              <a:gd name="connsiteY4" fmla="*/ 914400 h 1085850"/>
              <a:gd name="connsiteX5" fmla="*/ 2137410 w 11132820"/>
              <a:gd name="connsiteY5" fmla="*/ 937260 h 1085850"/>
              <a:gd name="connsiteX6" fmla="*/ 1851660 w 11132820"/>
              <a:gd name="connsiteY6" fmla="*/ 914400 h 1085850"/>
              <a:gd name="connsiteX7" fmla="*/ 1463040 w 11132820"/>
              <a:gd name="connsiteY7" fmla="*/ 880110 h 1085850"/>
              <a:gd name="connsiteX8" fmla="*/ 1177290 w 11132820"/>
              <a:gd name="connsiteY8" fmla="*/ 834390 h 1085850"/>
              <a:gd name="connsiteX9" fmla="*/ 342900 w 11132820"/>
              <a:gd name="connsiteY9" fmla="*/ 548640 h 1085850"/>
              <a:gd name="connsiteX10" fmla="*/ 342900 w 11132820"/>
              <a:gd name="connsiteY10" fmla="*/ 548640 h 1085850"/>
              <a:gd name="connsiteX11" fmla="*/ 342900 w 11132820"/>
              <a:gd name="connsiteY11" fmla="*/ 548640 h 1085850"/>
              <a:gd name="connsiteX12" fmla="*/ 0 w 11132820"/>
              <a:gd name="connsiteY12" fmla="*/ 0 h 1085850"/>
              <a:gd name="connsiteX0" fmla="*/ 10789920 w 10789920"/>
              <a:gd name="connsiteY0" fmla="*/ 537210 h 537210"/>
              <a:gd name="connsiteX1" fmla="*/ 9304020 w 10789920"/>
              <a:gd name="connsiteY1" fmla="*/ 457200 h 537210"/>
              <a:gd name="connsiteX2" fmla="*/ 9018270 w 10789920"/>
              <a:gd name="connsiteY2" fmla="*/ 411480 h 537210"/>
              <a:gd name="connsiteX3" fmla="*/ 8778240 w 10789920"/>
              <a:gd name="connsiteY3" fmla="*/ 377190 h 537210"/>
              <a:gd name="connsiteX4" fmla="*/ 3714750 w 10789920"/>
              <a:gd name="connsiteY4" fmla="*/ 365760 h 537210"/>
              <a:gd name="connsiteX5" fmla="*/ 1794510 w 10789920"/>
              <a:gd name="connsiteY5" fmla="*/ 388620 h 537210"/>
              <a:gd name="connsiteX6" fmla="*/ 1508760 w 10789920"/>
              <a:gd name="connsiteY6" fmla="*/ 365760 h 537210"/>
              <a:gd name="connsiteX7" fmla="*/ 1120140 w 10789920"/>
              <a:gd name="connsiteY7" fmla="*/ 331470 h 537210"/>
              <a:gd name="connsiteX8" fmla="*/ 834390 w 10789920"/>
              <a:gd name="connsiteY8" fmla="*/ 285750 h 537210"/>
              <a:gd name="connsiteX9" fmla="*/ 0 w 10789920"/>
              <a:gd name="connsiteY9" fmla="*/ 0 h 537210"/>
              <a:gd name="connsiteX10" fmla="*/ 0 w 10789920"/>
              <a:gd name="connsiteY10" fmla="*/ 0 h 537210"/>
              <a:gd name="connsiteX11" fmla="*/ 0 w 10789920"/>
              <a:gd name="connsiteY11" fmla="*/ 0 h 537210"/>
              <a:gd name="connsiteX0" fmla="*/ 11064240 w 11064240"/>
              <a:gd name="connsiteY0" fmla="*/ 537210 h 537210"/>
              <a:gd name="connsiteX1" fmla="*/ 9578340 w 11064240"/>
              <a:gd name="connsiteY1" fmla="*/ 457200 h 537210"/>
              <a:gd name="connsiteX2" fmla="*/ 9292590 w 11064240"/>
              <a:gd name="connsiteY2" fmla="*/ 411480 h 537210"/>
              <a:gd name="connsiteX3" fmla="*/ 9052560 w 11064240"/>
              <a:gd name="connsiteY3" fmla="*/ 377190 h 537210"/>
              <a:gd name="connsiteX4" fmla="*/ 3989070 w 11064240"/>
              <a:gd name="connsiteY4" fmla="*/ 365760 h 537210"/>
              <a:gd name="connsiteX5" fmla="*/ 2068830 w 11064240"/>
              <a:gd name="connsiteY5" fmla="*/ 388620 h 537210"/>
              <a:gd name="connsiteX6" fmla="*/ 1783080 w 11064240"/>
              <a:gd name="connsiteY6" fmla="*/ 365760 h 537210"/>
              <a:gd name="connsiteX7" fmla="*/ 1394460 w 11064240"/>
              <a:gd name="connsiteY7" fmla="*/ 331470 h 537210"/>
              <a:gd name="connsiteX8" fmla="*/ 1108710 w 11064240"/>
              <a:gd name="connsiteY8" fmla="*/ 285750 h 537210"/>
              <a:gd name="connsiteX9" fmla="*/ 274320 w 11064240"/>
              <a:gd name="connsiteY9" fmla="*/ 0 h 537210"/>
              <a:gd name="connsiteX10" fmla="*/ 274320 w 11064240"/>
              <a:gd name="connsiteY10" fmla="*/ 0 h 537210"/>
              <a:gd name="connsiteX11" fmla="*/ 0 w 11064240"/>
              <a:gd name="connsiteY11" fmla="*/ 22860 h 537210"/>
              <a:gd name="connsiteX0" fmla="*/ 10789920 w 10789920"/>
              <a:gd name="connsiteY0" fmla="*/ 537210 h 537210"/>
              <a:gd name="connsiteX1" fmla="*/ 9304020 w 10789920"/>
              <a:gd name="connsiteY1" fmla="*/ 457200 h 537210"/>
              <a:gd name="connsiteX2" fmla="*/ 9018270 w 10789920"/>
              <a:gd name="connsiteY2" fmla="*/ 411480 h 537210"/>
              <a:gd name="connsiteX3" fmla="*/ 8778240 w 10789920"/>
              <a:gd name="connsiteY3" fmla="*/ 377190 h 537210"/>
              <a:gd name="connsiteX4" fmla="*/ 3714750 w 10789920"/>
              <a:gd name="connsiteY4" fmla="*/ 365760 h 537210"/>
              <a:gd name="connsiteX5" fmla="*/ 1794510 w 10789920"/>
              <a:gd name="connsiteY5" fmla="*/ 388620 h 537210"/>
              <a:gd name="connsiteX6" fmla="*/ 1508760 w 10789920"/>
              <a:gd name="connsiteY6" fmla="*/ 365760 h 537210"/>
              <a:gd name="connsiteX7" fmla="*/ 1120140 w 10789920"/>
              <a:gd name="connsiteY7" fmla="*/ 331470 h 537210"/>
              <a:gd name="connsiteX8" fmla="*/ 834390 w 10789920"/>
              <a:gd name="connsiteY8" fmla="*/ 285750 h 537210"/>
              <a:gd name="connsiteX9" fmla="*/ 0 w 10789920"/>
              <a:gd name="connsiteY9" fmla="*/ 0 h 537210"/>
              <a:gd name="connsiteX10" fmla="*/ 0 w 10789920"/>
              <a:gd name="connsiteY10" fmla="*/ 0 h 537210"/>
              <a:gd name="connsiteX0" fmla="*/ 11761470 w 11761470"/>
              <a:gd name="connsiteY0" fmla="*/ 754380 h 754380"/>
              <a:gd name="connsiteX1" fmla="*/ 10275570 w 11761470"/>
              <a:gd name="connsiteY1" fmla="*/ 674370 h 754380"/>
              <a:gd name="connsiteX2" fmla="*/ 9989820 w 11761470"/>
              <a:gd name="connsiteY2" fmla="*/ 628650 h 754380"/>
              <a:gd name="connsiteX3" fmla="*/ 9749790 w 11761470"/>
              <a:gd name="connsiteY3" fmla="*/ 594360 h 754380"/>
              <a:gd name="connsiteX4" fmla="*/ 4686300 w 11761470"/>
              <a:gd name="connsiteY4" fmla="*/ 582930 h 754380"/>
              <a:gd name="connsiteX5" fmla="*/ 2766060 w 11761470"/>
              <a:gd name="connsiteY5" fmla="*/ 605790 h 754380"/>
              <a:gd name="connsiteX6" fmla="*/ 2480310 w 11761470"/>
              <a:gd name="connsiteY6" fmla="*/ 582930 h 754380"/>
              <a:gd name="connsiteX7" fmla="*/ 2091690 w 11761470"/>
              <a:gd name="connsiteY7" fmla="*/ 548640 h 754380"/>
              <a:gd name="connsiteX8" fmla="*/ 1805940 w 11761470"/>
              <a:gd name="connsiteY8" fmla="*/ 502920 h 754380"/>
              <a:gd name="connsiteX9" fmla="*/ 971550 w 11761470"/>
              <a:gd name="connsiteY9" fmla="*/ 217170 h 754380"/>
              <a:gd name="connsiteX10" fmla="*/ 0 w 11761470"/>
              <a:gd name="connsiteY10" fmla="*/ 0 h 754380"/>
              <a:gd name="connsiteX0" fmla="*/ 11761470 w 11761470"/>
              <a:gd name="connsiteY0" fmla="*/ 754380 h 754380"/>
              <a:gd name="connsiteX1" fmla="*/ 10275570 w 11761470"/>
              <a:gd name="connsiteY1" fmla="*/ 674370 h 754380"/>
              <a:gd name="connsiteX2" fmla="*/ 9989820 w 11761470"/>
              <a:gd name="connsiteY2" fmla="*/ 628650 h 754380"/>
              <a:gd name="connsiteX3" fmla="*/ 9749790 w 11761470"/>
              <a:gd name="connsiteY3" fmla="*/ 594360 h 754380"/>
              <a:gd name="connsiteX4" fmla="*/ 4686300 w 11761470"/>
              <a:gd name="connsiteY4" fmla="*/ 582930 h 754380"/>
              <a:gd name="connsiteX5" fmla="*/ 2766060 w 11761470"/>
              <a:gd name="connsiteY5" fmla="*/ 605790 h 754380"/>
              <a:gd name="connsiteX6" fmla="*/ 2480310 w 11761470"/>
              <a:gd name="connsiteY6" fmla="*/ 582930 h 754380"/>
              <a:gd name="connsiteX7" fmla="*/ 2091690 w 11761470"/>
              <a:gd name="connsiteY7" fmla="*/ 548640 h 754380"/>
              <a:gd name="connsiteX8" fmla="*/ 1805940 w 11761470"/>
              <a:gd name="connsiteY8" fmla="*/ 502920 h 754380"/>
              <a:gd name="connsiteX9" fmla="*/ 925830 w 11761470"/>
              <a:gd name="connsiteY9" fmla="*/ 251460 h 754380"/>
              <a:gd name="connsiteX10" fmla="*/ 0 w 11761470"/>
              <a:gd name="connsiteY10" fmla="*/ 0 h 754380"/>
              <a:gd name="connsiteX0" fmla="*/ 10835640 w 10835640"/>
              <a:gd name="connsiteY0" fmla="*/ 502920 h 502920"/>
              <a:gd name="connsiteX1" fmla="*/ 9349740 w 10835640"/>
              <a:gd name="connsiteY1" fmla="*/ 422910 h 502920"/>
              <a:gd name="connsiteX2" fmla="*/ 9063990 w 10835640"/>
              <a:gd name="connsiteY2" fmla="*/ 377190 h 502920"/>
              <a:gd name="connsiteX3" fmla="*/ 8823960 w 10835640"/>
              <a:gd name="connsiteY3" fmla="*/ 342900 h 502920"/>
              <a:gd name="connsiteX4" fmla="*/ 3760470 w 10835640"/>
              <a:gd name="connsiteY4" fmla="*/ 331470 h 502920"/>
              <a:gd name="connsiteX5" fmla="*/ 1840230 w 10835640"/>
              <a:gd name="connsiteY5" fmla="*/ 354330 h 502920"/>
              <a:gd name="connsiteX6" fmla="*/ 1554480 w 10835640"/>
              <a:gd name="connsiteY6" fmla="*/ 331470 h 502920"/>
              <a:gd name="connsiteX7" fmla="*/ 1165860 w 10835640"/>
              <a:gd name="connsiteY7" fmla="*/ 297180 h 502920"/>
              <a:gd name="connsiteX8" fmla="*/ 880110 w 10835640"/>
              <a:gd name="connsiteY8" fmla="*/ 251460 h 502920"/>
              <a:gd name="connsiteX9" fmla="*/ 0 w 10835640"/>
              <a:gd name="connsiteY9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35640" h="502920">
                <a:moveTo>
                  <a:pt x="10835640" y="502920"/>
                </a:moveTo>
                <a:lnTo>
                  <a:pt x="9349740" y="422910"/>
                </a:lnTo>
                <a:lnTo>
                  <a:pt x="9063990" y="377190"/>
                </a:lnTo>
                <a:lnTo>
                  <a:pt x="8823960" y="342900"/>
                </a:lnTo>
                <a:lnTo>
                  <a:pt x="3760470" y="331470"/>
                </a:lnTo>
                <a:lnTo>
                  <a:pt x="1840230" y="354330"/>
                </a:lnTo>
                <a:lnTo>
                  <a:pt x="1554480" y="331470"/>
                </a:lnTo>
                <a:lnTo>
                  <a:pt x="1165860" y="297180"/>
                </a:lnTo>
                <a:lnTo>
                  <a:pt x="880110" y="251460"/>
                </a:lnTo>
                <a:cubicBezTo>
                  <a:pt x="601980" y="156210"/>
                  <a:pt x="300990" y="83820"/>
                  <a:pt x="0" y="0"/>
                </a:cubicBez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032595" y="34288"/>
            <a:ext cx="3244755" cy="3784460"/>
          </a:xfrm>
          <a:custGeom>
            <a:avLst/>
            <a:gdLst>
              <a:gd name="connsiteX0" fmla="*/ 0 w 6355080"/>
              <a:gd name="connsiteY0" fmla="*/ 3097530 h 3097530"/>
              <a:gd name="connsiteX1" fmla="*/ 240030 w 6355080"/>
              <a:gd name="connsiteY1" fmla="*/ 3040380 h 3097530"/>
              <a:gd name="connsiteX2" fmla="*/ 697230 w 6355080"/>
              <a:gd name="connsiteY2" fmla="*/ 2983230 h 3097530"/>
              <a:gd name="connsiteX3" fmla="*/ 1897380 w 6355080"/>
              <a:gd name="connsiteY3" fmla="*/ 2983230 h 3097530"/>
              <a:gd name="connsiteX4" fmla="*/ 1908810 w 6355080"/>
              <a:gd name="connsiteY4" fmla="*/ 2023110 h 3097530"/>
              <a:gd name="connsiteX5" fmla="*/ 2937510 w 6355080"/>
              <a:gd name="connsiteY5" fmla="*/ 2023110 h 3097530"/>
              <a:gd name="connsiteX6" fmla="*/ 2948940 w 6355080"/>
              <a:gd name="connsiteY6" fmla="*/ 45720 h 3097530"/>
              <a:gd name="connsiteX7" fmla="*/ 6355080 w 6355080"/>
              <a:gd name="connsiteY7" fmla="*/ 0 h 3097530"/>
              <a:gd name="connsiteX0" fmla="*/ 0 w 6355080"/>
              <a:gd name="connsiteY0" fmla="*/ 3097530 h 3097530"/>
              <a:gd name="connsiteX1" fmla="*/ 240030 w 6355080"/>
              <a:gd name="connsiteY1" fmla="*/ 3040380 h 3097530"/>
              <a:gd name="connsiteX2" fmla="*/ 697230 w 6355080"/>
              <a:gd name="connsiteY2" fmla="*/ 2983230 h 3097530"/>
              <a:gd name="connsiteX3" fmla="*/ 1897380 w 6355080"/>
              <a:gd name="connsiteY3" fmla="*/ 2983230 h 3097530"/>
              <a:gd name="connsiteX4" fmla="*/ 1908810 w 6355080"/>
              <a:gd name="connsiteY4" fmla="*/ 2023110 h 3097530"/>
              <a:gd name="connsiteX5" fmla="*/ 2937510 w 6355080"/>
              <a:gd name="connsiteY5" fmla="*/ 2023110 h 3097530"/>
              <a:gd name="connsiteX6" fmla="*/ 2994660 w 6355080"/>
              <a:gd name="connsiteY6" fmla="*/ 0 h 3097530"/>
              <a:gd name="connsiteX7" fmla="*/ 6355080 w 6355080"/>
              <a:gd name="connsiteY7" fmla="*/ 0 h 3097530"/>
              <a:gd name="connsiteX0" fmla="*/ 0 w 6355080"/>
              <a:gd name="connsiteY0" fmla="*/ 3097530 h 3097530"/>
              <a:gd name="connsiteX1" fmla="*/ 240030 w 6355080"/>
              <a:gd name="connsiteY1" fmla="*/ 3040380 h 3097530"/>
              <a:gd name="connsiteX2" fmla="*/ 697230 w 6355080"/>
              <a:gd name="connsiteY2" fmla="*/ 2983230 h 3097530"/>
              <a:gd name="connsiteX3" fmla="*/ 1897380 w 6355080"/>
              <a:gd name="connsiteY3" fmla="*/ 2983230 h 3097530"/>
              <a:gd name="connsiteX4" fmla="*/ 1908810 w 6355080"/>
              <a:gd name="connsiteY4" fmla="*/ 2023110 h 3097530"/>
              <a:gd name="connsiteX5" fmla="*/ 2937510 w 6355080"/>
              <a:gd name="connsiteY5" fmla="*/ 2023110 h 3097530"/>
              <a:gd name="connsiteX6" fmla="*/ 2929346 w 6355080"/>
              <a:gd name="connsiteY6" fmla="*/ 0 h 3097530"/>
              <a:gd name="connsiteX7" fmla="*/ 6355080 w 6355080"/>
              <a:gd name="connsiteY7" fmla="*/ 0 h 3097530"/>
              <a:gd name="connsiteX0" fmla="*/ 0 w 6355080"/>
              <a:gd name="connsiteY0" fmla="*/ 3097530 h 3097530"/>
              <a:gd name="connsiteX1" fmla="*/ 228741 w 6355080"/>
              <a:gd name="connsiteY1" fmla="*/ 2728054 h 3097530"/>
              <a:gd name="connsiteX2" fmla="*/ 697230 w 6355080"/>
              <a:gd name="connsiteY2" fmla="*/ 2983230 h 3097530"/>
              <a:gd name="connsiteX3" fmla="*/ 1897380 w 6355080"/>
              <a:gd name="connsiteY3" fmla="*/ 2983230 h 3097530"/>
              <a:gd name="connsiteX4" fmla="*/ 1908810 w 6355080"/>
              <a:gd name="connsiteY4" fmla="*/ 2023110 h 3097530"/>
              <a:gd name="connsiteX5" fmla="*/ 2937510 w 6355080"/>
              <a:gd name="connsiteY5" fmla="*/ 2023110 h 3097530"/>
              <a:gd name="connsiteX6" fmla="*/ 2929346 w 6355080"/>
              <a:gd name="connsiteY6" fmla="*/ 0 h 3097530"/>
              <a:gd name="connsiteX7" fmla="*/ 6355080 w 6355080"/>
              <a:gd name="connsiteY7" fmla="*/ 0 h 3097530"/>
              <a:gd name="connsiteX0" fmla="*/ 0 w 6355080"/>
              <a:gd name="connsiteY0" fmla="*/ 3097530 h 3097530"/>
              <a:gd name="connsiteX1" fmla="*/ 243793 w 6355080"/>
              <a:gd name="connsiteY1" fmla="*/ 2983936 h 3097530"/>
              <a:gd name="connsiteX2" fmla="*/ 697230 w 6355080"/>
              <a:gd name="connsiteY2" fmla="*/ 2983230 h 3097530"/>
              <a:gd name="connsiteX3" fmla="*/ 1897380 w 6355080"/>
              <a:gd name="connsiteY3" fmla="*/ 2983230 h 3097530"/>
              <a:gd name="connsiteX4" fmla="*/ 1908810 w 6355080"/>
              <a:gd name="connsiteY4" fmla="*/ 2023110 h 3097530"/>
              <a:gd name="connsiteX5" fmla="*/ 2937510 w 6355080"/>
              <a:gd name="connsiteY5" fmla="*/ 2023110 h 3097530"/>
              <a:gd name="connsiteX6" fmla="*/ 2929346 w 6355080"/>
              <a:gd name="connsiteY6" fmla="*/ 0 h 3097530"/>
              <a:gd name="connsiteX7" fmla="*/ 6355080 w 6355080"/>
              <a:gd name="connsiteY7" fmla="*/ 0 h 3097530"/>
              <a:gd name="connsiteX0" fmla="*/ 0 w 6204561"/>
              <a:gd name="connsiteY0" fmla="*/ 2999693 h 2999693"/>
              <a:gd name="connsiteX1" fmla="*/ 93274 w 6204561"/>
              <a:gd name="connsiteY1" fmla="*/ 2983936 h 2999693"/>
              <a:gd name="connsiteX2" fmla="*/ 546711 w 6204561"/>
              <a:gd name="connsiteY2" fmla="*/ 2983230 h 2999693"/>
              <a:gd name="connsiteX3" fmla="*/ 1746861 w 6204561"/>
              <a:gd name="connsiteY3" fmla="*/ 2983230 h 2999693"/>
              <a:gd name="connsiteX4" fmla="*/ 1758291 w 6204561"/>
              <a:gd name="connsiteY4" fmla="*/ 2023110 h 2999693"/>
              <a:gd name="connsiteX5" fmla="*/ 2786991 w 6204561"/>
              <a:gd name="connsiteY5" fmla="*/ 2023110 h 2999693"/>
              <a:gd name="connsiteX6" fmla="*/ 2778827 w 6204561"/>
              <a:gd name="connsiteY6" fmla="*/ 0 h 2999693"/>
              <a:gd name="connsiteX7" fmla="*/ 6204561 w 6204561"/>
              <a:gd name="connsiteY7" fmla="*/ 0 h 2999693"/>
              <a:gd name="connsiteX0" fmla="*/ 0 w 6204561"/>
              <a:gd name="connsiteY0" fmla="*/ 2999693 h 3002045"/>
              <a:gd name="connsiteX1" fmla="*/ 93274 w 6204561"/>
              <a:gd name="connsiteY1" fmla="*/ 2983936 h 3002045"/>
              <a:gd name="connsiteX2" fmla="*/ 546711 w 6204561"/>
              <a:gd name="connsiteY2" fmla="*/ 2983230 h 3002045"/>
              <a:gd name="connsiteX3" fmla="*/ 1765676 w 6204561"/>
              <a:gd name="connsiteY3" fmla="*/ 3002045 h 3002045"/>
              <a:gd name="connsiteX4" fmla="*/ 1758291 w 6204561"/>
              <a:gd name="connsiteY4" fmla="*/ 2023110 h 3002045"/>
              <a:gd name="connsiteX5" fmla="*/ 2786991 w 6204561"/>
              <a:gd name="connsiteY5" fmla="*/ 2023110 h 3002045"/>
              <a:gd name="connsiteX6" fmla="*/ 2778827 w 6204561"/>
              <a:gd name="connsiteY6" fmla="*/ 0 h 3002045"/>
              <a:gd name="connsiteX7" fmla="*/ 6204561 w 6204561"/>
              <a:gd name="connsiteY7" fmla="*/ 0 h 3002045"/>
              <a:gd name="connsiteX0" fmla="*/ 0 w 6204561"/>
              <a:gd name="connsiteY0" fmla="*/ 2999693 h 3002045"/>
              <a:gd name="connsiteX1" fmla="*/ 93274 w 6204561"/>
              <a:gd name="connsiteY1" fmla="*/ 2983936 h 3002045"/>
              <a:gd name="connsiteX2" fmla="*/ 482741 w 6204561"/>
              <a:gd name="connsiteY2" fmla="*/ 2994519 h 3002045"/>
              <a:gd name="connsiteX3" fmla="*/ 1765676 w 6204561"/>
              <a:gd name="connsiteY3" fmla="*/ 3002045 h 3002045"/>
              <a:gd name="connsiteX4" fmla="*/ 1758291 w 6204561"/>
              <a:gd name="connsiteY4" fmla="*/ 2023110 h 3002045"/>
              <a:gd name="connsiteX5" fmla="*/ 2786991 w 6204561"/>
              <a:gd name="connsiteY5" fmla="*/ 2023110 h 3002045"/>
              <a:gd name="connsiteX6" fmla="*/ 2778827 w 6204561"/>
              <a:gd name="connsiteY6" fmla="*/ 0 h 3002045"/>
              <a:gd name="connsiteX7" fmla="*/ 6204561 w 6204561"/>
              <a:gd name="connsiteY7" fmla="*/ 0 h 3002045"/>
              <a:gd name="connsiteX0" fmla="*/ 0 w 6204561"/>
              <a:gd name="connsiteY0" fmla="*/ 2999693 h 3002045"/>
              <a:gd name="connsiteX1" fmla="*/ 104563 w 6204561"/>
              <a:gd name="connsiteY1" fmla="*/ 2998987 h 3002045"/>
              <a:gd name="connsiteX2" fmla="*/ 482741 w 6204561"/>
              <a:gd name="connsiteY2" fmla="*/ 2994519 h 3002045"/>
              <a:gd name="connsiteX3" fmla="*/ 1765676 w 6204561"/>
              <a:gd name="connsiteY3" fmla="*/ 3002045 h 3002045"/>
              <a:gd name="connsiteX4" fmla="*/ 1758291 w 6204561"/>
              <a:gd name="connsiteY4" fmla="*/ 2023110 h 3002045"/>
              <a:gd name="connsiteX5" fmla="*/ 2786991 w 6204561"/>
              <a:gd name="connsiteY5" fmla="*/ 2023110 h 3002045"/>
              <a:gd name="connsiteX6" fmla="*/ 2778827 w 6204561"/>
              <a:gd name="connsiteY6" fmla="*/ 0 h 3002045"/>
              <a:gd name="connsiteX7" fmla="*/ 6204561 w 6204561"/>
              <a:gd name="connsiteY7" fmla="*/ 0 h 3002045"/>
              <a:gd name="connsiteX0" fmla="*/ 0 w 6178220"/>
              <a:gd name="connsiteY0" fmla="*/ 3033560 h 3033560"/>
              <a:gd name="connsiteX1" fmla="*/ 78222 w 6178220"/>
              <a:gd name="connsiteY1" fmla="*/ 2998987 h 3033560"/>
              <a:gd name="connsiteX2" fmla="*/ 456400 w 6178220"/>
              <a:gd name="connsiteY2" fmla="*/ 2994519 h 3033560"/>
              <a:gd name="connsiteX3" fmla="*/ 1739335 w 6178220"/>
              <a:gd name="connsiteY3" fmla="*/ 3002045 h 3033560"/>
              <a:gd name="connsiteX4" fmla="*/ 1731950 w 6178220"/>
              <a:gd name="connsiteY4" fmla="*/ 2023110 h 3033560"/>
              <a:gd name="connsiteX5" fmla="*/ 2760650 w 6178220"/>
              <a:gd name="connsiteY5" fmla="*/ 2023110 h 3033560"/>
              <a:gd name="connsiteX6" fmla="*/ 2752486 w 6178220"/>
              <a:gd name="connsiteY6" fmla="*/ 0 h 3033560"/>
              <a:gd name="connsiteX7" fmla="*/ 6178220 w 6178220"/>
              <a:gd name="connsiteY7" fmla="*/ 0 h 3033560"/>
              <a:gd name="connsiteX0" fmla="*/ 0 w 6174457"/>
              <a:gd name="connsiteY0" fmla="*/ 2988405 h 3002045"/>
              <a:gd name="connsiteX1" fmla="*/ 74459 w 6174457"/>
              <a:gd name="connsiteY1" fmla="*/ 2998987 h 3002045"/>
              <a:gd name="connsiteX2" fmla="*/ 452637 w 6174457"/>
              <a:gd name="connsiteY2" fmla="*/ 2994519 h 3002045"/>
              <a:gd name="connsiteX3" fmla="*/ 1735572 w 6174457"/>
              <a:gd name="connsiteY3" fmla="*/ 3002045 h 3002045"/>
              <a:gd name="connsiteX4" fmla="*/ 1728187 w 6174457"/>
              <a:gd name="connsiteY4" fmla="*/ 2023110 h 3002045"/>
              <a:gd name="connsiteX5" fmla="*/ 2756887 w 6174457"/>
              <a:gd name="connsiteY5" fmla="*/ 2023110 h 3002045"/>
              <a:gd name="connsiteX6" fmla="*/ 2748723 w 6174457"/>
              <a:gd name="connsiteY6" fmla="*/ 0 h 3002045"/>
              <a:gd name="connsiteX7" fmla="*/ 6174457 w 6174457"/>
              <a:gd name="connsiteY7" fmla="*/ 0 h 3002045"/>
              <a:gd name="connsiteX0" fmla="*/ 0 w 6144353"/>
              <a:gd name="connsiteY0" fmla="*/ 3033560 h 3033560"/>
              <a:gd name="connsiteX1" fmla="*/ 44355 w 6144353"/>
              <a:gd name="connsiteY1" fmla="*/ 2998987 h 3033560"/>
              <a:gd name="connsiteX2" fmla="*/ 422533 w 6144353"/>
              <a:gd name="connsiteY2" fmla="*/ 2994519 h 3033560"/>
              <a:gd name="connsiteX3" fmla="*/ 1705468 w 6144353"/>
              <a:gd name="connsiteY3" fmla="*/ 3002045 h 3033560"/>
              <a:gd name="connsiteX4" fmla="*/ 1698083 w 6144353"/>
              <a:gd name="connsiteY4" fmla="*/ 2023110 h 3033560"/>
              <a:gd name="connsiteX5" fmla="*/ 2726783 w 6144353"/>
              <a:gd name="connsiteY5" fmla="*/ 2023110 h 3033560"/>
              <a:gd name="connsiteX6" fmla="*/ 2718619 w 6144353"/>
              <a:gd name="connsiteY6" fmla="*/ 0 h 3033560"/>
              <a:gd name="connsiteX7" fmla="*/ 6144353 w 6144353"/>
              <a:gd name="connsiteY7" fmla="*/ 0 h 3033560"/>
              <a:gd name="connsiteX0" fmla="*/ 0 w 6159405"/>
              <a:gd name="connsiteY0" fmla="*/ 3007220 h 3007220"/>
              <a:gd name="connsiteX1" fmla="*/ 59407 w 6159405"/>
              <a:gd name="connsiteY1" fmla="*/ 2998987 h 3007220"/>
              <a:gd name="connsiteX2" fmla="*/ 437585 w 6159405"/>
              <a:gd name="connsiteY2" fmla="*/ 2994519 h 3007220"/>
              <a:gd name="connsiteX3" fmla="*/ 1720520 w 6159405"/>
              <a:gd name="connsiteY3" fmla="*/ 3002045 h 3007220"/>
              <a:gd name="connsiteX4" fmla="*/ 1713135 w 6159405"/>
              <a:gd name="connsiteY4" fmla="*/ 2023110 h 3007220"/>
              <a:gd name="connsiteX5" fmla="*/ 2741835 w 6159405"/>
              <a:gd name="connsiteY5" fmla="*/ 2023110 h 3007220"/>
              <a:gd name="connsiteX6" fmla="*/ 2733671 w 6159405"/>
              <a:gd name="connsiteY6" fmla="*/ 0 h 3007220"/>
              <a:gd name="connsiteX7" fmla="*/ 6159405 w 6159405"/>
              <a:gd name="connsiteY7" fmla="*/ 0 h 3007220"/>
              <a:gd name="connsiteX0" fmla="*/ 0 w 6159405"/>
              <a:gd name="connsiteY0" fmla="*/ 3007220 h 3007220"/>
              <a:gd name="connsiteX1" fmla="*/ 59407 w 6159405"/>
              <a:gd name="connsiteY1" fmla="*/ 2998987 h 3007220"/>
              <a:gd name="connsiteX2" fmla="*/ 437585 w 6159405"/>
              <a:gd name="connsiteY2" fmla="*/ 2994519 h 3007220"/>
              <a:gd name="connsiteX3" fmla="*/ 1720520 w 6159405"/>
              <a:gd name="connsiteY3" fmla="*/ 3002045 h 3007220"/>
              <a:gd name="connsiteX4" fmla="*/ 1713135 w 6159405"/>
              <a:gd name="connsiteY4" fmla="*/ 2023110 h 3007220"/>
              <a:gd name="connsiteX5" fmla="*/ 3244755 w 6159405"/>
              <a:gd name="connsiteY5" fmla="*/ 2007870 h 3007220"/>
              <a:gd name="connsiteX6" fmla="*/ 2733671 w 6159405"/>
              <a:gd name="connsiteY6" fmla="*/ 0 h 3007220"/>
              <a:gd name="connsiteX7" fmla="*/ 6159405 w 6159405"/>
              <a:gd name="connsiteY7" fmla="*/ 0 h 3007220"/>
              <a:gd name="connsiteX0" fmla="*/ 0 w 6159405"/>
              <a:gd name="connsiteY0" fmla="*/ 3784460 h 3784460"/>
              <a:gd name="connsiteX1" fmla="*/ 59407 w 6159405"/>
              <a:gd name="connsiteY1" fmla="*/ 3776227 h 3784460"/>
              <a:gd name="connsiteX2" fmla="*/ 437585 w 6159405"/>
              <a:gd name="connsiteY2" fmla="*/ 3771759 h 3784460"/>
              <a:gd name="connsiteX3" fmla="*/ 1720520 w 6159405"/>
              <a:gd name="connsiteY3" fmla="*/ 3779285 h 3784460"/>
              <a:gd name="connsiteX4" fmla="*/ 1713135 w 6159405"/>
              <a:gd name="connsiteY4" fmla="*/ 2800350 h 3784460"/>
              <a:gd name="connsiteX5" fmla="*/ 3244755 w 6159405"/>
              <a:gd name="connsiteY5" fmla="*/ 2785110 h 3784460"/>
              <a:gd name="connsiteX6" fmla="*/ 3221351 w 6159405"/>
              <a:gd name="connsiteY6" fmla="*/ 0 h 3784460"/>
              <a:gd name="connsiteX7" fmla="*/ 6159405 w 6159405"/>
              <a:gd name="connsiteY7" fmla="*/ 777240 h 3784460"/>
              <a:gd name="connsiteX0" fmla="*/ 0 w 5778405"/>
              <a:gd name="connsiteY0" fmla="*/ 4226420 h 4226420"/>
              <a:gd name="connsiteX1" fmla="*/ 59407 w 5778405"/>
              <a:gd name="connsiteY1" fmla="*/ 4218187 h 4226420"/>
              <a:gd name="connsiteX2" fmla="*/ 437585 w 5778405"/>
              <a:gd name="connsiteY2" fmla="*/ 4213719 h 4226420"/>
              <a:gd name="connsiteX3" fmla="*/ 1720520 w 5778405"/>
              <a:gd name="connsiteY3" fmla="*/ 4221245 h 4226420"/>
              <a:gd name="connsiteX4" fmla="*/ 1713135 w 5778405"/>
              <a:gd name="connsiteY4" fmla="*/ 3242310 h 4226420"/>
              <a:gd name="connsiteX5" fmla="*/ 3244755 w 5778405"/>
              <a:gd name="connsiteY5" fmla="*/ 3227070 h 4226420"/>
              <a:gd name="connsiteX6" fmla="*/ 3221351 w 5778405"/>
              <a:gd name="connsiteY6" fmla="*/ 441960 h 4226420"/>
              <a:gd name="connsiteX7" fmla="*/ 5778405 w 5778405"/>
              <a:gd name="connsiteY7" fmla="*/ 0 h 4226420"/>
              <a:gd name="connsiteX0" fmla="*/ 0 w 3244755"/>
              <a:gd name="connsiteY0" fmla="*/ 3784460 h 3784460"/>
              <a:gd name="connsiteX1" fmla="*/ 59407 w 3244755"/>
              <a:gd name="connsiteY1" fmla="*/ 3776227 h 3784460"/>
              <a:gd name="connsiteX2" fmla="*/ 437585 w 3244755"/>
              <a:gd name="connsiteY2" fmla="*/ 3771759 h 3784460"/>
              <a:gd name="connsiteX3" fmla="*/ 1720520 w 3244755"/>
              <a:gd name="connsiteY3" fmla="*/ 3779285 h 3784460"/>
              <a:gd name="connsiteX4" fmla="*/ 1713135 w 3244755"/>
              <a:gd name="connsiteY4" fmla="*/ 2800350 h 3784460"/>
              <a:gd name="connsiteX5" fmla="*/ 3244755 w 3244755"/>
              <a:gd name="connsiteY5" fmla="*/ 2785110 h 3784460"/>
              <a:gd name="connsiteX6" fmla="*/ 3221351 w 3244755"/>
              <a:gd name="connsiteY6" fmla="*/ 0 h 378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4755" h="3784460">
                <a:moveTo>
                  <a:pt x="0" y="3784460"/>
                </a:moveTo>
                <a:lnTo>
                  <a:pt x="59407" y="3776227"/>
                </a:lnTo>
                <a:lnTo>
                  <a:pt x="437585" y="3771759"/>
                </a:lnTo>
                <a:lnTo>
                  <a:pt x="1720520" y="3779285"/>
                </a:lnTo>
                <a:cubicBezTo>
                  <a:pt x="1718058" y="3452973"/>
                  <a:pt x="1715597" y="3126662"/>
                  <a:pt x="1713135" y="2800350"/>
                </a:cubicBezTo>
                <a:lnTo>
                  <a:pt x="3244755" y="2785110"/>
                </a:lnTo>
                <a:cubicBezTo>
                  <a:pt x="3242034" y="2110740"/>
                  <a:pt x="3224072" y="674370"/>
                  <a:pt x="3221351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9941033">
            <a:off x="4215601" y="3805226"/>
            <a:ext cx="1965298" cy="757435"/>
          </a:xfrm>
          <a:prstGeom prst="ellipse">
            <a:avLst/>
          </a:pr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62594" y="2750684"/>
            <a:ext cx="4400406" cy="4029311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30060" y="2304488"/>
            <a:ext cx="1183504" cy="0"/>
            <a:chOff x="4943685" y="-1033072"/>
            <a:chExt cx="1183504" cy="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943685" y="-1033072"/>
              <a:ext cx="118350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943685" y="-1033072"/>
              <a:ext cx="1183504" cy="0"/>
            </a:xfrm>
            <a:prstGeom prst="line">
              <a:avLst/>
            </a:prstGeom>
            <a:ln w="762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~PP1232.WAV">
            <a:hlinkClick r:id="" action="ppaction://media"/>
          </p:cNvPr>
          <p:cNvPicPr>
            <a:picLocks noRot="1" noChangeAspect="1"/>
          </p:cNvPicPr>
          <p:nvPr>
            <a:wavAudioFile r:embed="rId1" name="~PP123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1623564"/>
      </p:ext>
    </p:extLst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 rot="18403887">
            <a:off x="5467440" y="1975919"/>
            <a:ext cx="929149" cy="207717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ttp://www.thetransportco.com/sitebuildercontent/sitebuilderpictures/mrt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328175" cy="368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16506" t="38172" r="33575" b="25699"/>
          <a:stretch/>
        </p:blipFill>
        <p:spPr>
          <a:xfrm>
            <a:off x="4675238" y="3797863"/>
            <a:ext cx="7516761" cy="3060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7188" y="-1"/>
            <a:ext cx="7044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Rapid Transit Right-Of-Way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To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I-94 Right-Of-Way 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316" y="3089977"/>
            <a:ext cx="186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FF00"/>
                </a:solidFill>
              </a:rPr>
              <a:t>Today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4574" y="-1"/>
            <a:ext cx="186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FFFF00"/>
                </a:solidFill>
              </a:rPr>
              <a:t>1950</a:t>
            </a:r>
            <a:endParaRPr lang="en-US" sz="4000" b="1" u="sng" dirty="0">
              <a:solidFill>
                <a:srgbClr val="FFFF00"/>
              </a:solidFill>
            </a:endParaRPr>
          </a:p>
        </p:txBody>
      </p:sp>
      <p:pic>
        <p:nvPicPr>
          <p:cNvPr id="9" name="~PP459.WAV">
            <a:hlinkClick r:id="" action="ppaction://media"/>
          </p:cNvPr>
          <p:cNvPicPr>
            <a:picLocks noRot="1" noChangeAspect="1"/>
          </p:cNvPicPr>
          <p:nvPr>
            <a:wavAudioFile r:embed="rId1" name="~PP459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7026099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hetransportco.com/sitebuildercontent/sitebuilderpictures/tmcity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1251"/>
            <a:ext cx="4769678" cy="312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21659" t="15908" r="12394" b="5171"/>
          <a:stretch/>
        </p:blipFill>
        <p:spPr>
          <a:xfrm>
            <a:off x="7507794" y="551251"/>
            <a:ext cx="4684206" cy="3153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3019" y="-84601"/>
            <a:ext cx="2578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Looking East from 92</a:t>
            </a:r>
            <a:r>
              <a:rPr lang="en-US" sz="4400" b="1" baseline="30000" dirty="0" smtClean="0"/>
              <a:t>nd</a:t>
            </a:r>
            <a:r>
              <a:rPr lang="en-US" sz="4400" b="1" dirty="0" smtClean="0"/>
              <a:t> and Lapham</a:t>
            </a:r>
            <a:endParaRPr lang="en-US" sz="4400" b="1" dirty="0"/>
          </a:p>
        </p:txBody>
      </p:sp>
      <p:pic>
        <p:nvPicPr>
          <p:cNvPr id="3076" name="Picture 4" descr="http://www.thetransportco.com/sitebuildercontent/sitebuilderpictures/tm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48479"/>
            <a:ext cx="5861154" cy="310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/>
          <a:srcRect l="8570" t="16255" r="10773" b="11648"/>
          <a:stretch/>
        </p:blipFill>
        <p:spPr>
          <a:xfrm>
            <a:off x="6054810" y="3772185"/>
            <a:ext cx="6137190" cy="3085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1653" y="-84601"/>
            <a:ext cx="2578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FFFF00"/>
                </a:solidFill>
              </a:rPr>
              <a:t>Pre 1958</a:t>
            </a:r>
            <a:endParaRPr lang="en-US" sz="4400" b="1" u="sng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60676" y="-93550"/>
            <a:ext cx="2578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FFFF00"/>
                </a:solidFill>
              </a:rPr>
              <a:t>Today</a:t>
            </a:r>
            <a:endParaRPr lang="en-US" sz="4400" b="1" u="sng" dirty="0">
              <a:solidFill>
                <a:srgbClr val="FFFF00"/>
              </a:solidFill>
            </a:endParaRPr>
          </a:p>
        </p:txBody>
      </p:sp>
      <p:pic>
        <p:nvPicPr>
          <p:cNvPr id="9" name="~PP1124.WAV">
            <a:hlinkClick r:id="" action="ppaction://media"/>
          </p:cNvPr>
          <p:cNvPicPr>
            <a:picLocks noRot="1" noChangeAspect="1"/>
          </p:cNvPicPr>
          <p:nvPr>
            <a:wavAudioFile r:embed="rId1" name="~PP1124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451291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18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5" t="11544" r="16564" b="11275"/>
          <a:stretch/>
        </p:blipFill>
        <p:spPr>
          <a:xfrm>
            <a:off x="4474455" y="79406"/>
            <a:ext cx="3243089" cy="2725837"/>
          </a:xfrm>
          <a:prstGeom prst="rect">
            <a:avLst/>
          </a:prstGeom>
        </p:spPr>
      </p:pic>
      <p:pic>
        <p:nvPicPr>
          <p:cNvPr id="6" name="~PP994.WAV">
            <a:hlinkClick r:id="" action="ppaction://media"/>
          </p:cNvPr>
          <p:cNvPicPr>
            <a:picLocks noRot="1" noChangeAspect="1"/>
          </p:cNvPicPr>
          <p:nvPr>
            <a:wavAudioFile r:embed="rId1" name="~PP99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369921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5969804" y="698436"/>
            <a:ext cx="45719" cy="5089658"/>
          </a:xfrm>
          <a:custGeom>
            <a:avLst/>
            <a:gdLst>
              <a:gd name="connsiteX0" fmla="*/ 0 w 0"/>
              <a:gd name="connsiteY0" fmla="*/ 0 h 5226908"/>
              <a:gd name="connsiteX1" fmla="*/ 0 w 0"/>
              <a:gd name="connsiteY1" fmla="*/ 5226908 h 5226908"/>
              <a:gd name="connsiteX2" fmla="*/ 0 w 0"/>
              <a:gd name="connsiteY2" fmla="*/ 5226908 h 522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5226908">
                <a:moveTo>
                  <a:pt x="0" y="0"/>
                </a:moveTo>
                <a:lnTo>
                  <a:pt x="0" y="5226908"/>
                </a:lnTo>
                <a:lnTo>
                  <a:pt x="0" y="522690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599066" y="698436"/>
            <a:ext cx="45719" cy="5082858"/>
          </a:xfrm>
          <a:custGeom>
            <a:avLst/>
            <a:gdLst>
              <a:gd name="connsiteX0" fmla="*/ 0 w 0"/>
              <a:gd name="connsiteY0" fmla="*/ 0 h 5226908"/>
              <a:gd name="connsiteX1" fmla="*/ 0 w 0"/>
              <a:gd name="connsiteY1" fmla="*/ 5226908 h 5226908"/>
              <a:gd name="connsiteX2" fmla="*/ 0 w 0"/>
              <a:gd name="connsiteY2" fmla="*/ 5226908 h 522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5226908">
                <a:moveTo>
                  <a:pt x="0" y="0"/>
                </a:moveTo>
                <a:lnTo>
                  <a:pt x="0" y="5226908"/>
                </a:lnTo>
                <a:lnTo>
                  <a:pt x="0" y="522690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-8783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smtClean="0"/>
              <a:t>Public Transportation </a:t>
            </a:r>
            <a:r>
              <a:rPr lang="en-US" sz="4800" b="1" u="sng" dirty="0"/>
              <a:t>and West </a:t>
            </a:r>
            <a:r>
              <a:rPr lang="en-US" sz="4800" b="1" u="sng" dirty="0" smtClean="0"/>
              <a:t>Allis (1892)</a:t>
            </a:r>
            <a:endParaRPr lang="en-US" sz="4800" b="1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7866430" y="907816"/>
            <a:ext cx="265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17 Walnut/Lloyd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70272" y="2161327"/>
            <a:ext cx="150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10 Wells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4362" y="3270549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Vets Home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 rot="19841461">
            <a:off x="1572688" y="1647064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Harwood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875049" y="3939596"/>
            <a:ext cx="3292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19 Greenfield/</a:t>
            </a:r>
          </a:p>
          <a:p>
            <a:r>
              <a:rPr lang="en-US" sz="2800" b="1" dirty="0" smtClean="0">
                <a:solidFill>
                  <a:srgbClr val="7030A0"/>
                </a:solidFill>
              </a:rPr>
              <a:t>Burnham/Becher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70272" y="3386056"/>
            <a:ext cx="259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18 National Ave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78713" y="4308169"/>
            <a:ext cx="1539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Lapham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372220" y="1106877"/>
            <a:ext cx="1273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60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149215" y="698436"/>
            <a:ext cx="5411" cy="9982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4794160" y="5526483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Street</a:t>
            </a:r>
            <a:endParaRPr lang="en-US" sz="2800" b="1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5437100" y="5534630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27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Street</a:t>
            </a:r>
            <a:endParaRPr lang="en-US" sz="2800" b="1" dirty="0"/>
          </a:p>
        </p:txBody>
      </p:sp>
      <p:sp>
        <p:nvSpPr>
          <p:cNvPr id="87" name="TextBox 86"/>
          <p:cNvSpPr txBox="1"/>
          <p:nvPr/>
        </p:nvSpPr>
        <p:spPr>
          <a:xfrm rot="16200000">
            <a:off x="1902050" y="3287753"/>
            <a:ext cx="150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76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5098476" y="3720854"/>
            <a:ext cx="15118" cy="2522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0185" y="1214057"/>
            <a:ext cx="133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16 Vliet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flipV="1">
            <a:off x="6629435" y="1138446"/>
            <a:ext cx="1316213" cy="45719"/>
          </a:xfrm>
          <a:custGeom>
            <a:avLst/>
            <a:gdLst>
              <a:gd name="connsiteX0" fmla="*/ 1625600 w 1625600"/>
              <a:gd name="connsiteY0" fmla="*/ 72571 h 72571"/>
              <a:gd name="connsiteX1" fmla="*/ 377371 w 1625600"/>
              <a:gd name="connsiteY1" fmla="*/ 72571 h 72571"/>
              <a:gd name="connsiteX2" fmla="*/ 0 w 1625600"/>
              <a:gd name="connsiteY2" fmla="*/ 0 h 72571"/>
              <a:gd name="connsiteX0" fmla="*/ 1248229 w 1248229"/>
              <a:gd name="connsiteY0" fmla="*/ 0 h 0"/>
              <a:gd name="connsiteX1" fmla="*/ 0 w 12482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8229">
                <a:moveTo>
                  <a:pt x="1248229" y="0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4154626" y="180528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>
            <a:off x="6239613" y="1467800"/>
            <a:ext cx="1706035" cy="45719"/>
          </a:xfrm>
          <a:custGeom>
            <a:avLst/>
            <a:gdLst>
              <a:gd name="connsiteX0" fmla="*/ 1688123 w 1688123"/>
              <a:gd name="connsiteY0" fmla="*/ 0 h 3908"/>
              <a:gd name="connsiteX1" fmla="*/ 0 w 1688123"/>
              <a:gd name="connsiteY1" fmla="*/ 3908 h 3908"/>
              <a:gd name="connsiteX2" fmla="*/ 0 w 1688123"/>
              <a:gd name="connsiteY2" fmla="*/ 3908 h 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8123" h="3908">
                <a:moveTo>
                  <a:pt x="1688123" y="0"/>
                </a:moveTo>
                <a:lnTo>
                  <a:pt x="0" y="3908"/>
                </a:lnTo>
                <a:lnTo>
                  <a:pt x="0" y="390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flipV="1">
            <a:off x="6015896" y="2410067"/>
            <a:ext cx="1939196" cy="46342"/>
          </a:xfrm>
          <a:custGeom>
            <a:avLst/>
            <a:gdLst>
              <a:gd name="connsiteX0" fmla="*/ 1688123 w 1688123"/>
              <a:gd name="connsiteY0" fmla="*/ 0 h 3908"/>
              <a:gd name="connsiteX1" fmla="*/ 0 w 1688123"/>
              <a:gd name="connsiteY1" fmla="*/ 3908 h 3908"/>
              <a:gd name="connsiteX2" fmla="*/ 0 w 1688123"/>
              <a:gd name="connsiteY2" fmla="*/ 3908 h 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8123" h="3908">
                <a:moveTo>
                  <a:pt x="1688123" y="0"/>
                </a:moveTo>
                <a:lnTo>
                  <a:pt x="0" y="3908"/>
                </a:lnTo>
                <a:lnTo>
                  <a:pt x="0" y="390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2588658" y="3434068"/>
            <a:ext cx="121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61" name="Freeform 60"/>
          <p:cNvSpPr/>
          <p:nvPr/>
        </p:nvSpPr>
        <p:spPr>
          <a:xfrm>
            <a:off x="6019642" y="2422937"/>
            <a:ext cx="634313" cy="494270"/>
          </a:xfrm>
          <a:custGeom>
            <a:avLst/>
            <a:gdLst>
              <a:gd name="connsiteX0" fmla="*/ 630194 w 634313"/>
              <a:gd name="connsiteY0" fmla="*/ 0 h 494270"/>
              <a:gd name="connsiteX1" fmla="*/ 634313 w 634313"/>
              <a:gd name="connsiteY1" fmla="*/ 494270 h 494270"/>
              <a:gd name="connsiteX2" fmla="*/ 0 w 634313"/>
              <a:gd name="connsiteY2" fmla="*/ 486033 h 494270"/>
              <a:gd name="connsiteX3" fmla="*/ 0 w 634313"/>
              <a:gd name="connsiteY3" fmla="*/ 486033 h 49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13" h="494270">
                <a:moveTo>
                  <a:pt x="630194" y="0"/>
                </a:moveTo>
                <a:lnTo>
                  <a:pt x="634313" y="494270"/>
                </a:lnTo>
                <a:lnTo>
                  <a:pt x="0" y="486033"/>
                </a:lnTo>
                <a:lnTo>
                  <a:pt x="0" y="486033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880327" y="2785188"/>
            <a:ext cx="1817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Interurban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5084434" y="3675483"/>
            <a:ext cx="2849541" cy="285970"/>
          </a:xfrm>
          <a:custGeom>
            <a:avLst/>
            <a:gdLst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0 w 2859932"/>
              <a:gd name="connsiteY3" fmla="*/ 296693 h 301557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46759 w 2859932"/>
              <a:gd name="connsiteY3" fmla="*/ 296693 h 301557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389659 w 2859932"/>
              <a:gd name="connsiteY3" fmla="*/ 244738 h 301557"/>
              <a:gd name="connsiteX0" fmla="*/ 2859932 w 2859932"/>
              <a:gd name="connsiteY0" fmla="*/ 4864 h 722719"/>
              <a:gd name="connsiteX1" fmla="*/ 2534055 w 2859932"/>
              <a:gd name="connsiteY1" fmla="*/ 0 h 722719"/>
              <a:gd name="connsiteX2" fmla="*/ 0 w 2859932"/>
              <a:gd name="connsiteY2" fmla="*/ 301557 h 722719"/>
              <a:gd name="connsiteX3" fmla="*/ 213014 w 2859932"/>
              <a:gd name="connsiteY3" fmla="*/ 722719 h 722719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0" fmla="*/ 2849541 w 2849541"/>
              <a:gd name="connsiteY0" fmla="*/ 4864 h 285970"/>
              <a:gd name="connsiteX1" fmla="*/ 2523664 w 2849541"/>
              <a:gd name="connsiteY1" fmla="*/ 0 h 285970"/>
              <a:gd name="connsiteX2" fmla="*/ 0 w 2849541"/>
              <a:gd name="connsiteY2" fmla="*/ 285970 h 28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9541" h="285970">
                <a:moveTo>
                  <a:pt x="2849541" y="4864"/>
                </a:moveTo>
                <a:lnTo>
                  <a:pt x="2523664" y="0"/>
                </a:lnTo>
                <a:lnTo>
                  <a:pt x="0" y="28597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6003395" y="4208247"/>
            <a:ext cx="1938197" cy="693821"/>
          </a:xfrm>
          <a:custGeom>
            <a:avLst/>
            <a:gdLst>
              <a:gd name="connsiteX0" fmla="*/ 1909233 w 1909233"/>
              <a:gd name="connsiteY0" fmla="*/ 0 h 626533"/>
              <a:gd name="connsiteX1" fmla="*/ 359833 w 1909233"/>
              <a:gd name="connsiteY1" fmla="*/ 8466 h 626533"/>
              <a:gd name="connsiteX2" fmla="*/ 351367 w 1909233"/>
              <a:gd name="connsiteY2" fmla="*/ 626533 h 626533"/>
              <a:gd name="connsiteX3" fmla="*/ 0 w 1909233"/>
              <a:gd name="connsiteY3" fmla="*/ 626533 h 626533"/>
              <a:gd name="connsiteX0" fmla="*/ 1909233 w 1909233"/>
              <a:gd name="connsiteY0" fmla="*/ 0 h 626533"/>
              <a:gd name="connsiteX1" fmla="*/ 359833 w 1909233"/>
              <a:gd name="connsiteY1" fmla="*/ 8466 h 626533"/>
              <a:gd name="connsiteX2" fmla="*/ 355600 w 1909233"/>
              <a:gd name="connsiteY2" fmla="*/ 609600 h 626533"/>
              <a:gd name="connsiteX3" fmla="*/ 0 w 1909233"/>
              <a:gd name="connsiteY3" fmla="*/ 626533 h 626533"/>
              <a:gd name="connsiteX0" fmla="*/ 1926166 w 1926166"/>
              <a:gd name="connsiteY0" fmla="*/ 0 h 609600"/>
              <a:gd name="connsiteX1" fmla="*/ 376766 w 1926166"/>
              <a:gd name="connsiteY1" fmla="*/ 8466 h 609600"/>
              <a:gd name="connsiteX2" fmla="*/ 372533 w 1926166"/>
              <a:gd name="connsiteY2" fmla="*/ 609600 h 609600"/>
              <a:gd name="connsiteX3" fmla="*/ 0 w 1926166"/>
              <a:gd name="connsiteY3" fmla="*/ 605367 h 609600"/>
              <a:gd name="connsiteX0" fmla="*/ 1926166 w 1926166"/>
              <a:gd name="connsiteY0" fmla="*/ 67734 h 677334"/>
              <a:gd name="connsiteX1" fmla="*/ 372755 w 1926166"/>
              <a:gd name="connsiteY1" fmla="*/ 0 h 677334"/>
              <a:gd name="connsiteX2" fmla="*/ 372533 w 1926166"/>
              <a:gd name="connsiteY2" fmla="*/ 677334 h 677334"/>
              <a:gd name="connsiteX3" fmla="*/ 0 w 1926166"/>
              <a:gd name="connsiteY3" fmla="*/ 673101 h 677334"/>
              <a:gd name="connsiteX0" fmla="*/ 1938197 w 1938197"/>
              <a:gd name="connsiteY0" fmla="*/ 0 h 693821"/>
              <a:gd name="connsiteX1" fmla="*/ 372755 w 1938197"/>
              <a:gd name="connsiteY1" fmla="*/ 16487 h 693821"/>
              <a:gd name="connsiteX2" fmla="*/ 372533 w 1938197"/>
              <a:gd name="connsiteY2" fmla="*/ 693821 h 693821"/>
              <a:gd name="connsiteX3" fmla="*/ 0 w 1938197"/>
              <a:gd name="connsiteY3" fmla="*/ 689588 h 69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8197" h="693821">
                <a:moveTo>
                  <a:pt x="1938197" y="0"/>
                </a:moveTo>
                <a:lnTo>
                  <a:pt x="372755" y="16487"/>
                </a:lnTo>
                <a:lnTo>
                  <a:pt x="372533" y="693821"/>
                </a:lnTo>
                <a:lnTo>
                  <a:pt x="0" y="68958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394455" y="3386056"/>
            <a:ext cx="7785" cy="895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866469" y="3336205"/>
            <a:ext cx="7785" cy="895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170551" y="4569779"/>
            <a:ext cx="408162" cy="1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170551" y="4571070"/>
            <a:ext cx="448573" cy="115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593199" y="1360721"/>
            <a:ext cx="662540" cy="345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593201" y="1335556"/>
            <a:ext cx="662322" cy="3702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Horse Carri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" t="15920" r="1750" b="6774"/>
          <a:stretch/>
        </p:blipFill>
        <p:spPr bwMode="auto">
          <a:xfrm>
            <a:off x="0" y="3264858"/>
            <a:ext cx="4228224" cy="171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This photo shows a street car that first made its way down Wells Street in the 1890s. We Energies unearthed remnants of street car tracks while upgrading a natural gas main this summer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9" t="4025" r="2101" b="3452"/>
          <a:stretch/>
        </p:blipFill>
        <p:spPr bwMode="auto">
          <a:xfrm>
            <a:off x="8177278" y="4827047"/>
            <a:ext cx="3210994" cy="20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http://c3313322.r22.cf0.rackcdn.com/horse_car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79" t="51050" b="22220"/>
          <a:stretch/>
        </p:blipFill>
        <p:spPr bwMode="auto">
          <a:xfrm>
            <a:off x="47406" y="664938"/>
            <a:ext cx="5405487" cy="253336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/>
          <p:cNvSpPr txBox="1"/>
          <p:nvPr/>
        </p:nvSpPr>
        <p:spPr>
          <a:xfrm>
            <a:off x="10350227" y="2795402"/>
            <a:ext cx="1841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Milwaukee</a:t>
            </a:r>
            <a:endParaRPr lang="en-US" sz="2800" b="1" dirty="0"/>
          </a:p>
        </p:txBody>
      </p:sp>
      <p:pic>
        <p:nvPicPr>
          <p:cNvPr id="52" name="~PP2594.WAV">
            <a:hlinkClick r:id="" action="ppaction://media"/>
          </p:cNvPr>
          <p:cNvPicPr>
            <a:picLocks noRot="1" noChangeAspect="1"/>
          </p:cNvPicPr>
          <p:nvPr>
            <a:wavAudioFile r:embed="rId1" name="~PP2594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1431719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5969804" y="675982"/>
            <a:ext cx="45719" cy="5112111"/>
          </a:xfrm>
          <a:custGeom>
            <a:avLst/>
            <a:gdLst>
              <a:gd name="connsiteX0" fmla="*/ 0 w 0"/>
              <a:gd name="connsiteY0" fmla="*/ 0 h 5226908"/>
              <a:gd name="connsiteX1" fmla="*/ 0 w 0"/>
              <a:gd name="connsiteY1" fmla="*/ 5226908 h 5226908"/>
              <a:gd name="connsiteX2" fmla="*/ 0 w 0"/>
              <a:gd name="connsiteY2" fmla="*/ 5226908 h 522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5226908">
                <a:moveTo>
                  <a:pt x="0" y="0"/>
                </a:moveTo>
                <a:lnTo>
                  <a:pt x="0" y="5226908"/>
                </a:lnTo>
                <a:lnTo>
                  <a:pt x="0" y="522690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629393" y="675982"/>
            <a:ext cx="0" cy="5226908"/>
          </a:xfrm>
          <a:custGeom>
            <a:avLst/>
            <a:gdLst>
              <a:gd name="connsiteX0" fmla="*/ 0 w 0"/>
              <a:gd name="connsiteY0" fmla="*/ 0 h 5226908"/>
              <a:gd name="connsiteX1" fmla="*/ 0 w 0"/>
              <a:gd name="connsiteY1" fmla="*/ 5226908 h 5226908"/>
              <a:gd name="connsiteX2" fmla="*/ 0 w 0"/>
              <a:gd name="connsiteY2" fmla="*/ 5226908 h 522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5226908">
                <a:moveTo>
                  <a:pt x="0" y="0"/>
                </a:moveTo>
                <a:lnTo>
                  <a:pt x="0" y="5226908"/>
                </a:lnTo>
                <a:lnTo>
                  <a:pt x="0" y="522690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-8783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smtClean="0"/>
              <a:t>Public Transportation </a:t>
            </a:r>
            <a:r>
              <a:rPr lang="en-US" sz="4800" b="1" u="sng" dirty="0"/>
              <a:t>and West </a:t>
            </a:r>
            <a:r>
              <a:rPr lang="en-US" sz="4800" b="1" u="sng" dirty="0" smtClean="0"/>
              <a:t>Allis (1917)</a:t>
            </a:r>
            <a:endParaRPr lang="en-US" sz="4800" b="1" u="sng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55739" y="873441"/>
            <a:ext cx="2123838" cy="5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712098" y="1511496"/>
            <a:ext cx="4305834" cy="902970"/>
          </a:xfrm>
          <a:custGeom>
            <a:avLst/>
            <a:gdLst>
              <a:gd name="connsiteX0" fmla="*/ 0 w 3398808"/>
              <a:gd name="connsiteY0" fmla="*/ 143774 h 914400"/>
              <a:gd name="connsiteX1" fmla="*/ 310551 w 3398808"/>
              <a:gd name="connsiteY1" fmla="*/ 0 h 914400"/>
              <a:gd name="connsiteX2" fmla="*/ 937404 w 3398808"/>
              <a:gd name="connsiteY2" fmla="*/ 310551 h 914400"/>
              <a:gd name="connsiteX3" fmla="*/ 948906 w 3398808"/>
              <a:gd name="connsiteY3" fmla="*/ 908649 h 914400"/>
              <a:gd name="connsiteX4" fmla="*/ 3398808 w 3398808"/>
              <a:gd name="connsiteY4" fmla="*/ 914400 h 914400"/>
              <a:gd name="connsiteX0" fmla="*/ 0 w 4305834"/>
              <a:gd name="connsiteY0" fmla="*/ 320754 h 914400"/>
              <a:gd name="connsiteX1" fmla="*/ 1217577 w 4305834"/>
              <a:gd name="connsiteY1" fmla="*/ 0 h 914400"/>
              <a:gd name="connsiteX2" fmla="*/ 1844430 w 4305834"/>
              <a:gd name="connsiteY2" fmla="*/ 310551 h 914400"/>
              <a:gd name="connsiteX3" fmla="*/ 1855932 w 4305834"/>
              <a:gd name="connsiteY3" fmla="*/ 908649 h 914400"/>
              <a:gd name="connsiteX4" fmla="*/ 4305834 w 4305834"/>
              <a:gd name="connsiteY4" fmla="*/ 914400 h 914400"/>
              <a:gd name="connsiteX0" fmla="*/ 0 w 4305834"/>
              <a:gd name="connsiteY0" fmla="*/ 320754 h 914400"/>
              <a:gd name="connsiteX1" fmla="*/ 1018520 w 4305834"/>
              <a:gd name="connsiteY1" fmla="*/ 53846 h 914400"/>
              <a:gd name="connsiteX2" fmla="*/ 1217577 w 4305834"/>
              <a:gd name="connsiteY2" fmla="*/ 0 h 914400"/>
              <a:gd name="connsiteX3" fmla="*/ 1844430 w 4305834"/>
              <a:gd name="connsiteY3" fmla="*/ 310551 h 914400"/>
              <a:gd name="connsiteX4" fmla="*/ 1855932 w 4305834"/>
              <a:gd name="connsiteY4" fmla="*/ 908649 h 914400"/>
              <a:gd name="connsiteX5" fmla="*/ 4305834 w 4305834"/>
              <a:gd name="connsiteY5" fmla="*/ 914400 h 914400"/>
              <a:gd name="connsiteX0" fmla="*/ 0 w 4305834"/>
              <a:gd name="connsiteY0" fmla="*/ 320754 h 914400"/>
              <a:gd name="connsiteX1" fmla="*/ 930029 w 4305834"/>
              <a:gd name="connsiteY1" fmla="*/ 171834 h 914400"/>
              <a:gd name="connsiteX2" fmla="*/ 1217577 w 4305834"/>
              <a:gd name="connsiteY2" fmla="*/ 0 h 914400"/>
              <a:gd name="connsiteX3" fmla="*/ 1844430 w 4305834"/>
              <a:gd name="connsiteY3" fmla="*/ 310551 h 914400"/>
              <a:gd name="connsiteX4" fmla="*/ 1855932 w 4305834"/>
              <a:gd name="connsiteY4" fmla="*/ 908649 h 914400"/>
              <a:gd name="connsiteX5" fmla="*/ 4305834 w 4305834"/>
              <a:gd name="connsiteY5" fmla="*/ 914400 h 914400"/>
              <a:gd name="connsiteX0" fmla="*/ 0 w 4305834"/>
              <a:gd name="connsiteY0" fmla="*/ 309324 h 902970"/>
              <a:gd name="connsiteX1" fmla="*/ 930029 w 4305834"/>
              <a:gd name="connsiteY1" fmla="*/ 160404 h 902970"/>
              <a:gd name="connsiteX2" fmla="*/ 1231864 w 4305834"/>
              <a:gd name="connsiteY2" fmla="*/ 0 h 902970"/>
              <a:gd name="connsiteX3" fmla="*/ 1844430 w 4305834"/>
              <a:gd name="connsiteY3" fmla="*/ 299121 h 902970"/>
              <a:gd name="connsiteX4" fmla="*/ 1855932 w 4305834"/>
              <a:gd name="connsiteY4" fmla="*/ 897219 h 902970"/>
              <a:gd name="connsiteX5" fmla="*/ 4305834 w 4305834"/>
              <a:gd name="connsiteY5" fmla="*/ 902970 h 90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5834" h="902970">
                <a:moveTo>
                  <a:pt x="0" y="309324"/>
                </a:moveTo>
                <a:lnTo>
                  <a:pt x="930029" y="160404"/>
                </a:lnTo>
                <a:lnTo>
                  <a:pt x="1231864" y="0"/>
                </a:lnTo>
                <a:lnTo>
                  <a:pt x="1844430" y="299121"/>
                </a:lnTo>
                <a:lnTo>
                  <a:pt x="1855932" y="897219"/>
                </a:lnTo>
                <a:lnTo>
                  <a:pt x="4305834" y="902970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021690" y="867462"/>
            <a:ext cx="3655815" cy="592348"/>
          </a:xfrm>
          <a:custGeom>
            <a:avLst/>
            <a:gdLst>
              <a:gd name="connsiteX0" fmla="*/ 3623095 w 3623095"/>
              <a:gd name="connsiteY0" fmla="*/ 310551 h 592348"/>
              <a:gd name="connsiteX1" fmla="*/ 3352800 w 3623095"/>
              <a:gd name="connsiteY1" fmla="*/ 310551 h 592348"/>
              <a:gd name="connsiteX2" fmla="*/ 2363638 w 3623095"/>
              <a:gd name="connsiteY2" fmla="*/ 5751 h 592348"/>
              <a:gd name="connsiteX3" fmla="*/ 230038 w 3623095"/>
              <a:gd name="connsiteY3" fmla="*/ 0 h 592348"/>
              <a:gd name="connsiteX4" fmla="*/ 235789 w 3623095"/>
              <a:gd name="connsiteY4" fmla="*/ 471578 h 592348"/>
              <a:gd name="connsiteX5" fmla="*/ 0 w 3623095"/>
              <a:gd name="connsiteY5" fmla="*/ 592348 h 592348"/>
              <a:gd name="connsiteX0" fmla="*/ 3623095 w 3623095"/>
              <a:gd name="connsiteY0" fmla="*/ 310551 h 592348"/>
              <a:gd name="connsiteX1" fmla="*/ 3362528 w 3623095"/>
              <a:gd name="connsiteY1" fmla="*/ 480785 h 592348"/>
              <a:gd name="connsiteX2" fmla="*/ 2363638 w 3623095"/>
              <a:gd name="connsiteY2" fmla="*/ 5751 h 592348"/>
              <a:gd name="connsiteX3" fmla="*/ 230038 w 3623095"/>
              <a:gd name="connsiteY3" fmla="*/ 0 h 592348"/>
              <a:gd name="connsiteX4" fmla="*/ 235789 w 3623095"/>
              <a:gd name="connsiteY4" fmla="*/ 471578 h 592348"/>
              <a:gd name="connsiteX5" fmla="*/ 0 w 3623095"/>
              <a:gd name="connsiteY5" fmla="*/ 592348 h 592348"/>
              <a:gd name="connsiteX0" fmla="*/ 3623095 w 3623095"/>
              <a:gd name="connsiteY0" fmla="*/ 310551 h 592348"/>
              <a:gd name="connsiteX1" fmla="*/ 2983149 w 3623095"/>
              <a:gd name="connsiteY1" fmla="*/ 169499 h 592348"/>
              <a:gd name="connsiteX2" fmla="*/ 2363638 w 3623095"/>
              <a:gd name="connsiteY2" fmla="*/ 5751 h 592348"/>
              <a:gd name="connsiteX3" fmla="*/ 230038 w 3623095"/>
              <a:gd name="connsiteY3" fmla="*/ 0 h 592348"/>
              <a:gd name="connsiteX4" fmla="*/ 235789 w 3623095"/>
              <a:gd name="connsiteY4" fmla="*/ 471578 h 592348"/>
              <a:gd name="connsiteX5" fmla="*/ 0 w 3623095"/>
              <a:gd name="connsiteY5" fmla="*/ 592348 h 592348"/>
              <a:gd name="connsiteX0" fmla="*/ 3276508 w 3276508"/>
              <a:gd name="connsiteY0" fmla="*/ 244184 h 592348"/>
              <a:gd name="connsiteX1" fmla="*/ 2983149 w 3276508"/>
              <a:gd name="connsiteY1" fmla="*/ 169499 h 592348"/>
              <a:gd name="connsiteX2" fmla="*/ 2363638 w 3276508"/>
              <a:gd name="connsiteY2" fmla="*/ 5751 h 592348"/>
              <a:gd name="connsiteX3" fmla="*/ 230038 w 3276508"/>
              <a:gd name="connsiteY3" fmla="*/ 0 h 592348"/>
              <a:gd name="connsiteX4" fmla="*/ 235789 w 3276508"/>
              <a:gd name="connsiteY4" fmla="*/ 471578 h 592348"/>
              <a:gd name="connsiteX5" fmla="*/ 0 w 3276508"/>
              <a:gd name="connsiteY5" fmla="*/ 592348 h 592348"/>
              <a:gd name="connsiteX0" fmla="*/ 3642268 w 3642268"/>
              <a:gd name="connsiteY0" fmla="*/ 318690 h 592348"/>
              <a:gd name="connsiteX1" fmla="*/ 2983149 w 3642268"/>
              <a:gd name="connsiteY1" fmla="*/ 169499 h 592348"/>
              <a:gd name="connsiteX2" fmla="*/ 2363638 w 3642268"/>
              <a:gd name="connsiteY2" fmla="*/ 5751 h 592348"/>
              <a:gd name="connsiteX3" fmla="*/ 230038 w 3642268"/>
              <a:gd name="connsiteY3" fmla="*/ 0 h 592348"/>
              <a:gd name="connsiteX4" fmla="*/ 235789 w 3642268"/>
              <a:gd name="connsiteY4" fmla="*/ 471578 h 592348"/>
              <a:gd name="connsiteX5" fmla="*/ 0 w 3642268"/>
              <a:gd name="connsiteY5" fmla="*/ 592348 h 592348"/>
              <a:gd name="connsiteX0" fmla="*/ 3655815 w 3655815"/>
              <a:gd name="connsiteY0" fmla="*/ 332237 h 592348"/>
              <a:gd name="connsiteX1" fmla="*/ 2983149 w 3655815"/>
              <a:gd name="connsiteY1" fmla="*/ 169499 h 592348"/>
              <a:gd name="connsiteX2" fmla="*/ 2363638 w 3655815"/>
              <a:gd name="connsiteY2" fmla="*/ 5751 h 592348"/>
              <a:gd name="connsiteX3" fmla="*/ 230038 w 3655815"/>
              <a:gd name="connsiteY3" fmla="*/ 0 h 592348"/>
              <a:gd name="connsiteX4" fmla="*/ 235789 w 3655815"/>
              <a:gd name="connsiteY4" fmla="*/ 471578 h 592348"/>
              <a:gd name="connsiteX5" fmla="*/ 0 w 3655815"/>
              <a:gd name="connsiteY5" fmla="*/ 592348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5815" h="592348">
                <a:moveTo>
                  <a:pt x="3655815" y="332237"/>
                </a:moveTo>
                <a:lnTo>
                  <a:pt x="2983149" y="169499"/>
                </a:lnTo>
                <a:lnTo>
                  <a:pt x="2363638" y="5751"/>
                </a:lnTo>
                <a:lnTo>
                  <a:pt x="230038" y="0"/>
                </a:lnTo>
                <a:lnTo>
                  <a:pt x="235789" y="471578"/>
                </a:lnTo>
                <a:lnTo>
                  <a:pt x="0" y="592348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66430" y="907816"/>
            <a:ext cx="265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17 Walnut/Lloyd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70272" y="2161327"/>
            <a:ext cx="150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10 Wells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4362" y="3270549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Vets Home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 rot="19841461">
            <a:off x="1572688" y="1647064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Harwood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875049" y="3939596"/>
            <a:ext cx="3292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19 Greenfield/</a:t>
            </a:r>
          </a:p>
          <a:p>
            <a:r>
              <a:rPr lang="en-US" sz="2800" b="1" dirty="0" smtClean="0">
                <a:solidFill>
                  <a:srgbClr val="7030A0"/>
                </a:solidFill>
              </a:rPr>
              <a:t>Burnham/Becher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70272" y="3386056"/>
            <a:ext cx="259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18 National Ave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424256" y="3955719"/>
            <a:ext cx="1644770" cy="310551"/>
          </a:xfrm>
          <a:custGeom>
            <a:avLst/>
            <a:gdLst>
              <a:gd name="connsiteX0" fmla="*/ 1644770 w 1644770"/>
              <a:gd name="connsiteY0" fmla="*/ 0 h 310551"/>
              <a:gd name="connsiteX1" fmla="*/ 448574 w 1644770"/>
              <a:gd name="connsiteY1" fmla="*/ 310551 h 310551"/>
              <a:gd name="connsiteX2" fmla="*/ 0 w 1644770"/>
              <a:gd name="connsiteY2" fmla="*/ 304800 h 3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4770" h="310551">
                <a:moveTo>
                  <a:pt x="1644770" y="0"/>
                </a:moveTo>
                <a:lnTo>
                  <a:pt x="448574" y="310551"/>
                </a:lnTo>
                <a:lnTo>
                  <a:pt x="0" y="304800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45710" y="2437470"/>
            <a:ext cx="4186244" cy="2448797"/>
          </a:xfrm>
          <a:custGeom>
            <a:avLst/>
            <a:gdLst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909313 w 2990490"/>
              <a:gd name="connsiteY3" fmla="*/ 897147 h 2202611"/>
              <a:gd name="connsiteX4" fmla="*/ 1782792 w 2990490"/>
              <a:gd name="connsiteY4" fmla="*/ 914400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909313 w 2990490"/>
              <a:gd name="connsiteY3" fmla="*/ 897147 h 2202611"/>
              <a:gd name="connsiteX4" fmla="*/ 1765539 w 2990490"/>
              <a:gd name="connsiteY4" fmla="*/ 897147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909313 w 2990490"/>
              <a:gd name="connsiteY3" fmla="*/ 902898 h 2202611"/>
              <a:gd name="connsiteX4" fmla="*/ 1765539 w 2990490"/>
              <a:gd name="connsiteY4" fmla="*/ 897147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886309 w 2990490"/>
              <a:gd name="connsiteY3" fmla="*/ 902898 h 2202611"/>
              <a:gd name="connsiteX4" fmla="*/ 1765539 w 2990490"/>
              <a:gd name="connsiteY4" fmla="*/ 897147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915063 w 2990490"/>
              <a:gd name="connsiteY3" fmla="*/ 902898 h 2202611"/>
              <a:gd name="connsiteX4" fmla="*/ 1765539 w 2990490"/>
              <a:gd name="connsiteY4" fmla="*/ 897147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437073"/>
              <a:gd name="connsiteX1" fmla="*/ 2973238 w 2990490"/>
              <a:gd name="connsiteY1" fmla="*/ 592347 h 2437073"/>
              <a:gd name="connsiteX2" fmla="*/ 1903562 w 2990490"/>
              <a:gd name="connsiteY2" fmla="*/ 592347 h 2437073"/>
              <a:gd name="connsiteX3" fmla="*/ 1915063 w 2990490"/>
              <a:gd name="connsiteY3" fmla="*/ 902898 h 2437073"/>
              <a:gd name="connsiteX4" fmla="*/ 1765539 w 2990490"/>
              <a:gd name="connsiteY4" fmla="*/ 897147 h 2437073"/>
              <a:gd name="connsiteX5" fmla="*/ 1742536 w 2990490"/>
              <a:gd name="connsiteY5" fmla="*/ 1840302 h 2437073"/>
              <a:gd name="connsiteX6" fmla="*/ 977660 w 2990490"/>
              <a:gd name="connsiteY6" fmla="*/ 1834551 h 2437073"/>
              <a:gd name="connsiteX7" fmla="*/ 977660 w 2990490"/>
              <a:gd name="connsiteY7" fmla="*/ 2145102 h 2437073"/>
              <a:gd name="connsiteX8" fmla="*/ 529087 w 2990490"/>
              <a:gd name="connsiteY8" fmla="*/ 2133600 h 2437073"/>
              <a:gd name="connsiteX9" fmla="*/ 205486 w 2990490"/>
              <a:gd name="connsiteY9" fmla="*/ 2437073 h 2437073"/>
              <a:gd name="connsiteX10" fmla="*/ 0 w 2990490"/>
              <a:gd name="connsiteY10" fmla="*/ 2202611 h 2437073"/>
              <a:gd name="connsiteX0" fmla="*/ 4373814 w 4373814"/>
              <a:gd name="connsiteY0" fmla="*/ 0 h 2437073"/>
              <a:gd name="connsiteX1" fmla="*/ 4356562 w 4373814"/>
              <a:gd name="connsiteY1" fmla="*/ 592347 h 2437073"/>
              <a:gd name="connsiteX2" fmla="*/ 3286886 w 4373814"/>
              <a:gd name="connsiteY2" fmla="*/ 592347 h 2437073"/>
              <a:gd name="connsiteX3" fmla="*/ 3298387 w 4373814"/>
              <a:gd name="connsiteY3" fmla="*/ 902898 h 2437073"/>
              <a:gd name="connsiteX4" fmla="*/ 3148863 w 4373814"/>
              <a:gd name="connsiteY4" fmla="*/ 897147 h 2437073"/>
              <a:gd name="connsiteX5" fmla="*/ 3125860 w 4373814"/>
              <a:gd name="connsiteY5" fmla="*/ 1840302 h 2437073"/>
              <a:gd name="connsiteX6" fmla="*/ 2360984 w 4373814"/>
              <a:gd name="connsiteY6" fmla="*/ 1834551 h 2437073"/>
              <a:gd name="connsiteX7" fmla="*/ 2360984 w 4373814"/>
              <a:gd name="connsiteY7" fmla="*/ 2145102 h 2437073"/>
              <a:gd name="connsiteX8" fmla="*/ 1912411 w 4373814"/>
              <a:gd name="connsiteY8" fmla="*/ 2133600 h 2437073"/>
              <a:gd name="connsiteX9" fmla="*/ 1588810 w 4373814"/>
              <a:gd name="connsiteY9" fmla="*/ 2437073 h 2437073"/>
              <a:gd name="connsiteX10" fmla="*/ 0 w 4373814"/>
              <a:gd name="connsiteY10" fmla="*/ 2413627 h 2437073"/>
              <a:gd name="connsiteX0" fmla="*/ 4186244 w 4186244"/>
              <a:gd name="connsiteY0" fmla="*/ 0 h 2448797"/>
              <a:gd name="connsiteX1" fmla="*/ 4168992 w 4186244"/>
              <a:gd name="connsiteY1" fmla="*/ 592347 h 2448797"/>
              <a:gd name="connsiteX2" fmla="*/ 3099316 w 4186244"/>
              <a:gd name="connsiteY2" fmla="*/ 592347 h 2448797"/>
              <a:gd name="connsiteX3" fmla="*/ 3110817 w 4186244"/>
              <a:gd name="connsiteY3" fmla="*/ 902898 h 2448797"/>
              <a:gd name="connsiteX4" fmla="*/ 2961293 w 4186244"/>
              <a:gd name="connsiteY4" fmla="*/ 897147 h 2448797"/>
              <a:gd name="connsiteX5" fmla="*/ 2938290 w 4186244"/>
              <a:gd name="connsiteY5" fmla="*/ 1840302 h 2448797"/>
              <a:gd name="connsiteX6" fmla="*/ 2173414 w 4186244"/>
              <a:gd name="connsiteY6" fmla="*/ 1834551 h 2448797"/>
              <a:gd name="connsiteX7" fmla="*/ 2173414 w 4186244"/>
              <a:gd name="connsiteY7" fmla="*/ 2145102 h 2448797"/>
              <a:gd name="connsiteX8" fmla="*/ 1724841 w 4186244"/>
              <a:gd name="connsiteY8" fmla="*/ 2133600 h 2448797"/>
              <a:gd name="connsiteX9" fmla="*/ 1401240 w 4186244"/>
              <a:gd name="connsiteY9" fmla="*/ 2437073 h 2448797"/>
              <a:gd name="connsiteX10" fmla="*/ 0 w 4186244"/>
              <a:gd name="connsiteY10" fmla="*/ 2448797 h 244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6244" h="2448797">
                <a:moveTo>
                  <a:pt x="4186244" y="0"/>
                </a:moveTo>
                <a:lnTo>
                  <a:pt x="4168992" y="592347"/>
                </a:lnTo>
                <a:lnTo>
                  <a:pt x="3099316" y="592347"/>
                </a:lnTo>
                <a:lnTo>
                  <a:pt x="3110817" y="902898"/>
                </a:lnTo>
                <a:lnTo>
                  <a:pt x="2961293" y="897147"/>
                </a:lnTo>
                <a:lnTo>
                  <a:pt x="2938290" y="1840302"/>
                </a:lnTo>
                <a:lnTo>
                  <a:pt x="2173414" y="1834551"/>
                </a:lnTo>
                <a:lnTo>
                  <a:pt x="2173414" y="2145102"/>
                </a:lnTo>
                <a:lnTo>
                  <a:pt x="1724841" y="2133600"/>
                </a:lnTo>
                <a:lnTo>
                  <a:pt x="1401240" y="2437073"/>
                </a:lnTo>
                <a:lnTo>
                  <a:pt x="0" y="2448797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578713" y="4308169"/>
            <a:ext cx="1539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Lapham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372220" y="1106877"/>
            <a:ext cx="1273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60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145654" y="675982"/>
            <a:ext cx="8972" cy="10207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4794160" y="5526483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Street</a:t>
            </a:r>
            <a:endParaRPr lang="en-US" sz="2800" b="1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5437100" y="5534630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27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Street</a:t>
            </a:r>
            <a:endParaRPr lang="en-US" sz="2800" b="1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5098476" y="3720854"/>
            <a:ext cx="15118" cy="2522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1387759" y="4883833"/>
            <a:ext cx="4642338" cy="1160584"/>
          </a:xfrm>
          <a:custGeom>
            <a:avLst/>
            <a:gdLst>
              <a:gd name="connsiteX0" fmla="*/ 0 w 4642338"/>
              <a:gd name="connsiteY0" fmla="*/ 1160584 h 1160584"/>
              <a:gd name="connsiteX1" fmla="*/ 23446 w 4642338"/>
              <a:gd name="connsiteY1" fmla="*/ 762000 h 1160584"/>
              <a:gd name="connsiteX2" fmla="*/ 457200 w 4642338"/>
              <a:gd name="connsiteY2" fmla="*/ 316523 h 1160584"/>
              <a:gd name="connsiteX3" fmla="*/ 2180492 w 4642338"/>
              <a:gd name="connsiteY3" fmla="*/ 316523 h 1160584"/>
              <a:gd name="connsiteX4" fmla="*/ 2625969 w 4642338"/>
              <a:gd name="connsiteY4" fmla="*/ 0 h 1160584"/>
              <a:gd name="connsiteX5" fmla="*/ 4642338 w 4642338"/>
              <a:gd name="connsiteY5" fmla="*/ 11723 h 116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2338" h="1160584">
                <a:moveTo>
                  <a:pt x="0" y="1160584"/>
                </a:moveTo>
                <a:lnTo>
                  <a:pt x="23446" y="762000"/>
                </a:lnTo>
                <a:lnTo>
                  <a:pt x="457200" y="316523"/>
                </a:lnTo>
                <a:lnTo>
                  <a:pt x="2180492" y="316523"/>
                </a:lnTo>
                <a:lnTo>
                  <a:pt x="2625969" y="0"/>
                </a:lnTo>
                <a:lnTo>
                  <a:pt x="4642338" y="11723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870185" y="1214057"/>
            <a:ext cx="133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16 Vliet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flipV="1">
            <a:off x="6629435" y="1138446"/>
            <a:ext cx="1316213" cy="45719"/>
          </a:xfrm>
          <a:custGeom>
            <a:avLst/>
            <a:gdLst>
              <a:gd name="connsiteX0" fmla="*/ 1625600 w 1625600"/>
              <a:gd name="connsiteY0" fmla="*/ 72571 h 72571"/>
              <a:gd name="connsiteX1" fmla="*/ 377371 w 1625600"/>
              <a:gd name="connsiteY1" fmla="*/ 72571 h 72571"/>
              <a:gd name="connsiteX2" fmla="*/ 0 w 1625600"/>
              <a:gd name="connsiteY2" fmla="*/ 0 h 72571"/>
              <a:gd name="connsiteX0" fmla="*/ 1248229 w 1248229"/>
              <a:gd name="connsiteY0" fmla="*/ 0 h 0"/>
              <a:gd name="connsiteX1" fmla="*/ 0 w 12482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8229">
                <a:moveTo>
                  <a:pt x="1248229" y="0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4154626" y="180528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>
            <a:off x="6239613" y="1467800"/>
            <a:ext cx="1706035" cy="45719"/>
          </a:xfrm>
          <a:custGeom>
            <a:avLst/>
            <a:gdLst>
              <a:gd name="connsiteX0" fmla="*/ 1688123 w 1688123"/>
              <a:gd name="connsiteY0" fmla="*/ 0 h 3908"/>
              <a:gd name="connsiteX1" fmla="*/ 0 w 1688123"/>
              <a:gd name="connsiteY1" fmla="*/ 3908 h 3908"/>
              <a:gd name="connsiteX2" fmla="*/ 0 w 1688123"/>
              <a:gd name="connsiteY2" fmla="*/ 3908 h 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8123" h="3908">
                <a:moveTo>
                  <a:pt x="1688123" y="0"/>
                </a:moveTo>
                <a:lnTo>
                  <a:pt x="0" y="3908"/>
                </a:lnTo>
                <a:lnTo>
                  <a:pt x="0" y="390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167583" y="1496527"/>
            <a:ext cx="2072030" cy="48655"/>
          </a:xfrm>
          <a:custGeom>
            <a:avLst/>
            <a:gdLst>
              <a:gd name="connsiteX0" fmla="*/ 1688123 w 1688123"/>
              <a:gd name="connsiteY0" fmla="*/ 0 h 3908"/>
              <a:gd name="connsiteX1" fmla="*/ 0 w 1688123"/>
              <a:gd name="connsiteY1" fmla="*/ 3908 h 3908"/>
              <a:gd name="connsiteX2" fmla="*/ 0 w 1688123"/>
              <a:gd name="connsiteY2" fmla="*/ 3908 h 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8123" h="3908">
                <a:moveTo>
                  <a:pt x="1688123" y="0"/>
                </a:moveTo>
                <a:lnTo>
                  <a:pt x="0" y="3908"/>
                </a:lnTo>
                <a:lnTo>
                  <a:pt x="0" y="3908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flipV="1">
            <a:off x="6015896" y="2410067"/>
            <a:ext cx="1939196" cy="46342"/>
          </a:xfrm>
          <a:custGeom>
            <a:avLst/>
            <a:gdLst>
              <a:gd name="connsiteX0" fmla="*/ 1688123 w 1688123"/>
              <a:gd name="connsiteY0" fmla="*/ 0 h 3908"/>
              <a:gd name="connsiteX1" fmla="*/ 0 w 1688123"/>
              <a:gd name="connsiteY1" fmla="*/ 3908 h 3908"/>
              <a:gd name="connsiteX2" fmla="*/ 0 w 1688123"/>
              <a:gd name="connsiteY2" fmla="*/ 3908 h 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8123" h="3908">
                <a:moveTo>
                  <a:pt x="1688123" y="0"/>
                </a:moveTo>
                <a:lnTo>
                  <a:pt x="0" y="3908"/>
                </a:lnTo>
                <a:lnTo>
                  <a:pt x="0" y="390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6019642" y="2422937"/>
            <a:ext cx="634313" cy="494270"/>
          </a:xfrm>
          <a:custGeom>
            <a:avLst/>
            <a:gdLst>
              <a:gd name="connsiteX0" fmla="*/ 630194 w 634313"/>
              <a:gd name="connsiteY0" fmla="*/ 0 h 494270"/>
              <a:gd name="connsiteX1" fmla="*/ 634313 w 634313"/>
              <a:gd name="connsiteY1" fmla="*/ 494270 h 494270"/>
              <a:gd name="connsiteX2" fmla="*/ 0 w 634313"/>
              <a:gd name="connsiteY2" fmla="*/ 486033 h 494270"/>
              <a:gd name="connsiteX3" fmla="*/ 0 w 634313"/>
              <a:gd name="connsiteY3" fmla="*/ 486033 h 49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13" h="494270">
                <a:moveTo>
                  <a:pt x="630194" y="0"/>
                </a:moveTo>
                <a:lnTo>
                  <a:pt x="634313" y="494270"/>
                </a:lnTo>
                <a:lnTo>
                  <a:pt x="0" y="486033"/>
                </a:lnTo>
                <a:lnTo>
                  <a:pt x="0" y="486033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932008" y="2711518"/>
            <a:ext cx="9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xxxxxxx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6291759" y="2424821"/>
            <a:ext cx="69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xxxx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880327" y="2785188"/>
            <a:ext cx="1817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Interurban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5084434" y="3675483"/>
            <a:ext cx="2849541" cy="285970"/>
          </a:xfrm>
          <a:custGeom>
            <a:avLst/>
            <a:gdLst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0 w 2859932"/>
              <a:gd name="connsiteY3" fmla="*/ 296693 h 301557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46759 w 2859932"/>
              <a:gd name="connsiteY3" fmla="*/ 296693 h 301557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389659 w 2859932"/>
              <a:gd name="connsiteY3" fmla="*/ 244738 h 301557"/>
              <a:gd name="connsiteX0" fmla="*/ 2859932 w 2859932"/>
              <a:gd name="connsiteY0" fmla="*/ 4864 h 722719"/>
              <a:gd name="connsiteX1" fmla="*/ 2534055 w 2859932"/>
              <a:gd name="connsiteY1" fmla="*/ 0 h 722719"/>
              <a:gd name="connsiteX2" fmla="*/ 0 w 2859932"/>
              <a:gd name="connsiteY2" fmla="*/ 301557 h 722719"/>
              <a:gd name="connsiteX3" fmla="*/ 213014 w 2859932"/>
              <a:gd name="connsiteY3" fmla="*/ 722719 h 722719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0" fmla="*/ 2849541 w 2849541"/>
              <a:gd name="connsiteY0" fmla="*/ 4864 h 285970"/>
              <a:gd name="connsiteX1" fmla="*/ 2523664 w 2849541"/>
              <a:gd name="connsiteY1" fmla="*/ 0 h 285970"/>
              <a:gd name="connsiteX2" fmla="*/ 0 w 2849541"/>
              <a:gd name="connsiteY2" fmla="*/ 285970 h 28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9541" h="285970">
                <a:moveTo>
                  <a:pt x="2849541" y="4864"/>
                </a:moveTo>
                <a:lnTo>
                  <a:pt x="2523664" y="0"/>
                </a:lnTo>
                <a:lnTo>
                  <a:pt x="0" y="28597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6003395" y="4208247"/>
            <a:ext cx="1938197" cy="693821"/>
          </a:xfrm>
          <a:custGeom>
            <a:avLst/>
            <a:gdLst>
              <a:gd name="connsiteX0" fmla="*/ 1909233 w 1909233"/>
              <a:gd name="connsiteY0" fmla="*/ 0 h 626533"/>
              <a:gd name="connsiteX1" fmla="*/ 359833 w 1909233"/>
              <a:gd name="connsiteY1" fmla="*/ 8466 h 626533"/>
              <a:gd name="connsiteX2" fmla="*/ 351367 w 1909233"/>
              <a:gd name="connsiteY2" fmla="*/ 626533 h 626533"/>
              <a:gd name="connsiteX3" fmla="*/ 0 w 1909233"/>
              <a:gd name="connsiteY3" fmla="*/ 626533 h 626533"/>
              <a:gd name="connsiteX0" fmla="*/ 1909233 w 1909233"/>
              <a:gd name="connsiteY0" fmla="*/ 0 h 626533"/>
              <a:gd name="connsiteX1" fmla="*/ 359833 w 1909233"/>
              <a:gd name="connsiteY1" fmla="*/ 8466 h 626533"/>
              <a:gd name="connsiteX2" fmla="*/ 355600 w 1909233"/>
              <a:gd name="connsiteY2" fmla="*/ 609600 h 626533"/>
              <a:gd name="connsiteX3" fmla="*/ 0 w 1909233"/>
              <a:gd name="connsiteY3" fmla="*/ 626533 h 626533"/>
              <a:gd name="connsiteX0" fmla="*/ 1926166 w 1926166"/>
              <a:gd name="connsiteY0" fmla="*/ 0 h 609600"/>
              <a:gd name="connsiteX1" fmla="*/ 376766 w 1926166"/>
              <a:gd name="connsiteY1" fmla="*/ 8466 h 609600"/>
              <a:gd name="connsiteX2" fmla="*/ 372533 w 1926166"/>
              <a:gd name="connsiteY2" fmla="*/ 609600 h 609600"/>
              <a:gd name="connsiteX3" fmla="*/ 0 w 1926166"/>
              <a:gd name="connsiteY3" fmla="*/ 605367 h 609600"/>
              <a:gd name="connsiteX0" fmla="*/ 1926166 w 1926166"/>
              <a:gd name="connsiteY0" fmla="*/ 67734 h 677334"/>
              <a:gd name="connsiteX1" fmla="*/ 372755 w 1926166"/>
              <a:gd name="connsiteY1" fmla="*/ 0 h 677334"/>
              <a:gd name="connsiteX2" fmla="*/ 372533 w 1926166"/>
              <a:gd name="connsiteY2" fmla="*/ 677334 h 677334"/>
              <a:gd name="connsiteX3" fmla="*/ 0 w 1926166"/>
              <a:gd name="connsiteY3" fmla="*/ 673101 h 677334"/>
              <a:gd name="connsiteX0" fmla="*/ 1938197 w 1938197"/>
              <a:gd name="connsiteY0" fmla="*/ 0 h 693821"/>
              <a:gd name="connsiteX1" fmla="*/ 372755 w 1938197"/>
              <a:gd name="connsiteY1" fmla="*/ 16487 h 693821"/>
              <a:gd name="connsiteX2" fmla="*/ 372533 w 1938197"/>
              <a:gd name="connsiteY2" fmla="*/ 693821 h 693821"/>
              <a:gd name="connsiteX3" fmla="*/ 0 w 1938197"/>
              <a:gd name="connsiteY3" fmla="*/ 689588 h 69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8197" h="693821">
                <a:moveTo>
                  <a:pt x="1938197" y="0"/>
                </a:moveTo>
                <a:lnTo>
                  <a:pt x="372755" y="16487"/>
                </a:lnTo>
                <a:lnTo>
                  <a:pt x="372533" y="693821"/>
                </a:lnTo>
                <a:lnTo>
                  <a:pt x="0" y="68958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977346" y="3586387"/>
            <a:ext cx="39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1" name="Freeform 80"/>
          <p:cNvSpPr/>
          <p:nvPr/>
        </p:nvSpPr>
        <p:spPr>
          <a:xfrm>
            <a:off x="2850776" y="3334871"/>
            <a:ext cx="564777" cy="927847"/>
          </a:xfrm>
          <a:custGeom>
            <a:avLst/>
            <a:gdLst>
              <a:gd name="connsiteX0" fmla="*/ 0 w 564777"/>
              <a:gd name="connsiteY0" fmla="*/ 927847 h 927847"/>
              <a:gd name="connsiteX1" fmla="*/ 13448 w 564777"/>
              <a:gd name="connsiteY1" fmla="*/ 0 h 927847"/>
              <a:gd name="connsiteX2" fmla="*/ 564777 w 564777"/>
              <a:gd name="connsiteY2" fmla="*/ 13447 h 927847"/>
              <a:gd name="connsiteX3" fmla="*/ 564777 w 564777"/>
              <a:gd name="connsiteY3" fmla="*/ 13447 h 92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777" h="927847">
                <a:moveTo>
                  <a:pt x="0" y="927847"/>
                </a:moveTo>
                <a:lnTo>
                  <a:pt x="13448" y="0"/>
                </a:lnTo>
                <a:lnTo>
                  <a:pt x="564777" y="13447"/>
                </a:lnTo>
                <a:lnTo>
                  <a:pt x="564777" y="13447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6200000">
            <a:off x="2256509" y="3509890"/>
            <a:ext cx="120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XXXXXXXX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 rot="16200000">
            <a:off x="1902050" y="3287753"/>
            <a:ext cx="150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76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2588658" y="3434068"/>
            <a:ext cx="121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468182" y="4572029"/>
            <a:ext cx="0" cy="630243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89946" y="3136170"/>
            <a:ext cx="44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5513" y="6185348"/>
            <a:ext cx="526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 Burlington &amp; East Troy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78863" y="4396234"/>
            <a:ext cx="2705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 Waukesha/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Watertown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1368" y="4892824"/>
            <a:ext cx="452730" cy="1243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412991" y="5725406"/>
            <a:ext cx="4685" cy="513154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 flipV="1">
            <a:off x="7602370" y="3020160"/>
            <a:ext cx="319593" cy="60689"/>
          </a:xfrm>
          <a:custGeom>
            <a:avLst/>
            <a:gdLst>
              <a:gd name="connsiteX0" fmla="*/ 1625600 w 1625600"/>
              <a:gd name="connsiteY0" fmla="*/ 72571 h 72571"/>
              <a:gd name="connsiteX1" fmla="*/ 377371 w 1625600"/>
              <a:gd name="connsiteY1" fmla="*/ 72571 h 72571"/>
              <a:gd name="connsiteX2" fmla="*/ 0 w 1625600"/>
              <a:gd name="connsiteY2" fmla="*/ 0 h 72571"/>
              <a:gd name="connsiteX0" fmla="*/ 1248229 w 1248229"/>
              <a:gd name="connsiteY0" fmla="*/ 0 h 0"/>
              <a:gd name="connsiteX1" fmla="*/ 0 w 12482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8229">
                <a:moveTo>
                  <a:pt x="1248229" y="0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~PP1489.WAV">
            <a:hlinkClick r:id="" action="ppaction://media"/>
          </p:cNvPr>
          <p:cNvPicPr>
            <a:picLocks noRot="1" noChangeAspect="1"/>
          </p:cNvPicPr>
          <p:nvPr>
            <a:wavAudioFile r:embed="rId1" name="~PP1489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639092"/>
      </p:ext>
    </p:extLst>
  </p:cSld>
  <p:clrMapOvr>
    <a:masterClrMapping/>
  </p:clrMapOvr>
  <p:transition advTm="4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5969804" y="689418"/>
            <a:ext cx="45719" cy="5098675"/>
          </a:xfrm>
          <a:custGeom>
            <a:avLst/>
            <a:gdLst>
              <a:gd name="connsiteX0" fmla="*/ 0 w 0"/>
              <a:gd name="connsiteY0" fmla="*/ 0 h 5226908"/>
              <a:gd name="connsiteX1" fmla="*/ 0 w 0"/>
              <a:gd name="connsiteY1" fmla="*/ 5226908 h 5226908"/>
              <a:gd name="connsiteX2" fmla="*/ 0 w 0"/>
              <a:gd name="connsiteY2" fmla="*/ 5226908 h 522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5226908">
                <a:moveTo>
                  <a:pt x="0" y="0"/>
                </a:moveTo>
                <a:lnTo>
                  <a:pt x="0" y="5226908"/>
                </a:lnTo>
                <a:lnTo>
                  <a:pt x="0" y="522690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6596658" y="689418"/>
            <a:ext cx="48127" cy="5091876"/>
          </a:xfrm>
          <a:custGeom>
            <a:avLst/>
            <a:gdLst>
              <a:gd name="connsiteX0" fmla="*/ 0 w 0"/>
              <a:gd name="connsiteY0" fmla="*/ 0 h 5226908"/>
              <a:gd name="connsiteX1" fmla="*/ 0 w 0"/>
              <a:gd name="connsiteY1" fmla="*/ 5226908 h 5226908"/>
              <a:gd name="connsiteX2" fmla="*/ 0 w 0"/>
              <a:gd name="connsiteY2" fmla="*/ 5226908 h 522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5226908">
                <a:moveTo>
                  <a:pt x="0" y="0"/>
                </a:moveTo>
                <a:lnTo>
                  <a:pt x="0" y="5226908"/>
                </a:lnTo>
                <a:lnTo>
                  <a:pt x="0" y="522690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-8783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 smtClean="0"/>
              <a:t>Public Transportation </a:t>
            </a:r>
            <a:r>
              <a:rPr lang="en-US" sz="4800" b="1" u="sng" dirty="0"/>
              <a:t>and West </a:t>
            </a:r>
            <a:r>
              <a:rPr lang="en-US" sz="4800" b="1" u="sng" dirty="0" smtClean="0"/>
              <a:t>Allis (1938)</a:t>
            </a:r>
            <a:endParaRPr lang="en-US" sz="4800" b="1" u="sng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55739" y="873441"/>
            <a:ext cx="2123838" cy="5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712098" y="1511496"/>
            <a:ext cx="4305834" cy="902970"/>
          </a:xfrm>
          <a:custGeom>
            <a:avLst/>
            <a:gdLst>
              <a:gd name="connsiteX0" fmla="*/ 0 w 3398808"/>
              <a:gd name="connsiteY0" fmla="*/ 143774 h 914400"/>
              <a:gd name="connsiteX1" fmla="*/ 310551 w 3398808"/>
              <a:gd name="connsiteY1" fmla="*/ 0 h 914400"/>
              <a:gd name="connsiteX2" fmla="*/ 937404 w 3398808"/>
              <a:gd name="connsiteY2" fmla="*/ 310551 h 914400"/>
              <a:gd name="connsiteX3" fmla="*/ 948906 w 3398808"/>
              <a:gd name="connsiteY3" fmla="*/ 908649 h 914400"/>
              <a:gd name="connsiteX4" fmla="*/ 3398808 w 3398808"/>
              <a:gd name="connsiteY4" fmla="*/ 914400 h 914400"/>
              <a:gd name="connsiteX0" fmla="*/ 0 w 4305834"/>
              <a:gd name="connsiteY0" fmla="*/ 320754 h 914400"/>
              <a:gd name="connsiteX1" fmla="*/ 1217577 w 4305834"/>
              <a:gd name="connsiteY1" fmla="*/ 0 h 914400"/>
              <a:gd name="connsiteX2" fmla="*/ 1844430 w 4305834"/>
              <a:gd name="connsiteY2" fmla="*/ 310551 h 914400"/>
              <a:gd name="connsiteX3" fmla="*/ 1855932 w 4305834"/>
              <a:gd name="connsiteY3" fmla="*/ 908649 h 914400"/>
              <a:gd name="connsiteX4" fmla="*/ 4305834 w 4305834"/>
              <a:gd name="connsiteY4" fmla="*/ 914400 h 914400"/>
              <a:gd name="connsiteX0" fmla="*/ 0 w 4305834"/>
              <a:gd name="connsiteY0" fmla="*/ 320754 h 914400"/>
              <a:gd name="connsiteX1" fmla="*/ 1018520 w 4305834"/>
              <a:gd name="connsiteY1" fmla="*/ 53846 h 914400"/>
              <a:gd name="connsiteX2" fmla="*/ 1217577 w 4305834"/>
              <a:gd name="connsiteY2" fmla="*/ 0 h 914400"/>
              <a:gd name="connsiteX3" fmla="*/ 1844430 w 4305834"/>
              <a:gd name="connsiteY3" fmla="*/ 310551 h 914400"/>
              <a:gd name="connsiteX4" fmla="*/ 1855932 w 4305834"/>
              <a:gd name="connsiteY4" fmla="*/ 908649 h 914400"/>
              <a:gd name="connsiteX5" fmla="*/ 4305834 w 4305834"/>
              <a:gd name="connsiteY5" fmla="*/ 914400 h 914400"/>
              <a:gd name="connsiteX0" fmla="*/ 0 w 4305834"/>
              <a:gd name="connsiteY0" fmla="*/ 320754 h 914400"/>
              <a:gd name="connsiteX1" fmla="*/ 930029 w 4305834"/>
              <a:gd name="connsiteY1" fmla="*/ 171834 h 914400"/>
              <a:gd name="connsiteX2" fmla="*/ 1217577 w 4305834"/>
              <a:gd name="connsiteY2" fmla="*/ 0 h 914400"/>
              <a:gd name="connsiteX3" fmla="*/ 1844430 w 4305834"/>
              <a:gd name="connsiteY3" fmla="*/ 310551 h 914400"/>
              <a:gd name="connsiteX4" fmla="*/ 1855932 w 4305834"/>
              <a:gd name="connsiteY4" fmla="*/ 908649 h 914400"/>
              <a:gd name="connsiteX5" fmla="*/ 4305834 w 4305834"/>
              <a:gd name="connsiteY5" fmla="*/ 914400 h 914400"/>
              <a:gd name="connsiteX0" fmla="*/ 0 w 4305834"/>
              <a:gd name="connsiteY0" fmla="*/ 309324 h 902970"/>
              <a:gd name="connsiteX1" fmla="*/ 930029 w 4305834"/>
              <a:gd name="connsiteY1" fmla="*/ 160404 h 902970"/>
              <a:gd name="connsiteX2" fmla="*/ 1231864 w 4305834"/>
              <a:gd name="connsiteY2" fmla="*/ 0 h 902970"/>
              <a:gd name="connsiteX3" fmla="*/ 1844430 w 4305834"/>
              <a:gd name="connsiteY3" fmla="*/ 299121 h 902970"/>
              <a:gd name="connsiteX4" fmla="*/ 1855932 w 4305834"/>
              <a:gd name="connsiteY4" fmla="*/ 897219 h 902970"/>
              <a:gd name="connsiteX5" fmla="*/ 4305834 w 4305834"/>
              <a:gd name="connsiteY5" fmla="*/ 902970 h 90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5834" h="902970">
                <a:moveTo>
                  <a:pt x="0" y="309324"/>
                </a:moveTo>
                <a:lnTo>
                  <a:pt x="930029" y="160404"/>
                </a:lnTo>
                <a:lnTo>
                  <a:pt x="1231864" y="0"/>
                </a:lnTo>
                <a:lnTo>
                  <a:pt x="1844430" y="299121"/>
                </a:lnTo>
                <a:lnTo>
                  <a:pt x="1855932" y="897219"/>
                </a:lnTo>
                <a:lnTo>
                  <a:pt x="4305834" y="902970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021690" y="867462"/>
            <a:ext cx="3655815" cy="592348"/>
          </a:xfrm>
          <a:custGeom>
            <a:avLst/>
            <a:gdLst>
              <a:gd name="connsiteX0" fmla="*/ 3623095 w 3623095"/>
              <a:gd name="connsiteY0" fmla="*/ 310551 h 592348"/>
              <a:gd name="connsiteX1" fmla="*/ 3352800 w 3623095"/>
              <a:gd name="connsiteY1" fmla="*/ 310551 h 592348"/>
              <a:gd name="connsiteX2" fmla="*/ 2363638 w 3623095"/>
              <a:gd name="connsiteY2" fmla="*/ 5751 h 592348"/>
              <a:gd name="connsiteX3" fmla="*/ 230038 w 3623095"/>
              <a:gd name="connsiteY3" fmla="*/ 0 h 592348"/>
              <a:gd name="connsiteX4" fmla="*/ 235789 w 3623095"/>
              <a:gd name="connsiteY4" fmla="*/ 471578 h 592348"/>
              <a:gd name="connsiteX5" fmla="*/ 0 w 3623095"/>
              <a:gd name="connsiteY5" fmla="*/ 592348 h 592348"/>
              <a:gd name="connsiteX0" fmla="*/ 3623095 w 3623095"/>
              <a:gd name="connsiteY0" fmla="*/ 310551 h 592348"/>
              <a:gd name="connsiteX1" fmla="*/ 3362528 w 3623095"/>
              <a:gd name="connsiteY1" fmla="*/ 480785 h 592348"/>
              <a:gd name="connsiteX2" fmla="*/ 2363638 w 3623095"/>
              <a:gd name="connsiteY2" fmla="*/ 5751 h 592348"/>
              <a:gd name="connsiteX3" fmla="*/ 230038 w 3623095"/>
              <a:gd name="connsiteY3" fmla="*/ 0 h 592348"/>
              <a:gd name="connsiteX4" fmla="*/ 235789 w 3623095"/>
              <a:gd name="connsiteY4" fmla="*/ 471578 h 592348"/>
              <a:gd name="connsiteX5" fmla="*/ 0 w 3623095"/>
              <a:gd name="connsiteY5" fmla="*/ 592348 h 592348"/>
              <a:gd name="connsiteX0" fmla="*/ 3623095 w 3623095"/>
              <a:gd name="connsiteY0" fmla="*/ 310551 h 592348"/>
              <a:gd name="connsiteX1" fmla="*/ 2983149 w 3623095"/>
              <a:gd name="connsiteY1" fmla="*/ 169499 h 592348"/>
              <a:gd name="connsiteX2" fmla="*/ 2363638 w 3623095"/>
              <a:gd name="connsiteY2" fmla="*/ 5751 h 592348"/>
              <a:gd name="connsiteX3" fmla="*/ 230038 w 3623095"/>
              <a:gd name="connsiteY3" fmla="*/ 0 h 592348"/>
              <a:gd name="connsiteX4" fmla="*/ 235789 w 3623095"/>
              <a:gd name="connsiteY4" fmla="*/ 471578 h 592348"/>
              <a:gd name="connsiteX5" fmla="*/ 0 w 3623095"/>
              <a:gd name="connsiteY5" fmla="*/ 592348 h 592348"/>
              <a:gd name="connsiteX0" fmla="*/ 3276508 w 3276508"/>
              <a:gd name="connsiteY0" fmla="*/ 244184 h 592348"/>
              <a:gd name="connsiteX1" fmla="*/ 2983149 w 3276508"/>
              <a:gd name="connsiteY1" fmla="*/ 169499 h 592348"/>
              <a:gd name="connsiteX2" fmla="*/ 2363638 w 3276508"/>
              <a:gd name="connsiteY2" fmla="*/ 5751 h 592348"/>
              <a:gd name="connsiteX3" fmla="*/ 230038 w 3276508"/>
              <a:gd name="connsiteY3" fmla="*/ 0 h 592348"/>
              <a:gd name="connsiteX4" fmla="*/ 235789 w 3276508"/>
              <a:gd name="connsiteY4" fmla="*/ 471578 h 592348"/>
              <a:gd name="connsiteX5" fmla="*/ 0 w 3276508"/>
              <a:gd name="connsiteY5" fmla="*/ 592348 h 592348"/>
              <a:gd name="connsiteX0" fmla="*/ 3642268 w 3642268"/>
              <a:gd name="connsiteY0" fmla="*/ 318690 h 592348"/>
              <a:gd name="connsiteX1" fmla="*/ 2983149 w 3642268"/>
              <a:gd name="connsiteY1" fmla="*/ 169499 h 592348"/>
              <a:gd name="connsiteX2" fmla="*/ 2363638 w 3642268"/>
              <a:gd name="connsiteY2" fmla="*/ 5751 h 592348"/>
              <a:gd name="connsiteX3" fmla="*/ 230038 w 3642268"/>
              <a:gd name="connsiteY3" fmla="*/ 0 h 592348"/>
              <a:gd name="connsiteX4" fmla="*/ 235789 w 3642268"/>
              <a:gd name="connsiteY4" fmla="*/ 471578 h 592348"/>
              <a:gd name="connsiteX5" fmla="*/ 0 w 3642268"/>
              <a:gd name="connsiteY5" fmla="*/ 592348 h 592348"/>
              <a:gd name="connsiteX0" fmla="*/ 3655815 w 3655815"/>
              <a:gd name="connsiteY0" fmla="*/ 332237 h 592348"/>
              <a:gd name="connsiteX1" fmla="*/ 2983149 w 3655815"/>
              <a:gd name="connsiteY1" fmla="*/ 169499 h 592348"/>
              <a:gd name="connsiteX2" fmla="*/ 2363638 w 3655815"/>
              <a:gd name="connsiteY2" fmla="*/ 5751 h 592348"/>
              <a:gd name="connsiteX3" fmla="*/ 230038 w 3655815"/>
              <a:gd name="connsiteY3" fmla="*/ 0 h 592348"/>
              <a:gd name="connsiteX4" fmla="*/ 235789 w 3655815"/>
              <a:gd name="connsiteY4" fmla="*/ 471578 h 592348"/>
              <a:gd name="connsiteX5" fmla="*/ 0 w 3655815"/>
              <a:gd name="connsiteY5" fmla="*/ 592348 h 59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5815" h="592348">
                <a:moveTo>
                  <a:pt x="3655815" y="332237"/>
                </a:moveTo>
                <a:lnTo>
                  <a:pt x="2983149" y="169499"/>
                </a:lnTo>
                <a:lnTo>
                  <a:pt x="2363638" y="5751"/>
                </a:lnTo>
                <a:lnTo>
                  <a:pt x="230038" y="0"/>
                </a:lnTo>
                <a:lnTo>
                  <a:pt x="235789" y="471578"/>
                </a:lnTo>
                <a:lnTo>
                  <a:pt x="0" y="592348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66430" y="907816"/>
            <a:ext cx="265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17 Walnut/Lloyd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70272" y="2161327"/>
            <a:ext cx="150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10 Wells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4362" y="3270549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Vets Home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 rot="19841461">
            <a:off x="1572688" y="1647064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Harwood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875049" y="3939596"/>
            <a:ext cx="3292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19 Greenfield/</a:t>
            </a:r>
          </a:p>
          <a:p>
            <a:r>
              <a:rPr lang="en-US" sz="2800" b="1" dirty="0" smtClean="0">
                <a:solidFill>
                  <a:srgbClr val="7030A0"/>
                </a:solidFill>
              </a:rPr>
              <a:t>Burnham/Becher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70272" y="3386056"/>
            <a:ext cx="259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18 National Ave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424256" y="3955719"/>
            <a:ext cx="1644770" cy="310551"/>
          </a:xfrm>
          <a:custGeom>
            <a:avLst/>
            <a:gdLst>
              <a:gd name="connsiteX0" fmla="*/ 1644770 w 1644770"/>
              <a:gd name="connsiteY0" fmla="*/ 0 h 310551"/>
              <a:gd name="connsiteX1" fmla="*/ 448574 w 1644770"/>
              <a:gd name="connsiteY1" fmla="*/ 310551 h 310551"/>
              <a:gd name="connsiteX2" fmla="*/ 0 w 1644770"/>
              <a:gd name="connsiteY2" fmla="*/ 304800 h 3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4770" h="310551">
                <a:moveTo>
                  <a:pt x="1644770" y="0"/>
                </a:moveTo>
                <a:lnTo>
                  <a:pt x="448574" y="310551"/>
                </a:lnTo>
                <a:lnTo>
                  <a:pt x="0" y="304800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45710" y="2437470"/>
            <a:ext cx="4186244" cy="2448797"/>
          </a:xfrm>
          <a:custGeom>
            <a:avLst/>
            <a:gdLst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909313 w 2990490"/>
              <a:gd name="connsiteY3" fmla="*/ 897147 h 2202611"/>
              <a:gd name="connsiteX4" fmla="*/ 1782792 w 2990490"/>
              <a:gd name="connsiteY4" fmla="*/ 914400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909313 w 2990490"/>
              <a:gd name="connsiteY3" fmla="*/ 897147 h 2202611"/>
              <a:gd name="connsiteX4" fmla="*/ 1765539 w 2990490"/>
              <a:gd name="connsiteY4" fmla="*/ 897147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909313 w 2990490"/>
              <a:gd name="connsiteY3" fmla="*/ 902898 h 2202611"/>
              <a:gd name="connsiteX4" fmla="*/ 1765539 w 2990490"/>
              <a:gd name="connsiteY4" fmla="*/ 897147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886309 w 2990490"/>
              <a:gd name="connsiteY3" fmla="*/ 902898 h 2202611"/>
              <a:gd name="connsiteX4" fmla="*/ 1765539 w 2990490"/>
              <a:gd name="connsiteY4" fmla="*/ 897147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202611"/>
              <a:gd name="connsiteX1" fmla="*/ 2973238 w 2990490"/>
              <a:gd name="connsiteY1" fmla="*/ 592347 h 2202611"/>
              <a:gd name="connsiteX2" fmla="*/ 1903562 w 2990490"/>
              <a:gd name="connsiteY2" fmla="*/ 592347 h 2202611"/>
              <a:gd name="connsiteX3" fmla="*/ 1915063 w 2990490"/>
              <a:gd name="connsiteY3" fmla="*/ 902898 h 2202611"/>
              <a:gd name="connsiteX4" fmla="*/ 1765539 w 2990490"/>
              <a:gd name="connsiteY4" fmla="*/ 897147 h 2202611"/>
              <a:gd name="connsiteX5" fmla="*/ 1742536 w 2990490"/>
              <a:gd name="connsiteY5" fmla="*/ 1840302 h 2202611"/>
              <a:gd name="connsiteX6" fmla="*/ 977660 w 2990490"/>
              <a:gd name="connsiteY6" fmla="*/ 1834551 h 2202611"/>
              <a:gd name="connsiteX7" fmla="*/ 977660 w 2990490"/>
              <a:gd name="connsiteY7" fmla="*/ 2145102 h 2202611"/>
              <a:gd name="connsiteX8" fmla="*/ 529087 w 2990490"/>
              <a:gd name="connsiteY8" fmla="*/ 2133600 h 2202611"/>
              <a:gd name="connsiteX9" fmla="*/ 287547 w 2990490"/>
              <a:gd name="connsiteY9" fmla="*/ 2202611 h 2202611"/>
              <a:gd name="connsiteX10" fmla="*/ 0 w 2990490"/>
              <a:gd name="connsiteY10" fmla="*/ 2202611 h 2202611"/>
              <a:gd name="connsiteX0" fmla="*/ 2990490 w 2990490"/>
              <a:gd name="connsiteY0" fmla="*/ 0 h 2437073"/>
              <a:gd name="connsiteX1" fmla="*/ 2973238 w 2990490"/>
              <a:gd name="connsiteY1" fmla="*/ 592347 h 2437073"/>
              <a:gd name="connsiteX2" fmla="*/ 1903562 w 2990490"/>
              <a:gd name="connsiteY2" fmla="*/ 592347 h 2437073"/>
              <a:gd name="connsiteX3" fmla="*/ 1915063 w 2990490"/>
              <a:gd name="connsiteY3" fmla="*/ 902898 h 2437073"/>
              <a:gd name="connsiteX4" fmla="*/ 1765539 w 2990490"/>
              <a:gd name="connsiteY4" fmla="*/ 897147 h 2437073"/>
              <a:gd name="connsiteX5" fmla="*/ 1742536 w 2990490"/>
              <a:gd name="connsiteY5" fmla="*/ 1840302 h 2437073"/>
              <a:gd name="connsiteX6" fmla="*/ 977660 w 2990490"/>
              <a:gd name="connsiteY6" fmla="*/ 1834551 h 2437073"/>
              <a:gd name="connsiteX7" fmla="*/ 977660 w 2990490"/>
              <a:gd name="connsiteY7" fmla="*/ 2145102 h 2437073"/>
              <a:gd name="connsiteX8" fmla="*/ 529087 w 2990490"/>
              <a:gd name="connsiteY8" fmla="*/ 2133600 h 2437073"/>
              <a:gd name="connsiteX9" fmla="*/ 205486 w 2990490"/>
              <a:gd name="connsiteY9" fmla="*/ 2437073 h 2437073"/>
              <a:gd name="connsiteX10" fmla="*/ 0 w 2990490"/>
              <a:gd name="connsiteY10" fmla="*/ 2202611 h 2437073"/>
              <a:gd name="connsiteX0" fmla="*/ 4373814 w 4373814"/>
              <a:gd name="connsiteY0" fmla="*/ 0 h 2437073"/>
              <a:gd name="connsiteX1" fmla="*/ 4356562 w 4373814"/>
              <a:gd name="connsiteY1" fmla="*/ 592347 h 2437073"/>
              <a:gd name="connsiteX2" fmla="*/ 3286886 w 4373814"/>
              <a:gd name="connsiteY2" fmla="*/ 592347 h 2437073"/>
              <a:gd name="connsiteX3" fmla="*/ 3298387 w 4373814"/>
              <a:gd name="connsiteY3" fmla="*/ 902898 h 2437073"/>
              <a:gd name="connsiteX4" fmla="*/ 3148863 w 4373814"/>
              <a:gd name="connsiteY4" fmla="*/ 897147 h 2437073"/>
              <a:gd name="connsiteX5" fmla="*/ 3125860 w 4373814"/>
              <a:gd name="connsiteY5" fmla="*/ 1840302 h 2437073"/>
              <a:gd name="connsiteX6" fmla="*/ 2360984 w 4373814"/>
              <a:gd name="connsiteY6" fmla="*/ 1834551 h 2437073"/>
              <a:gd name="connsiteX7" fmla="*/ 2360984 w 4373814"/>
              <a:gd name="connsiteY7" fmla="*/ 2145102 h 2437073"/>
              <a:gd name="connsiteX8" fmla="*/ 1912411 w 4373814"/>
              <a:gd name="connsiteY8" fmla="*/ 2133600 h 2437073"/>
              <a:gd name="connsiteX9" fmla="*/ 1588810 w 4373814"/>
              <a:gd name="connsiteY9" fmla="*/ 2437073 h 2437073"/>
              <a:gd name="connsiteX10" fmla="*/ 0 w 4373814"/>
              <a:gd name="connsiteY10" fmla="*/ 2413627 h 2437073"/>
              <a:gd name="connsiteX0" fmla="*/ 4186244 w 4186244"/>
              <a:gd name="connsiteY0" fmla="*/ 0 h 2448797"/>
              <a:gd name="connsiteX1" fmla="*/ 4168992 w 4186244"/>
              <a:gd name="connsiteY1" fmla="*/ 592347 h 2448797"/>
              <a:gd name="connsiteX2" fmla="*/ 3099316 w 4186244"/>
              <a:gd name="connsiteY2" fmla="*/ 592347 h 2448797"/>
              <a:gd name="connsiteX3" fmla="*/ 3110817 w 4186244"/>
              <a:gd name="connsiteY3" fmla="*/ 902898 h 2448797"/>
              <a:gd name="connsiteX4" fmla="*/ 2961293 w 4186244"/>
              <a:gd name="connsiteY4" fmla="*/ 897147 h 2448797"/>
              <a:gd name="connsiteX5" fmla="*/ 2938290 w 4186244"/>
              <a:gd name="connsiteY5" fmla="*/ 1840302 h 2448797"/>
              <a:gd name="connsiteX6" fmla="*/ 2173414 w 4186244"/>
              <a:gd name="connsiteY6" fmla="*/ 1834551 h 2448797"/>
              <a:gd name="connsiteX7" fmla="*/ 2173414 w 4186244"/>
              <a:gd name="connsiteY7" fmla="*/ 2145102 h 2448797"/>
              <a:gd name="connsiteX8" fmla="*/ 1724841 w 4186244"/>
              <a:gd name="connsiteY8" fmla="*/ 2133600 h 2448797"/>
              <a:gd name="connsiteX9" fmla="*/ 1401240 w 4186244"/>
              <a:gd name="connsiteY9" fmla="*/ 2437073 h 2448797"/>
              <a:gd name="connsiteX10" fmla="*/ 0 w 4186244"/>
              <a:gd name="connsiteY10" fmla="*/ 2448797 h 244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6244" h="2448797">
                <a:moveTo>
                  <a:pt x="4186244" y="0"/>
                </a:moveTo>
                <a:lnTo>
                  <a:pt x="4168992" y="592347"/>
                </a:lnTo>
                <a:lnTo>
                  <a:pt x="3099316" y="592347"/>
                </a:lnTo>
                <a:lnTo>
                  <a:pt x="3110817" y="902898"/>
                </a:lnTo>
                <a:lnTo>
                  <a:pt x="2961293" y="897147"/>
                </a:lnTo>
                <a:lnTo>
                  <a:pt x="2938290" y="1840302"/>
                </a:lnTo>
                <a:lnTo>
                  <a:pt x="2173414" y="1834551"/>
                </a:lnTo>
                <a:lnTo>
                  <a:pt x="2173414" y="2145102"/>
                </a:lnTo>
                <a:lnTo>
                  <a:pt x="1724841" y="2133600"/>
                </a:lnTo>
                <a:lnTo>
                  <a:pt x="1401240" y="2437073"/>
                </a:lnTo>
                <a:lnTo>
                  <a:pt x="0" y="2448797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578713" y="4308169"/>
            <a:ext cx="1539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Lapham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372220" y="1106877"/>
            <a:ext cx="1273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60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140044" y="661958"/>
            <a:ext cx="14582" cy="10347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4794160" y="5526483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Street</a:t>
            </a:r>
            <a:endParaRPr lang="en-US" sz="2800" b="1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5437100" y="5534630"/>
            <a:ext cx="207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27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Street</a:t>
            </a:r>
            <a:endParaRPr lang="en-US" sz="2800" b="1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5098476" y="3720854"/>
            <a:ext cx="15118" cy="2522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1387759" y="4883833"/>
            <a:ext cx="4642338" cy="1160584"/>
          </a:xfrm>
          <a:custGeom>
            <a:avLst/>
            <a:gdLst>
              <a:gd name="connsiteX0" fmla="*/ 0 w 4642338"/>
              <a:gd name="connsiteY0" fmla="*/ 1160584 h 1160584"/>
              <a:gd name="connsiteX1" fmla="*/ 23446 w 4642338"/>
              <a:gd name="connsiteY1" fmla="*/ 762000 h 1160584"/>
              <a:gd name="connsiteX2" fmla="*/ 457200 w 4642338"/>
              <a:gd name="connsiteY2" fmla="*/ 316523 h 1160584"/>
              <a:gd name="connsiteX3" fmla="*/ 2180492 w 4642338"/>
              <a:gd name="connsiteY3" fmla="*/ 316523 h 1160584"/>
              <a:gd name="connsiteX4" fmla="*/ 2625969 w 4642338"/>
              <a:gd name="connsiteY4" fmla="*/ 0 h 1160584"/>
              <a:gd name="connsiteX5" fmla="*/ 4642338 w 4642338"/>
              <a:gd name="connsiteY5" fmla="*/ 11723 h 116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2338" h="1160584">
                <a:moveTo>
                  <a:pt x="0" y="1160584"/>
                </a:moveTo>
                <a:lnTo>
                  <a:pt x="23446" y="762000"/>
                </a:lnTo>
                <a:lnTo>
                  <a:pt x="457200" y="316523"/>
                </a:lnTo>
                <a:lnTo>
                  <a:pt x="2180492" y="316523"/>
                </a:lnTo>
                <a:lnTo>
                  <a:pt x="2625969" y="0"/>
                </a:lnTo>
                <a:lnTo>
                  <a:pt x="4642338" y="11723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870185" y="1214057"/>
            <a:ext cx="133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16 Vliet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flipV="1">
            <a:off x="6629435" y="1138446"/>
            <a:ext cx="1316213" cy="45719"/>
          </a:xfrm>
          <a:custGeom>
            <a:avLst/>
            <a:gdLst>
              <a:gd name="connsiteX0" fmla="*/ 1625600 w 1625600"/>
              <a:gd name="connsiteY0" fmla="*/ 72571 h 72571"/>
              <a:gd name="connsiteX1" fmla="*/ 377371 w 1625600"/>
              <a:gd name="connsiteY1" fmla="*/ 72571 h 72571"/>
              <a:gd name="connsiteX2" fmla="*/ 0 w 1625600"/>
              <a:gd name="connsiteY2" fmla="*/ 0 h 72571"/>
              <a:gd name="connsiteX0" fmla="*/ 1248229 w 1248229"/>
              <a:gd name="connsiteY0" fmla="*/ 0 h 0"/>
              <a:gd name="connsiteX1" fmla="*/ 0 w 12482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8229">
                <a:moveTo>
                  <a:pt x="1248229" y="0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099402" y="689419"/>
            <a:ext cx="120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XXXXXXXX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4154626" y="180528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 rot="20017858">
            <a:off x="2925677" y="1174348"/>
            <a:ext cx="55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XXX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 rot="16200000">
            <a:off x="3037493" y="902151"/>
            <a:ext cx="43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XX</a:t>
            </a:r>
            <a:endParaRPr lang="en-US" dirty="0"/>
          </a:p>
        </p:txBody>
      </p:sp>
      <p:sp>
        <p:nvSpPr>
          <p:cNvPr id="57" name="Freeform 56"/>
          <p:cNvSpPr/>
          <p:nvPr/>
        </p:nvSpPr>
        <p:spPr>
          <a:xfrm>
            <a:off x="6239613" y="1467800"/>
            <a:ext cx="1706035" cy="45719"/>
          </a:xfrm>
          <a:custGeom>
            <a:avLst/>
            <a:gdLst>
              <a:gd name="connsiteX0" fmla="*/ 1688123 w 1688123"/>
              <a:gd name="connsiteY0" fmla="*/ 0 h 3908"/>
              <a:gd name="connsiteX1" fmla="*/ 0 w 1688123"/>
              <a:gd name="connsiteY1" fmla="*/ 3908 h 3908"/>
              <a:gd name="connsiteX2" fmla="*/ 0 w 1688123"/>
              <a:gd name="connsiteY2" fmla="*/ 3908 h 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8123" h="3908">
                <a:moveTo>
                  <a:pt x="1688123" y="0"/>
                </a:moveTo>
                <a:lnTo>
                  <a:pt x="0" y="3908"/>
                </a:lnTo>
                <a:lnTo>
                  <a:pt x="0" y="390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167583" y="1496527"/>
            <a:ext cx="2072030" cy="48655"/>
          </a:xfrm>
          <a:custGeom>
            <a:avLst/>
            <a:gdLst>
              <a:gd name="connsiteX0" fmla="*/ 1688123 w 1688123"/>
              <a:gd name="connsiteY0" fmla="*/ 0 h 3908"/>
              <a:gd name="connsiteX1" fmla="*/ 0 w 1688123"/>
              <a:gd name="connsiteY1" fmla="*/ 3908 h 3908"/>
              <a:gd name="connsiteX2" fmla="*/ 0 w 1688123"/>
              <a:gd name="connsiteY2" fmla="*/ 3908 h 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8123" h="3908">
                <a:moveTo>
                  <a:pt x="1688123" y="0"/>
                </a:moveTo>
                <a:lnTo>
                  <a:pt x="0" y="3908"/>
                </a:lnTo>
                <a:lnTo>
                  <a:pt x="0" y="3908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flipV="1">
            <a:off x="6015896" y="2410067"/>
            <a:ext cx="1939196" cy="46342"/>
          </a:xfrm>
          <a:custGeom>
            <a:avLst/>
            <a:gdLst>
              <a:gd name="connsiteX0" fmla="*/ 1688123 w 1688123"/>
              <a:gd name="connsiteY0" fmla="*/ 0 h 3908"/>
              <a:gd name="connsiteX1" fmla="*/ 0 w 1688123"/>
              <a:gd name="connsiteY1" fmla="*/ 3908 h 3908"/>
              <a:gd name="connsiteX2" fmla="*/ 0 w 1688123"/>
              <a:gd name="connsiteY2" fmla="*/ 3908 h 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8123" h="3908">
                <a:moveTo>
                  <a:pt x="1688123" y="0"/>
                </a:moveTo>
                <a:lnTo>
                  <a:pt x="0" y="3908"/>
                </a:lnTo>
                <a:lnTo>
                  <a:pt x="0" y="390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6019642" y="2422937"/>
            <a:ext cx="634313" cy="494270"/>
          </a:xfrm>
          <a:custGeom>
            <a:avLst/>
            <a:gdLst>
              <a:gd name="connsiteX0" fmla="*/ 630194 w 634313"/>
              <a:gd name="connsiteY0" fmla="*/ 0 h 494270"/>
              <a:gd name="connsiteX1" fmla="*/ 634313 w 634313"/>
              <a:gd name="connsiteY1" fmla="*/ 494270 h 494270"/>
              <a:gd name="connsiteX2" fmla="*/ 0 w 634313"/>
              <a:gd name="connsiteY2" fmla="*/ 486033 h 494270"/>
              <a:gd name="connsiteX3" fmla="*/ 0 w 634313"/>
              <a:gd name="connsiteY3" fmla="*/ 486033 h 49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13" h="494270">
                <a:moveTo>
                  <a:pt x="630194" y="0"/>
                </a:moveTo>
                <a:lnTo>
                  <a:pt x="634313" y="494270"/>
                </a:lnTo>
                <a:lnTo>
                  <a:pt x="0" y="486033"/>
                </a:lnTo>
                <a:lnTo>
                  <a:pt x="0" y="486033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932008" y="2711518"/>
            <a:ext cx="97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xxxxxxx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6291759" y="2424821"/>
            <a:ext cx="69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xxxx</a:t>
            </a:r>
            <a:endParaRPr lang="en-US" dirty="0"/>
          </a:p>
        </p:txBody>
      </p:sp>
      <p:sp>
        <p:nvSpPr>
          <p:cNvPr id="65" name="Freeform 64"/>
          <p:cNvSpPr/>
          <p:nvPr/>
        </p:nvSpPr>
        <p:spPr>
          <a:xfrm>
            <a:off x="1398338" y="3045655"/>
            <a:ext cx="6382210" cy="2991272"/>
          </a:xfrm>
          <a:custGeom>
            <a:avLst/>
            <a:gdLst>
              <a:gd name="connsiteX0" fmla="*/ 6569612 w 6569612"/>
              <a:gd name="connsiteY0" fmla="*/ 0 h 2982351"/>
              <a:gd name="connsiteX1" fmla="*/ 5289452 w 6569612"/>
              <a:gd name="connsiteY1" fmla="*/ 0 h 2982351"/>
              <a:gd name="connsiteX2" fmla="*/ 4684541 w 6569612"/>
              <a:gd name="connsiteY2" fmla="*/ 84406 h 2982351"/>
              <a:gd name="connsiteX3" fmla="*/ 1041009 w 6569612"/>
              <a:gd name="connsiteY3" fmla="*/ 84406 h 2982351"/>
              <a:gd name="connsiteX4" fmla="*/ 745587 w 6569612"/>
              <a:gd name="connsiteY4" fmla="*/ 211016 h 2982351"/>
              <a:gd name="connsiteX5" fmla="*/ 422030 w 6569612"/>
              <a:gd name="connsiteY5" fmla="*/ 492370 h 2982351"/>
              <a:gd name="connsiteX6" fmla="*/ 267286 w 6569612"/>
              <a:gd name="connsiteY6" fmla="*/ 689317 h 2982351"/>
              <a:gd name="connsiteX7" fmla="*/ 196947 w 6569612"/>
              <a:gd name="connsiteY7" fmla="*/ 928468 h 2982351"/>
              <a:gd name="connsiteX8" fmla="*/ 182880 w 6569612"/>
              <a:gd name="connsiteY8" fmla="*/ 1871003 h 2982351"/>
              <a:gd name="connsiteX9" fmla="*/ 28135 w 6569612"/>
              <a:gd name="connsiteY9" fmla="*/ 2588456 h 2982351"/>
              <a:gd name="connsiteX10" fmla="*/ 0 w 6569612"/>
              <a:gd name="connsiteY10" fmla="*/ 2982351 h 2982351"/>
              <a:gd name="connsiteX0" fmla="*/ 6547310 w 6547310"/>
              <a:gd name="connsiteY0" fmla="*/ 0 h 2982351"/>
              <a:gd name="connsiteX1" fmla="*/ 5267150 w 6547310"/>
              <a:gd name="connsiteY1" fmla="*/ 0 h 2982351"/>
              <a:gd name="connsiteX2" fmla="*/ 4662239 w 6547310"/>
              <a:gd name="connsiteY2" fmla="*/ 84406 h 2982351"/>
              <a:gd name="connsiteX3" fmla="*/ 1018707 w 6547310"/>
              <a:gd name="connsiteY3" fmla="*/ 84406 h 2982351"/>
              <a:gd name="connsiteX4" fmla="*/ 723285 w 6547310"/>
              <a:gd name="connsiteY4" fmla="*/ 211016 h 2982351"/>
              <a:gd name="connsiteX5" fmla="*/ 399728 w 6547310"/>
              <a:gd name="connsiteY5" fmla="*/ 492370 h 2982351"/>
              <a:gd name="connsiteX6" fmla="*/ 244984 w 6547310"/>
              <a:gd name="connsiteY6" fmla="*/ 689317 h 2982351"/>
              <a:gd name="connsiteX7" fmla="*/ 174645 w 6547310"/>
              <a:gd name="connsiteY7" fmla="*/ 928468 h 2982351"/>
              <a:gd name="connsiteX8" fmla="*/ 160578 w 6547310"/>
              <a:gd name="connsiteY8" fmla="*/ 1871003 h 2982351"/>
              <a:gd name="connsiteX9" fmla="*/ 5833 w 6547310"/>
              <a:gd name="connsiteY9" fmla="*/ 2588456 h 2982351"/>
              <a:gd name="connsiteX10" fmla="*/ 0 w 6547310"/>
              <a:gd name="connsiteY10" fmla="*/ 2982351 h 2982351"/>
              <a:gd name="connsiteX0" fmla="*/ 6547310 w 6547310"/>
              <a:gd name="connsiteY0" fmla="*/ 0 h 2991272"/>
              <a:gd name="connsiteX1" fmla="*/ 5267150 w 6547310"/>
              <a:gd name="connsiteY1" fmla="*/ 0 h 2991272"/>
              <a:gd name="connsiteX2" fmla="*/ 4662239 w 6547310"/>
              <a:gd name="connsiteY2" fmla="*/ 84406 h 2991272"/>
              <a:gd name="connsiteX3" fmla="*/ 1018707 w 6547310"/>
              <a:gd name="connsiteY3" fmla="*/ 84406 h 2991272"/>
              <a:gd name="connsiteX4" fmla="*/ 723285 w 6547310"/>
              <a:gd name="connsiteY4" fmla="*/ 211016 h 2991272"/>
              <a:gd name="connsiteX5" fmla="*/ 399728 w 6547310"/>
              <a:gd name="connsiteY5" fmla="*/ 492370 h 2991272"/>
              <a:gd name="connsiteX6" fmla="*/ 244984 w 6547310"/>
              <a:gd name="connsiteY6" fmla="*/ 689317 h 2991272"/>
              <a:gd name="connsiteX7" fmla="*/ 174645 w 6547310"/>
              <a:gd name="connsiteY7" fmla="*/ 928468 h 2991272"/>
              <a:gd name="connsiteX8" fmla="*/ 160578 w 6547310"/>
              <a:gd name="connsiteY8" fmla="*/ 1871003 h 2991272"/>
              <a:gd name="connsiteX9" fmla="*/ 5833 w 6547310"/>
              <a:gd name="connsiteY9" fmla="*/ 2588456 h 2991272"/>
              <a:gd name="connsiteX10" fmla="*/ 0 w 6547310"/>
              <a:gd name="connsiteY10" fmla="*/ 2991272 h 2991272"/>
              <a:gd name="connsiteX0" fmla="*/ 6547310 w 6547310"/>
              <a:gd name="connsiteY0" fmla="*/ 0 h 2991272"/>
              <a:gd name="connsiteX1" fmla="*/ 5267150 w 6547310"/>
              <a:gd name="connsiteY1" fmla="*/ 0 h 2991272"/>
              <a:gd name="connsiteX2" fmla="*/ 4662239 w 6547310"/>
              <a:gd name="connsiteY2" fmla="*/ 84406 h 2991272"/>
              <a:gd name="connsiteX3" fmla="*/ 1018707 w 6547310"/>
              <a:gd name="connsiteY3" fmla="*/ 84406 h 2991272"/>
              <a:gd name="connsiteX4" fmla="*/ 723285 w 6547310"/>
              <a:gd name="connsiteY4" fmla="*/ 211016 h 2991272"/>
              <a:gd name="connsiteX5" fmla="*/ 399728 w 6547310"/>
              <a:gd name="connsiteY5" fmla="*/ 492370 h 2991272"/>
              <a:gd name="connsiteX6" fmla="*/ 244984 w 6547310"/>
              <a:gd name="connsiteY6" fmla="*/ 689317 h 2991272"/>
              <a:gd name="connsiteX7" fmla="*/ 174645 w 6547310"/>
              <a:gd name="connsiteY7" fmla="*/ 928468 h 2991272"/>
              <a:gd name="connsiteX8" fmla="*/ 160578 w 6547310"/>
              <a:gd name="connsiteY8" fmla="*/ 1871003 h 2991272"/>
              <a:gd name="connsiteX9" fmla="*/ 10293 w 6547310"/>
              <a:gd name="connsiteY9" fmla="*/ 2592916 h 2991272"/>
              <a:gd name="connsiteX10" fmla="*/ 0 w 6547310"/>
              <a:gd name="connsiteY10" fmla="*/ 2991272 h 2991272"/>
              <a:gd name="connsiteX0" fmla="*/ 6420310 w 6420310"/>
              <a:gd name="connsiteY0" fmla="*/ 0 h 2991272"/>
              <a:gd name="connsiteX1" fmla="*/ 5267150 w 6420310"/>
              <a:gd name="connsiteY1" fmla="*/ 0 h 2991272"/>
              <a:gd name="connsiteX2" fmla="*/ 4662239 w 6420310"/>
              <a:gd name="connsiteY2" fmla="*/ 84406 h 2991272"/>
              <a:gd name="connsiteX3" fmla="*/ 1018707 w 6420310"/>
              <a:gd name="connsiteY3" fmla="*/ 84406 h 2991272"/>
              <a:gd name="connsiteX4" fmla="*/ 723285 w 6420310"/>
              <a:gd name="connsiteY4" fmla="*/ 211016 h 2991272"/>
              <a:gd name="connsiteX5" fmla="*/ 399728 w 6420310"/>
              <a:gd name="connsiteY5" fmla="*/ 492370 h 2991272"/>
              <a:gd name="connsiteX6" fmla="*/ 244984 w 6420310"/>
              <a:gd name="connsiteY6" fmla="*/ 689317 h 2991272"/>
              <a:gd name="connsiteX7" fmla="*/ 174645 w 6420310"/>
              <a:gd name="connsiteY7" fmla="*/ 928468 h 2991272"/>
              <a:gd name="connsiteX8" fmla="*/ 160578 w 6420310"/>
              <a:gd name="connsiteY8" fmla="*/ 1871003 h 2991272"/>
              <a:gd name="connsiteX9" fmla="*/ 10293 w 6420310"/>
              <a:gd name="connsiteY9" fmla="*/ 2592916 h 2991272"/>
              <a:gd name="connsiteX10" fmla="*/ 0 w 6420310"/>
              <a:gd name="connsiteY10" fmla="*/ 2991272 h 2991272"/>
              <a:gd name="connsiteX0" fmla="*/ 6458410 w 6458410"/>
              <a:gd name="connsiteY0" fmla="*/ 12700 h 2991272"/>
              <a:gd name="connsiteX1" fmla="*/ 5267150 w 6458410"/>
              <a:gd name="connsiteY1" fmla="*/ 0 h 2991272"/>
              <a:gd name="connsiteX2" fmla="*/ 4662239 w 6458410"/>
              <a:gd name="connsiteY2" fmla="*/ 84406 h 2991272"/>
              <a:gd name="connsiteX3" fmla="*/ 1018707 w 6458410"/>
              <a:gd name="connsiteY3" fmla="*/ 84406 h 2991272"/>
              <a:gd name="connsiteX4" fmla="*/ 723285 w 6458410"/>
              <a:gd name="connsiteY4" fmla="*/ 211016 h 2991272"/>
              <a:gd name="connsiteX5" fmla="*/ 399728 w 6458410"/>
              <a:gd name="connsiteY5" fmla="*/ 492370 h 2991272"/>
              <a:gd name="connsiteX6" fmla="*/ 244984 w 6458410"/>
              <a:gd name="connsiteY6" fmla="*/ 689317 h 2991272"/>
              <a:gd name="connsiteX7" fmla="*/ 174645 w 6458410"/>
              <a:gd name="connsiteY7" fmla="*/ 928468 h 2991272"/>
              <a:gd name="connsiteX8" fmla="*/ 160578 w 6458410"/>
              <a:gd name="connsiteY8" fmla="*/ 1871003 h 2991272"/>
              <a:gd name="connsiteX9" fmla="*/ 10293 w 6458410"/>
              <a:gd name="connsiteY9" fmla="*/ 2592916 h 2991272"/>
              <a:gd name="connsiteX10" fmla="*/ 0 w 6458410"/>
              <a:gd name="connsiteY10" fmla="*/ 2991272 h 2991272"/>
              <a:gd name="connsiteX0" fmla="*/ 6509210 w 6509210"/>
              <a:gd name="connsiteY0" fmla="*/ 12700 h 2991272"/>
              <a:gd name="connsiteX1" fmla="*/ 5267150 w 6509210"/>
              <a:gd name="connsiteY1" fmla="*/ 0 h 2991272"/>
              <a:gd name="connsiteX2" fmla="*/ 4662239 w 6509210"/>
              <a:gd name="connsiteY2" fmla="*/ 84406 h 2991272"/>
              <a:gd name="connsiteX3" fmla="*/ 1018707 w 6509210"/>
              <a:gd name="connsiteY3" fmla="*/ 84406 h 2991272"/>
              <a:gd name="connsiteX4" fmla="*/ 723285 w 6509210"/>
              <a:gd name="connsiteY4" fmla="*/ 211016 h 2991272"/>
              <a:gd name="connsiteX5" fmla="*/ 399728 w 6509210"/>
              <a:gd name="connsiteY5" fmla="*/ 492370 h 2991272"/>
              <a:gd name="connsiteX6" fmla="*/ 244984 w 6509210"/>
              <a:gd name="connsiteY6" fmla="*/ 689317 h 2991272"/>
              <a:gd name="connsiteX7" fmla="*/ 174645 w 6509210"/>
              <a:gd name="connsiteY7" fmla="*/ 928468 h 2991272"/>
              <a:gd name="connsiteX8" fmla="*/ 160578 w 6509210"/>
              <a:gd name="connsiteY8" fmla="*/ 1871003 h 2991272"/>
              <a:gd name="connsiteX9" fmla="*/ 10293 w 6509210"/>
              <a:gd name="connsiteY9" fmla="*/ 2592916 h 2991272"/>
              <a:gd name="connsiteX10" fmla="*/ 0 w 6509210"/>
              <a:gd name="connsiteY10" fmla="*/ 2991272 h 2991272"/>
              <a:gd name="connsiteX0" fmla="*/ 6382210 w 6382210"/>
              <a:gd name="connsiteY0" fmla="*/ 25400 h 2991272"/>
              <a:gd name="connsiteX1" fmla="*/ 5267150 w 6382210"/>
              <a:gd name="connsiteY1" fmla="*/ 0 h 2991272"/>
              <a:gd name="connsiteX2" fmla="*/ 4662239 w 6382210"/>
              <a:gd name="connsiteY2" fmla="*/ 84406 h 2991272"/>
              <a:gd name="connsiteX3" fmla="*/ 1018707 w 6382210"/>
              <a:gd name="connsiteY3" fmla="*/ 84406 h 2991272"/>
              <a:gd name="connsiteX4" fmla="*/ 723285 w 6382210"/>
              <a:gd name="connsiteY4" fmla="*/ 211016 h 2991272"/>
              <a:gd name="connsiteX5" fmla="*/ 399728 w 6382210"/>
              <a:gd name="connsiteY5" fmla="*/ 492370 h 2991272"/>
              <a:gd name="connsiteX6" fmla="*/ 244984 w 6382210"/>
              <a:gd name="connsiteY6" fmla="*/ 689317 h 2991272"/>
              <a:gd name="connsiteX7" fmla="*/ 174645 w 6382210"/>
              <a:gd name="connsiteY7" fmla="*/ 928468 h 2991272"/>
              <a:gd name="connsiteX8" fmla="*/ 160578 w 6382210"/>
              <a:gd name="connsiteY8" fmla="*/ 1871003 h 2991272"/>
              <a:gd name="connsiteX9" fmla="*/ 10293 w 6382210"/>
              <a:gd name="connsiteY9" fmla="*/ 2592916 h 2991272"/>
              <a:gd name="connsiteX10" fmla="*/ 0 w 6382210"/>
              <a:gd name="connsiteY10" fmla="*/ 2991272 h 29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2210" h="2991272">
                <a:moveTo>
                  <a:pt x="6382210" y="25400"/>
                </a:moveTo>
                <a:lnTo>
                  <a:pt x="5267150" y="0"/>
                </a:lnTo>
                <a:lnTo>
                  <a:pt x="4662239" y="84406"/>
                </a:lnTo>
                <a:lnTo>
                  <a:pt x="1018707" y="84406"/>
                </a:lnTo>
                <a:lnTo>
                  <a:pt x="723285" y="211016"/>
                </a:lnTo>
                <a:lnTo>
                  <a:pt x="399728" y="492370"/>
                </a:lnTo>
                <a:lnTo>
                  <a:pt x="244984" y="689317"/>
                </a:lnTo>
                <a:lnTo>
                  <a:pt x="174645" y="928468"/>
                </a:lnTo>
                <a:lnTo>
                  <a:pt x="160578" y="1871003"/>
                </a:lnTo>
                <a:lnTo>
                  <a:pt x="10293" y="2592916"/>
                </a:lnTo>
                <a:cubicBezTo>
                  <a:pt x="8349" y="2724214"/>
                  <a:pt x="1944" y="2859974"/>
                  <a:pt x="0" y="299127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880327" y="2785188"/>
            <a:ext cx="1817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Interurban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5084434" y="3675483"/>
            <a:ext cx="2849541" cy="285970"/>
          </a:xfrm>
          <a:custGeom>
            <a:avLst/>
            <a:gdLst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0 w 2859932"/>
              <a:gd name="connsiteY3" fmla="*/ 296693 h 301557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46759 w 2859932"/>
              <a:gd name="connsiteY3" fmla="*/ 296693 h 301557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3" fmla="*/ 389659 w 2859932"/>
              <a:gd name="connsiteY3" fmla="*/ 244738 h 301557"/>
              <a:gd name="connsiteX0" fmla="*/ 2859932 w 2859932"/>
              <a:gd name="connsiteY0" fmla="*/ 4864 h 722719"/>
              <a:gd name="connsiteX1" fmla="*/ 2534055 w 2859932"/>
              <a:gd name="connsiteY1" fmla="*/ 0 h 722719"/>
              <a:gd name="connsiteX2" fmla="*/ 0 w 2859932"/>
              <a:gd name="connsiteY2" fmla="*/ 301557 h 722719"/>
              <a:gd name="connsiteX3" fmla="*/ 213014 w 2859932"/>
              <a:gd name="connsiteY3" fmla="*/ 722719 h 722719"/>
              <a:gd name="connsiteX0" fmla="*/ 2859932 w 2859932"/>
              <a:gd name="connsiteY0" fmla="*/ 4864 h 301557"/>
              <a:gd name="connsiteX1" fmla="*/ 2534055 w 2859932"/>
              <a:gd name="connsiteY1" fmla="*/ 0 h 301557"/>
              <a:gd name="connsiteX2" fmla="*/ 0 w 2859932"/>
              <a:gd name="connsiteY2" fmla="*/ 301557 h 301557"/>
              <a:gd name="connsiteX0" fmla="*/ 2849541 w 2849541"/>
              <a:gd name="connsiteY0" fmla="*/ 4864 h 285970"/>
              <a:gd name="connsiteX1" fmla="*/ 2523664 w 2849541"/>
              <a:gd name="connsiteY1" fmla="*/ 0 h 285970"/>
              <a:gd name="connsiteX2" fmla="*/ 0 w 2849541"/>
              <a:gd name="connsiteY2" fmla="*/ 285970 h 28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9541" h="285970">
                <a:moveTo>
                  <a:pt x="2849541" y="4864"/>
                </a:moveTo>
                <a:lnTo>
                  <a:pt x="2523664" y="0"/>
                </a:lnTo>
                <a:lnTo>
                  <a:pt x="0" y="28597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6003395" y="4208247"/>
            <a:ext cx="1938197" cy="693821"/>
          </a:xfrm>
          <a:custGeom>
            <a:avLst/>
            <a:gdLst>
              <a:gd name="connsiteX0" fmla="*/ 1909233 w 1909233"/>
              <a:gd name="connsiteY0" fmla="*/ 0 h 626533"/>
              <a:gd name="connsiteX1" fmla="*/ 359833 w 1909233"/>
              <a:gd name="connsiteY1" fmla="*/ 8466 h 626533"/>
              <a:gd name="connsiteX2" fmla="*/ 351367 w 1909233"/>
              <a:gd name="connsiteY2" fmla="*/ 626533 h 626533"/>
              <a:gd name="connsiteX3" fmla="*/ 0 w 1909233"/>
              <a:gd name="connsiteY3" fmla="*/ 626533 h 626533"/>
              <a:gd name="connsiteX0" fmla="*/ 1909233 w 1909233"/>
              <a:gd name="connsiteY0" fmla="*/ 0 h 626533"/>
              <a:gd name="connsiteX1" fmla="*/ 359833 w 1909233"/>
              <a:gd name="connsiteY1" fmla="*/ 8466 h 626533"/>
              <a:gd name="connsiteX2" fmla="*/ 355600 w 1909233"/>
              <a:gd name="connsiteY2" fmla="*/ 609600 h 626533"/>
              <a:gd name="connsiteX3" fmla="*/ 0 w 1909233"/>
              <a:gd name="connsiteY3" fmla="*/ 626533 h 626533"/>
              <a:gd name="connsiteX0" fmla="*/ 1926166 w 1926166"/>
              <a:gd name="connsiteY0" fmla="*/ 0 h 609600"/>
              <a:gd name="connsiteX1" fmla="*/ 376766 w 1926166"/>
              <a:gd name="connsiteY1" fmla="*/ 8466 h 609600"/>
              <a:gd name="connsiteX2" fmla="*/ 372533 w 1926166"/>
              <a:gd name="connsiteY2" fmla="*/ 609600 h 609600"/>
              <a:gd name="connsiteX3" fmla="*/ 0 w 1926166"/>
              <a:gd name="connsiteY3" fmla="*/ 605367 h 609600"/>
              <a:gd name="connsiteX0" fmla="*/ 1926166 w 1926166"/>
              <a:gd name="connsiteY0" fmla="*/ 67734 h 677334"/>
              <a:gd name="connsiteX1" fmla="*/ 372755 w 1926166"/>
              <a:gd name="connsiteY1" fmla="*/ 0 h 677334"/>
              <a:gd name="connsiteX2" fmla="*/ 372533 w 1926166"/>
              <a:gd name="connsiteY2" fmla="*/ 677334 h 677334"/>
              <a:gd name="connsiteX3" fmla="*/ 0 w 1926166"/>
              <a:gd name="connsiteY3" fmla="*/ 673101 h 677334"/>
              <a:gd name="connsiteX0" fmla="*/ 1938197 w 1938197"/>
              <a:gd name="connsiteY0" fmla="*/ 0 h 693821"/>
              <a:gd name="connsiteX1" fmla="*/ 372755 w 1938197"/>
              <a:gd name="connsiteY1" fmla="*/ 16487 h 693821"/>
              <a:gd name="connsiteX2" fmla="*/ 372533 w 1938197"/>
              <a:gd name="connsiteY2" fmla="*/ 693821 h 693821"/>
              <a:gd name="connsiteX3" fmla="*/ 0 w 1938197"/>
              <a:gd name="connsiteY3" fmla="*/ 689588 h 69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8197" h="693821">
                <a:moveTo>
                  <a:pt x="1938197" y="0"/>
                </a:moveTo>
                <a:lnTo>
                  <a:pt x="372755" y="16487"/>
                </a:lnTo>
                <a:lnTo>
                  <a:pt x="372533" y="693821"/>
                </a:lnTo>
                <a:lnTo>
                  <a:pt x="0" y="689588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977346" y="3586387"/>
            <a:ext cx="39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 rot="20633282">
            <a:off x="1537351" y="1485747"/>
            <a:ext cx="1685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XXXXXXXXxxxxx</a:t>
            </a:r>
            <a:endParaRPr lang="en-US" dirty="0"/>
          </a:p>
        </p:txBody>
      </p:sp>
      <p:sp>
        <p:nvSpPr>
          <p:cNvPr id="81" name="Freeform 80"/>
          <p:cNvSpPr/>
          <p:nvPr/>
        </p:nvSpPr>
        <p:spPr>
          <a:xfrm>
            <a:off x="2850776" y="3334871"/>
            <a:ext cx="564777" cy="927847"/>
          </a:xfrm>
          <a:custGeom>
            <a:avLst/>
            <a:gdLst>
              <a:gd name="connsiteX0" fmla="*/ 0 w 564777"/>
              <a:gd name="connsiteY0" fmla="*/ 927847 h 927847"/>
              <a:gd name="connsiteX1" fmla="*/ 13448 w 564777"/>
              <a:gd name="connsiteY1" fmla="*/ 0 h 927847"/>
              <a:gd name="connsiteX2" fmla="*/ 564777 w 564777"/>
              <a:gd name="connsiteY2" fmla="*/ 13447 h 927847"/>
              <a:gd name="connsiteX3" fmla="*/ 564777 w 564777"/>
              <a:gd name="connsiteY3" fmla="*/ 13447 h 92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777" h="927847">
                <a:moveTo>
                  <a:pt x="0" y="927847"/>
                </a:moveTo>
                <a:lnTo>
                  <a:pt x="13448" y="0"/>
                </a:lnTo>
                <a:lnTo>
                  <a:pt x="564777" y="13447"/>
                </a:lnTo>
                <a:lnTo>
                  <a:pt x="564777" y="13447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6200000">
            <a:off x="2256509" y="3509890"/>
            <a:ext cx="120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XXXXXXXX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 rot="16200000">
            <a:off x="1902050" y="3287753"/>
            <a:ext cx="150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76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2588658" y="3434068"/>
            <a:ext cx="1214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70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St</a:t>
            </a:r>
            <a:endParaRPr lang="en-US" sz="2800" b="1" dirty="0"/>
          </a:p>
        </p:txBody>
      </p:sp>
      <p:sp>
        <p:nvSpPr>
          <p:cNvPr id="2" name="Freeform 1"/>
          <p:cNvSpPr/>
          <p:nvPr/>
        </p:nvSpPr>
        <p:spPr>
          <a:xfrm>
            <a:off x="363945" y="4754880"/>
            <a:ext cx="1204602" cy="127409"/>
          </a:xfrm>
          <a:custGeom>
            <a:avLst/>
            <a:gdLst>
              <a:gd name="connsiteX0" fmla="*/ 1132450 w 1132450"/>
              <a:gd name="connsiteY0" fmla="*/ 0 h 133643"/>
              <a:gd name="connsiteX1" fmla="*/ 1076179 w 1132450"/>
              <a:gd name="connsiteY1" fmla="*/ 77372 h 133643"/>
              <a:gd name="connsiteX2" fmla="*/ 1041010 w 1132450"/>
              <a:gd name="connsiteY2" fmla="*/ 133643 h 133643"/>
              <a:gd name="connsiteX3" fmla="*/ 0 w 1132450"/>
              <a:gd name="connsiteY3" fmla="*/ 126609 h 133643"/>
              <a:gd name="connsiteX4" fmla="*/ 28136 w 1132450"/>
              <a:gd name="connsiteY4" fmla="*/ 126609 h 133643"/>
              <a:gd name="connsiteX0" fmla="*/ 1132450 w 1132450"/>
              <a:gd name="connsiteY0" fmla="*/ 0 h 126609"/>
              <a:gd name="connsiteX1" fmla="*/ 1076179 w 1132450"/>
              <a:gd name="connsiteY1" fmla="*/ 77372 h 126609"/>
              <a:gd name="connsiteX2" fmla="*/ 1054391 w 1132450"/>
              <a:gd name="connsiteY2" fmla="*/ 120261 h 126609"/>
              <a:gd name="connsiteX3" fmla="*/ 0 w 1132450"/>
              <a:gd name="connsiteY3" fmla="*/ 126609 h 126609"/>
              <a:gd name="connsiteX4" fmla="*/ 28136 w 1132450"/>
              <a:gd name="connsiteY4" fmla="*/ 126609 h 126609"/>
              <a:gd name="connsiteX0" fmla="*/ 1202299 w 1202299"/>
              <a:gd name="connsiteY0" fmla="*/ 0 h 127740"/>
              <a:gd name="connsiteX1" fmla="*/ 1146028 w 1202299"/>
              <a:gd name="connsiteY1" fmla="*/ 77372 h 127740"/>
              <a:gd name="connsiteX2" fmla="*/ 1106398 w 1202299"/>
              <a:gd name="connsiteY2" fmla="*/ 111340 h 127740"/>
              <a:gd name="connsiteX3" fmla="*/ 69849 w 1202299"/>
              <a:gd name="connsiteY3" fmla="*/ 126609 h 127740"/>
              <a:gd name="connsiteX4" fmla="*/ 97985 w 1202299"/>
              <a:gd name="connsiteY4" fmla="*/ 126609 h 127740"/>
              <a:gd name="connsiteX0" fmla="*/ 1204602 w 1204602"/>
              <a:gd name="connsiteY0" fmla="*/ 0 h 127409"/>
              <a:gd name="connsiteX1" fmla="*/ 1148331 w 1204602"/>
              <a:gd name="connsiteY1" fmla="*/ 77372 h 127409"/>
              <a:gd name="connsiteX2" fmla="*/ 1139925 w 1204602"/>
              <a:gd name="connsiteY2" fmla="*/ 115801 h 127409"/>
              <a:gd name="connsiteX3" fmla="*/ 72152 w 1204602"/>
              <a:gd name="connsiteY3" fmla="*/ 126609 h 127409"/>
              <a:gd name="connsiteX4" fmla="*/ 100288 w 1204602"/>
              <a:gd name="connsiteY4" fmla="*/ 126609 h 12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602" h="127409">
                <a:moveTo>
                  <a:pt x="1204602" y="0"/>
                </a:moveTo>
                <a:lnTo>
                  <a:pt x="1148331" y="77372"/>
                </a:lnTo>
                <a:lnTo>
                  <a:pt x="1139925" y="115801"/>
                </a:lnTo>
                <a:lnTo>
                  <a:pt x="72152" y="126609"/>
                </a:lnTo>
                <a:cubicBezTo>
                  <a:pt x="-101121" y="128410"/>
                  <a:pt x="90909" y="126609"/>
                  <a:pt x="100288" y="12660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468182" y="4572029"/>
            <a:ext cx="0" cy="630243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89946" y="3136170"/>
            <a:ext cx="44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394455" y="3386056"/>
            <a:ext cx="7785" cy="895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866469" y="3336205"/>
            <a:ext cx="7785" cy="895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5513" y="6185348"/>
            <a:ext cx="526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 Burlington &amp; East Troy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78863" y="4396234"/>
            <a:ext cx="2705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 Waukesha/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Watertown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11368" y="4892824"/>
            <a:ext cx="452730" cy="124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/>
          <p:cNvSpPr/>
          <p:nvPr/>
        </p:nvSpPr>
        <p:spPr>
          <a:xfrm flipV="1">
            <a:off x="7602370" y="3020160"/>
            <a:ext cx="319593" cy="60689"/>
          </a:xfrm>
          <a:custGeom>
            <a:avLst/>
            <a:gdLst>
              <a:gd name="connsiteX0" fmla="*/ 1625600 w 1625600"/>
              <a:gd name="connsiteY0" fmla="*/ 72571 h 72571"/>
              <a:gd name="connsiteX1" fmla="*/ 377371 w 1625600"/>
              <a:gd name="connsiteY1" fmla="*/ 72571 h 72571"/>
              <a:gd name="connsiteX2" fmla="*/ 0 w 1625600"/>
              <a:gd name="connsiteY2" fmla="*/ 0 h 72571"/>
              <a:gd name="connsiteX0" fmla="*/ 1248229 w 1248229"/>
              <a:gd name="connsiteY0" fmla="*/ 0 h 0"/>
              <a:gd name="connsiteX1" fmla="*/ 0 w 124822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8229">
                <a:moveTo>
                  <a:pt x="1248229" y="0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1412991" y="5725406"/>
            <a:ext cx="4685" cy="5131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~PP3841.WAV">
            <a:hlinkClick r:id="" action="ppaction://media"/>
          </p:cNvPr>
          <p:cNvPicPr>
            <a:picLocks noRot="1" noChangeAspect="1"/>
          </p:cNvPicPr>
          <p:nvPr>
            <a:wavAudioFile r:embed="rId1" name="~PP3841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753132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onsdepot.donrossgroup.net/dr0202/tm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68" t="10337" r="21575" b="14074"/>
          <a:stretch/>
        </p:blipFill>
        <p:spPr bwMode="auto">
          <a:xfrm>
            <a:off x="0" y="1191249"/>
            <a:ext cx="5969000" cy="57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270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About 10</a:t>
            </a:r>
            <a:r>
              <a:rPr lang="en-US" sz="4800" b="1" baseline="30000" dirty="0" smtClean="0"/>
              <a:t>th</a:t>
            </a:r>
            <a:r>
              <a:rPr lang="en-US" sz="4800" b="1" dirty="0" smtClean="0"/>
              <a:t> Street Near St Paul Avenue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653117" y="514260"/>
            <a:ext cx="186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Today</a:t>
            </a:r>
            <a:endParaRPr lang="en-US" sz="40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871317" y="483363"/>
            <a:ext cx="186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1930</a:t>
            </a:r>
            <a:endParaRPr lang="en-US" sz="4000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16743" t="8911" r="33284" b="7415"/>
          <a:stretch/>
        </p:blipFill>
        <p:spPr>
          <a:xfrm>
            <a:off x="6197601" y="1212189"/>
            <a:ext cx="5994400" cy="5645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229196">
            <a:off x="3020895" y="2410964"/>
            <a:ext cx="24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St. Paul Ave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 rot="2456162">
            <a:off x="10745206" y="3824078"/>
            <a:ext cx="168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St. Paul</a:t>
            </a:r>
            <a:endParaRPr lang="en-US" sz="3600" b="1" dirty="0"/>
          </a:p>
        </p:txBody>
      </p:sp>
      <p:pic>
        <p:nvPicPr>
          <p:cNvPr id="10" name="~PP3238.WAV">
            <a:hlinkClick r:id="" action="ppaction://media"/>
          </p:cNvPr>
          <p:cNvPicPr>
            <a:picLocks noRot="1" noChangeAspect="1"/>
          </p:cNvPicPr>
          <p:nvPr>
            <a:wavAudioFile r:embed="rId1" name="~PP323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9766672"/>
      </p:ext>
    </p:extLst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5240"/>
            <a:ext cx="7513320" cy="6873240"/>
            <a:chOff x="0" y="-15240"/>
            <a:chExt cx="7513320" cy="6873240"/>
          </a:xfrm>
        </p:grpSpPr>
        <p:pic>
          <p:nvPicPr>
            <p:cNvPr id="3" name="Picture 2" descr="http://www.shore-line.org/images/MEL_map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1" t="40743" r="31476" b="10453"/>
            <a:stretch/>
          </p:blipFill>
          <p:spPr bwMode="auto">
            <a:xfrm>
              <a:off x="0" y="-11321"/>
              <a:ext cx="7513320" cy="6869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6096000" y="-15240"/>
              <a:ext cx="1219200" cy="2301240"/>
            </a:xfrm>
            <a:custGeom>
              <a:avLst/>
              <a:gdLst>
                <a:gd name="connsiteX0" fmla="*/ 838200 w 1219200"/>
                <a:gd name="connsiteY0" fmla="*/ 0 h 2301240"/>
                <a:gd name="connsiteX1" fmla="*/ 0 w 1219200"/>
                <a:gd name="connsiteY1" fmla="*/ 0 h 2301240"/>
                <a:gd name="connsiteX2" fmla="*/ 883920 w 1219200"/>
                <a:gd name="connsiteY2" fmla="*/ 2301240 h 2301240"/>
                <a:gd name="connsiteX3" fmla="*/ 1173480 w 1219200"/>
                <a:gd name="connsiteY3" fmla="*/ 2240280 h 2301240"/>
                <a:gd name="connsiteX4" fmla="*/ 1219200 w 1219200"/>
                <a:gd name="connsiteY4" fmla="*/ 1965960 h 2301240"/>
                <a:gd name="connsiteX5" fmla="*/ 716280 w 1219200"/>
                <a:gd name="connsiteY5" fmla="*/ 0 h 2301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" h="2301240">
                  <a:moveTo>
                    <a:pt x="838200" y="0"/>
                  </a:moveTo>
                  <a:lnTo>
                    <a:pt x="0" y="0"/>
                  </a:lnTo>
                  <a:lnTo>
                    <a:pt x="883920" y="2301240"/>
                  </a:lnTo>
                  <a:lnTo>
                    <a:pt x="1173480" y="2240280"/>
                  </a:lnTo>
                  <a:lnTo>
                    <a:pt x="1219200" y="1965960"/>
                  </a:lnTo>
                  <a:lnTo>
                    <a:pt x="716280" y="0"/>
                  </a:lnTo>
                </a:path>
              </a:pathLst>
            </a:custGeom>
            <a:solidFill>
              <a:srgbClr val="F2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7162800" y="2910840"/>
              <a:ext cx="350520" cy="1325880"/>
            </a:xfrm>
            <a:custGeom>
              <a:avLst/>
              <a:gdLst>
                <a:gd name="connsiteX0" fmla="*/ 152400 w 350520"/>
                <a:gd name="connsiteY0" fmla="*/ 45720 h 1325880"/>
                <a:gd name="connsiteX1" fmla="*/ 0 w 350520"/>
                <a:gd name="connsiteY1" fmla="*/ 396240 h 1325880"/>
                <a:gd name="connsiteX2" fmla="*/ 350520 w 350520"/>
                <a:gd name="connsiteY2" fmla="*/ 1325880 h 1325880"/>
                <a:gd name="connsiteX3" fmla="*/ 350520 w 350520"/>
                <a:gd name="connsiteY3" fmla="*/ 30480 h 1325880"/>
                <a:gd name="connsiteX4" fmla="*/ 182880 w 350520"/>
                <a:gd name="connsiteY4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" h="1325880">
                  <a:moveTo>
                    <a:pt x="152400" y="45720"/>
                  </a:moveTo>
                  <a:lnTo>
                    <a:pt x="0" y="396240"/>
                  </a:lnTo>
                  <a:lnTo>
                    <a:pt x="350520" y="1325880"/>
                  </a:lnTo>
                  <a:lnTo>
                    <a:pt x="350520" y="30480"/>
                  </a:lnTo>
                  <a:lnTo>
                    <a:pt x="182880" y="0"/>
                  </a:lnTo>
                </a:path>
              </a:pathLst>
            </a:custGeom>
            <a:solidFill>
              <a:srgbClr val="F2D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6278880" y="2468880"/>
              <a:ext cx="1127760" cy="929640"/>
            </a:xfrm>
            <a:custGeom>
              <a:avLst/>
              <a:gdLst>
                <a:gd name="connsiteX0" fmla="*/ 960120 w 1127760"/>
                <a:gd name="connsiteY0" fmla="*/ 0 h 929640"/>
                <a:gd name="connsiteX1" fmla="*/ 1127760 w 1127760"/>
                <a:gd name="connsiteY1" fmla="*/ 716280 h 929640"/>
                <a:gd name="connsiteX2" fmla="*/ 518160 w 1127760"/>
                <a:gd name="connsiteY2" fmla="*/ 929640 h 929640"/>
                <a:gd name="connsiteX3" fmla="*/ 0 w 1127760"/>
                <a:gd name="connsiteY3" fmla="*/ 762000 h 929640"/>
                <a:gd name="connsiteX4" fmla="*/ 0 w 1127760"/>
                <a:gd name="connsiteY4" fmla="*/ 472440 h 929640"/>
                <a:gd name="connsiteX5" fmla="*/ 807720 w 1127760"/>
                <a:gd name="connsiteY5" fmla="*/ 45720 h 92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7760" h="929640">
                  <a:moveTo>
                    <a:pt x="960120" y="0"/>
                  </a:moveTo>
                  <a:lnTo>
                    <a:pt x="1127760" y="716280"/>
                  </a:lnTo>
                  <a:lnTo>
                    <a:pt x="518160" y="929640"/>
                  </a:lnTo>
                  <a:lnTo>
                    <a:pt x="0" y="762000"/>
                  </a:lnTo>
                  <a:lnTo>
                    <a:pt x="0" y="472440"/>
                  </a:lnTo>
                  <a:lnTo>
                    <a:pt x="807720" y="45720"/>
                  </a:lnTo>
                </a:path>
              </a:pathLst>
            </a:custGeom>
            <a:solidFill>
              <a:srgbClr val="F2DF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8" descr="http://milwtransit.org/WP/wp-content/uploads/2014/04/1109-front-close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6020" y="3426015"/>
            <a:ext cx="4575980" cy="34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milwtransit.org/WP/wp-content/uploads/2014/04/mrt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8906" y="-15240"/>
            <a:ext cx="2654414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trainweb.org/twerhs/images/tm_interurban_map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31" t="11094" r="50283" b="67786"/>
          <a:stretch/>
        </p:blipFill>
        <p:spPr bwMode="auto">
          <a:xfrm>
            <a:off x="8079465" y="303188"/>
            <a:ext cx="3439710" cy="281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~PP1968.WAV">
            <a:hlinkClick r:id="" action="ppaction://media"/>
          </p:cNvPr>
          <p:cNvPicPr>
            <a:picLocks noRot="1" noChangeAspect="1"/>
          </p:cNvPicPr>
          <p:nvPr>
            <a:wavAudioFile r:embed="rId1" name="~PP1968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112025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3313322.r22.cf0.rackcdn.com/public_service_build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94"/>
          <a:stretch/>
        </p:blipFill>
        <p:spPr bwMode="auto">
          <a:xfrm>
            <a:off x="300279" y="942566"/>
            <a:ext cx="7870222" cy="391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milwtransit.org/WP/wp-content/uploads/2014/04/1192-1193-@-PSB-downtown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0" t="2950" r="3735" b="4681"/>
          <a:stretch/>
        </p:blipFill>
        <p:spPr bwMode="auto">
          <a:xfrm>
            <a:off x="8366760" y="1371600"/>
            <a:ext cx="3718560" cy="26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Public Service Building (looking SW in 1905)</a:t>
            </a:r>
            <a:endParaRPr lang="en-US" sz="4800" b="1" u="sng" dirty="0"/>
          </a:p>
        </p:txBody>
      </p:sp>
      <p:pic>
        <p:nvPicPr>
          <p:cNvPr id="6" name="Picture 2" descr="http://c3313322.r22.cf0.rackcdn.com/homepage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08" t="15543" r="21378" b="8228"/>
          <a:stretch/>
        </p:blipFill>
        <p:spPr bwMode="auto">
          <a:xfrm>
            <a:off x="426719" y="5003121"/>
            <a:ext cx="4371667" cy="185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milwtransit.org/WP/wp-content/uploads/2014/04/Duplex-on-6th-opposite-North-Shore-depo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626"/>
          <a:stretch/>
        </p:blipFill>
        <p:spPr bwMode="auto">
          <a:xfrm>
            <a:off x="8366760" y="4212228"/>
            <a:ext cx="3718560" cy="254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m1144tinte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374" t="453" r="3374" b="10406"/>
          <a:stretch/>
        </p:blipFill>
        <p:spPr bwMode="auto">
          <a:xfrm>
            <a:off x="4822001" y="5003121"/>
            <a:ext cx="3348500" cy="185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3120.WAV">
            <a:hlinkClick r:id="" action="ppaction://media"/>
          </p:cNvPr>
          <p:cNvPicPr>
            <a:picLocks noRot="1" noChangeAspect="1"/>
          </p:cNvPicPr>
          <p:nvPr>
            <a:wavAudioFile r:embed="rId1" name="~PP3120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7383559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milwtransit.org/WP/wp-content/uploads/2014/04/1102-entering-PROW-at-8th-St.-off-W.-Michigan-St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56" b="14916"/>
          <a:stretch/>
        </p:blipFill>
        <p:spPr bwMode="auto">
          <a:xfrm>
            <a:off x="0" y="830997"/>
            <a:ext cx="8062333" cy="60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Where was this car Headed????</a:t>
            </a:r>
            <a:endParaRPr lang="en-US" sz="4800" b="1" dirty="0"/>
          </a:p>
        </p:txBody>
      </p:sp>
      <p:pic>
        <p:nvPicPr>
          <p:cNvPr id="4" name="Picture 6" descr="http://milwtransit.org/WP/wp-content/uploads/2014/04/1102-entering-PROW-at-8th-St.-off-W.-Michigan-St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17" t="57730" r="50003" b="36977"/>
          <a:stretch/>
        </p:blipFill>
        <p:spPr bwMode="auto">
          <a:xfrm>
            <a:off x="8781734" y="4267200"/>
            <a:ext cx="3376650" cy="15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64098" y="4873084"/>
            <a:ext cx="892097" cy="51550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6356195" y="4913389"/>
            <a:ext cx="2486722" cy="434898"/>
          </a:xfrm>
          <a:prstGeom prst="right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4006.WAV">
            <a:hlinkClick r:id="" action="ppaction://media"/>
          </p:cNvPr>
          <p:cNvPicPr>
            <a:picLocks noRot="1" noChangeAspect="1"/>
          </p:cNvPicPr>
          <p:nvPr>
            <a:wavAudioFile r:embed="rId1" name="~PP400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679381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263</Words>
  <Application>Microsoft Office PowerPoint</Application>
  <PresentationFormat>Custom</PresentationFormat>
  <Paragraphs>109</Paragraphs>
  <Slides>22</Slides>
  <Notes>1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5</cp:revision>
  <dcterms:created xsi:type="dcterms:W3CDTF">2016-04-01T16:16:42Z</dcterms:created>
  <dcterms:modified xsi:type="dcterms:W3CDTF">2016-04-01T16:53:23Z</dcterms:modified>
</cp:coreProperties>
</file>