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66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>
        <p:scale>
          <a:sx n="43" d="100"/>
          <a:sy n="43" d="100"/>
        </p:scale>
        <p:origin x="-1524" y="-11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632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082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94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990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67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303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396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967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477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0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768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0993-22AF-4C08-82B5-E54D07734310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3DF9C-633E-482E-9761-EFD841970E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617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>
              <a:tabLst>
                <a:tab pos="571500" algn="l"/>
              </a:tabLst>
            </a:pPr>
            <a:r>
              <a:rPr lang="en-US" sz="48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Wisconsin State Fair Baptist Dining Hall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5" t="11544" r="16564" b="11275"/>
          <a:stretch/>
        </p:blipFill>
        <p:spPr>
          <a:xfrm>
            <a:off x="4471002" y="73603"/>
            <a:ext cx="3249993" cy="2731640"/>
          </a:xfrm>
          <a:prstGeom prst="rect">
            <a:avLst/>
          </a:prstGeom>
        </p:spPr>
      </p:pic>
      <p:pic>
        <p:nvPicPr>
          <p:cNvPr id="6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5765425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898" t="9765" r="20619" b="11149"/>
          <a:stretch/>
        </p:blipFill>
        <p:spPr>
          <a:xfrm>
            <a:off x="0" y="-8915"/>
            <a:ext cx="6866667" cy="68669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6897147" y="47698"/>
            <a:ext cx="5294852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DNR Photo</a:t>
            </a:r>
          </a:p>
          <a:p>
            <a:pPr algn="ctr"/>
            <a:r>
              <a:rPr lang="en-US" sz="4800" b="1" dirty="0" smtClean="0"/>
              <a:t>July 1937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03211" y="1976609"/>
            <a:ext cx="5145743" cy="4688542"/>
            <a:chOff x="7046257" y="0"/>
            <a:chExt cx="5145743" cy="46885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/>
            <a:srcRect l="25530" t="10040" r="25940" b="11351"/>
            <a:stretch/>
          </p:blipFill>
          <p:spPr>
            <a:xfrm>
              <a:off x="7046257" y="0"/>
              <a:ext cx="5145743" cy="468854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 rot="20921674">
              <a:off x="9164931" y="2327292"/>
              <a:ext cx="1157440" cy="52542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 rot="20757712">
            <a:off x="2415865" y="3724469"/>
            <a:ext cx="518664" cy="23513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0443" y="2569580"/>
            <a:ext cx="2274950" cy="206411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46256" y="1966528"/>
            <a:ext cx="5145743" cy="470870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935393" y="3386163"/>
            <a:ext cx="3110862" cy="72920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1775.WAV">
            <a:hlinkClick r:id="" action="ppaction://media"/>
          </p:cNvPr>
          <p:cNvPicPr>
            <a:picLocks noRot="1" noChangeAspect="1"/>
          </p:cNvPicPr>
          <p:nvPr>
            <a:wavAudioFile r:embed="rId1" name="~PP177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5801262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/>
          <a:srcRect l="20937" t="14334" b="44651"/>
          <a:stretch/>
        </p:blipFill>
        <p:spPr>
          <a:xfrm>
            <a:off x="6290196" y="1382414"/>
            <a:ext cx="5745480" cy="2976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5504" t="22646" r="34635" b="16088"/>
          <a:stretch/>
        </p:blipFill>
        <p:spPr>
          <a:xfrm>
            <a:off x="0" y="20785"/>
            <a:ext cx="5924436" cy="68372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90196" y="20785"/>
            <a:ext cx="6267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1910 </a:t>
            </a:r>
            <a:r>
              <a:rPr lang="en-US" sz="4800" b="1" dirty="0"/>
              <a:t>I</a:t>
            </a:r>
            <a:r>
              <a:rPr lang="en-US" sz="4800" b="1" dirty="0" smtClean="0"/>
              <a:t>nsurance Map</a:t>
            </a:r>
            <a:endParaRPr lang="en-US" sz="4800" b="1" dirty="0"/>
          </a:p>
        </p:txBody>
      </p:sp>
      <p:sp>
        <p:nvSpPr>
          <p:cNvPr id="32" name="Rectangle 31"/>
          <p:cNvSpPr/>
          <p:nvPr/>
        </p:nvSpPr>
        <p:spPr>
          <a:xfrm>
            <a:off x="6290196" y="1371600"/>
            <a:ext cx="5901804" cy="301752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61872" y="1630772"/>
            <a:ext cx="600328" cy="45710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2362200" y="1494723"/>
            <a:ext cx="3927996" cy="72920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456.WAV">
            <a:hlinkClick r:id="" action="ppaction://media"/>
          </p:cNvPr>
          <p:cNvPicPr>
            <a:picLocks noRot="1" noChangeAspect="1"/>
          </p:cNvPicPr>
          <p:nvPr>
            <a:wavAudioFile r:embed="rId1" name="~PP245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941107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1045" t="14498" r="31146" b="2142"/>
          <a:stretch/>
        </p:blipFill>
        <p:spPr>
          <a:xfrm>
            <a:off x="0" y="0"/>
            <a:ext cx="5532699" cy="68616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/>
          <a:srcRect l="32853" t="37808" r="48486" b="25091"/>
          <a:stretch/>
        </p:blipFill>
        <p:spPr>
          <a:xfrm>
            <a:off x="6053559" y="-6610"/>
            <a:ext cx="6138441" cy="68646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17166" y="1904478"/>
            <a:ext cx="455410" cy="2083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25990">
            <a:off x="8693731" y="1716437"/>
            <a:ext cx="1262267" cy="6212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25990">
            <a:off x="1423616" y="2633282"/>
            <a:ext cx="507754" cy="32218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2538" y="1875099"/>
            <a:ext cx="2689006" cy="307886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2958165" y="3096796"/>
            <a:ext cx="3059822" cy="72920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53559" y="0"/>
            <a:ext cx="6102869" cy="6858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38026" y="1922910"/>
            <a:ext cx="455410" cy="2083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327.WAV">
            <a:hlinkClick r:id="" action="ppaction://media"/>
          </p:cNvPr>
          <p:cNvPicPr>
            <a:picLocks noRot="1" noChangeAspect="1"/>
          </p:cNvPicPr>
          <p:nvPr>
            <a:wavAudioFile r:embed="rId1" name="~PP332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5367907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5767" t="11561" r="5986" b="10349"/>
          <a:stretch/>
        </p:blipFill>
        <p:spPr>
          <a:xfrm>
            <a:off x="-24384" y="0"/>
            <a:ext cx="12216384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32566" y="2997389"/>
            <a:ext cx="2333625" cy="731520"/>
            <a:chOff x="4532566" y="2997389"/>
            <a:chExt cx="2333625" cy="7315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74" t="8597" r="5999" b="15594"/>
            <a:stretch/>
          </p:blipFill>
          <p:spPr>
            <a:xfrm>
              <a:off x="4532566" y="3006760"/>
              <a:ext cx="2333625" cy="72214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34471" y="2997389"/>
              <a:ext cx="2331720" cy="731520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40383" y="3019760"/>
            <a:ext cx="2333625" cy="731520"/>
            <a:chOff x="1540383" y="3019760"/>
            <a:chExt cx="2333625" cy="7315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74" t="8597" r="5999" b="15594"/>
            <a:stretch/>
          </p:blipFill>
          <p:spPr>
            <a:xfrm>
              <a:off x="1540383" y="3029131"/>
              <a:ext cx="2333625" cy="72214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542288" y="3019760"/>
              <a:ext cx="2331720" cy="73152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99436" y="3751280"/>
            <a:ext cx="321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2</a:t>
            </a:r>
            <a:r>
              <a:rPr lang="en-US" sz="3600" b="1" baseline="30000" dirty="0" smtClean="0">
                <a:solidFill>
                  <a:srgbClr val="00B050"/>
                </a:solidFill>
              </a:rPr>
              <a:t>nd</a:t>
            </a:r>
            <a:r>
              <a:rPr lang="en-US" sz="3600" b="1" dirty="0" smtClean="0">
                <a:solidFill>
                  <a:srgbClr val="00B050"/>
                </a:solidFill>
              </a:rPr>
              <a:t> Street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09869" y="1985204"/>
            <a:ext cx="320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Central Ave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8040" y="-57422"/>
            <a:ext cx="6007262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Baptist Dining Hall Location</a:t>
            </a:r>
            <a:endParaRPr lang="en-US" sz="4000" b="1" u="sng" dirty="0"/>
          </a:p>
        </p:txBody>
      </p:sp>
      <p:pic>
        <p:nvPicPr>
          <p:cNvPr id="13" name="~PP1398.WAV">
            <a:hlinkClick r:id="" action="ppaction://media"/>
          </p:cNvPr>
          <p:cNvPicPr>
            <a:picLocks noRot="1" noChangeAspect="1"/>
          </p:cNvPicPr>
          <p:nvPr>
            <a:wavAudioFile r:embed="rId1" name="~PP139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184260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1052" t="7250" r="10519" b="143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~PP758.WAV">
            <a:hlinkClick r:id="" action="ppaction://media"/>
          </p:cNvPr>
          <p:cNvPicPr>
            <a:picLocks noRot="1" noChangeAspect="1"/>
          </p:cNvPicPr>
          <p:nvPr>
            <a:wavAudioFile r:embed="rId1" name="~PP75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3007143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1052" t="7250" r="10519" b="143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46200634"/>
      </p:ext>
    </p:extLst>
  </p:cSld>
  <p:clrMapOvr>
    <a:masterClrMapping/>
  </p:clrMapOvr>
  <p:transition advTm="2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19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5" t="11544" r="16564" b="11275"/>
          <a:stretch/>
        </p:blipFill>
        <p:spPr>
          <a:xfrm>
            <a:off x="4471002" y="73603"/>
            <a:ext cx="3249993" cy="2731640"/>
          </a:xfrm>
          <a:prstGeom prst="rect">
            <a:avLst/>
          </a:prstGeom>
        </p:spPr>
      </p:pic>
      <p:pic>
        <p:nvPicPr>
          <p:cNvPr id="6" name="~PP1065.WAV">
            <a:hlinkClick r:id="" action="ppaction://media"/>
          </p:cNvPr>
          <p:cNvPicPr>
            <a:picLocks noRot="1" noChangeAspect="1"/>
          </p:cNvPicPr>
          <p:nvPr>
            <a:wavAudioFile r:embed="rId1" name="~PP106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0277825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148840" y="703391"/>
            <a:ext cx="8366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 Henry Dee Brown</a:t>
            </a:r>
            <a:r>
              <a:rPr lang="en-US" sz="4000" smtClean="0"/>
              <a:t>		1904-1905</a:t>
            </a:r>
            <a:endParaRPr lang="en-US" sz="4000" dirty="0" smtClean="0"/>
          </a:p>
          <a:p>
            <a:r>
              <a:rPr lang="en-US" sz="4000" dirty="0" smtClean="0"/>
              <a:t>Rev R. E. Cody			1905-1906</a:t>
            </a:r>
          </a:p>
          <a:p>
            <a:r>
              <a:rPr lang="en-US" sz="4000" dirty="0" smtClean="0"/>
              <a:t>Rev W. E. </a:t>
            </a:r>
            <a:r>
              <a:rPr lang="en-US" sz="4000" dirty="0" err="1" smtClean="0"/>
              <a:t>Risinger</a:t>
            </a:r>
            <a:r>
              <a:rPr lang="en-US" sz="4000" dirty="0" smtClean="0"/>
              <a:t>			1907-1908</a:t>
            </a:r>
          </a:p>
          <a:p>
            <a:r>
              <a:rPr lang="en-US" sz="4000" dirty="0" smtClean="0"/>
              <a:t>Rev David B. Cheney		1909-1912</a:t>
            </a:r>
          </a:p>
          <a:p>
            <a:r>
              <a:rPr lang="en-US" sz="4000" b="1" dirty="0" smtClean="0"/>
              <a:t>Rev F. F. Parsons			1912-1922</a:t>
            </a:r>
          </a:p>
          <a:p>
            <a:r>
              <a:rPr lang="en-US" sz="4000" b="1" dirty="0" smtClean="0"/>
              <a:t>Rev A. L. MacMillan		1922-1925</a:t>
            </a:r>
          </a:p>
          <a:p>
            <a:r>
              <a:rPr lang="en-US" sz="4000" b="1" dirty="0" smtClean="0"/>
              <a:t>Rev Andrew. B . Martin	1925-1930</a:t>
            </a:r>
          </a:p>
          <a:p>
            <a:r>
              <a:rPr lang="en-US" sz="4000" b="1" dirty="0" smtClean="0"/>
              <a:t>Rev Earl Foster			1931-1931</a:t>
            </a:r>
          </a:p>
          <a:p>
            <a:r>
              <a:rPr lang="en-US" sz="4000" b="1" dirty="0" smtClean="0"/>
              <a:t>Rev Ralph Compere		1931-1932</a:t>
            </a:r>
          </a:p>
          <a:p>
            <a:r>
              <a:rPr lang="en-US" sz="4000" b="1" dirty="0" smtClean="0"/>
              <a:t>Rev Fred	 </a:t>
            </a:r>
            <a:r>
              <a:rPr lang="en-US" sz="4000" b="1" dirty="0" err="1" smtClean="0"/>
              <a:t>Erion</a:t>
            </a:r>
            <a:r>
              <a:rPr lang="en-US" sz="4000" b="1" dirty="0" smtClean="0"/>
              <a:t>			1934-1945</a:t>
            </a:r>
          </a:p>
        </p:txBody>
      </p:sp>
      <p:pic>
        <p:nvPicPr>
          <p:cNvPr id="5" name="~PP3354.WAV">
            <a:hlinkClick r:id="" action="ppaction://media"/>
          </p:cNvPr>
          <p:cNvPicPr>
            <a:picLocks noRot="1" noChangeAspect="1"/>
          </p:cNvPicPr>
          <p:nvPr>
            <a:wavAudioFile r:embed="rId1" name="~PP3354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473455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29069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3908"/>
            <a:ext cx="12193261" cy="431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101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BAPTIST DINING HALL</a:t>
            </a:r>
            <a:endParaRPr lang="en-US" sz="9600" b="1" dirty="0"/>
          </a:p>
        </p:txBody>
      </p:sp>
      <p:pic>
        <p:nvPicPr>
          <p:cNvPr id="5" name="~PP267.WAV">
            <a:hlinkClick r:id="" action="ppaction://media"/>
          </p:cNvPr>
          <p:cNvPicPr>
            <a:picLocks noRot="1" noChangeAspect="1"/>
          </p:cNvPicPr>
          <p:nvPr>
            <a:wavAudioFile r:embed="rId1" name="~PP26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3230685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951027"/>
            <a:ext cx="12192000" cy="29069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317" cy="4443046"/>
          </a:xfrm>
          <a:prstGeom prst="rect">
            <a:avLst/>
          </a:prstGeom>
        </p:spPr>
      </p:pic>
      <p:pic>
        <p:nvPicPr>
          <p:cNvPr id="6" name="~PP2481.WAV">
            <a:hlinkClick r:id="" action="ppaction://media"/>
          </p:cNvPr>
          <p:cNvPicPr>
            <a:picLocks noRot="1" noChangeAspect="1"/>
          </p:cNvPicPr>
          <p:nvPr>
            <a:wavAudioFile r:embed="rId1" name="~PP248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0394018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9" r="10476" b="20615"/>
          <a:stretch/>
        </p:blipFill>
        <p:spPr>
          <a:xfrm>
            <a:off x="7126514" y="0"/>
            <a:ext cx="5065486" cy="6830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885" y="914399"/>
            <a:ext cx="567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Doctor Henry Strong</a:t>
            </a:r>
            <a:endParaRPr lang="en-US" sz="4800" b="1" dirty="0"/>
          </a:p>
        </p:txBody>
      </p:sp>
      <p:pic>
        <p:nvPicPr>
          <p:cNvPr id="5" name="~PP3205.WAV">
            <a:hlinkClick r:id="" action="ppaction://media"/>
          </p:cNvPr>
          <p:cNvPicPr>
            <a:picLocks noRot="1" noChangeAspect="1"/>
          </p:cNvPicPr>
          <p:nvPr>
            <a:wavAudioFile r:embed="rId1" name="~PP320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6109979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86" b="10031"/>
          <a:stretch/>
        </p:blipFill>
        <p:spPr>
          <a:xfrm>
            <a:off x="0" y="-1"/>
            <a:ext cx="11577176" cy="6858001"/>
          </a:xfrm>
          <a:prstGeom prst="rect">
            <a:avLst/>
          </a:prstGeom>
        </p:spPr>
      </p:pic>
      <p:pic>
        <p:nvPicPr>
          <p:cNvPr id="3" name="~PP2606.WAV">
            <a:hlinkClick r:id="" action="ppaction://media"/>
          </p:cNvPr>
          <p:cNvPicPr>
            <a:picLocks noRot="1" noChangeAspect="1"/>
          </p:cNvPicPr>
          <p:nvPr>
            <a:wavAudioFile r:embed="rId1" name="~PP260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3509778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25059"/>
          <a:stretch/>
        </p:blipFill>
        <p:spPr>
          <a:xfrm>
            <a:off x="0" y="0"/>
            <a:ext cx="12192001" cy="6846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38" y="1197805"/>
            <a:ext cx="5937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“Barker” Charles Olmstead</a:t>
            </a:r>
          </a:p>
          <a:p>
            <a:pPr algn="ctr"/>
            <a:r>
              <a:rPr lang="en-US" sz="4000" b="1" dirty="0" smtClean="0"/>
              <a:t>father of Charlotte </a:t>
            </a:r>
            <a:r>
              <a:rPr lang="en-US" sz="4000" b="1" dirty="0" err="1" smtClean="0"/>
              <a:t>Jaeck</a:t>
            </a:r>
            <a:endParaRPr lang="en-US" sz="4000" b="1" dirty="0"/>
          </a:p>
        </p:txBody>
      </p:sp>
      <p:pic>
        <p:nvPicPr>
          <p:cNvPr id="4" name="~PP2943.WAV">
            <a:hlinkClick r:id="" action="ppaction://media"/>
          </p:cNvPr>
          <p:cNvPicPr>
            <a:picLocks noRot="1" noChangeAspect="1"/>
          </p:cNvPicPr>
          <p:nvPr>
            <a:wavAudioFile r:embed="rId1" name="~PP294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659126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09" t="3333" r="7757" b="3333"/>
          <a:stretch/>
        </p:blipFill>
        <p:spPr>
          <a:xfrm>
            <a:off x="2177007" y="3182"/>
            <a:ext cx="7915683" cy="6854818"/>
          </a:xfrm>
          <a:prstGeom prst="rect">
            <a:avLst/>
          </a:prstGeom>
        </p:spPr>
      </p:pic>
      <p:pic>
        <p:nvPicPr>
          <p:cNvPr id="5" name="~PP2954.WAV">
            <a:hlinkClick r:id="" action="ppaction://media"/>
          </p:cNvPr>
          <p:cNvPicPr>
            <a:picLocks noRot="1" noChangeAspect="1"/>
          </p:cNvPicPr>
          <p:nvPr>
            <a:wavAudioFile r:embed="rId1" name="~PP295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9465703"/>
      </p:ext>
    </p:extLst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0" r="23246" b="4160"/>
          <a:stretch/>
        </p:blipFill>
        <p:spPr>
          <a:xfrm rot="5400000">
            <a:off x="2651607" y="30706"/>
            <a:ext cx="6888787" cy="6796588"/>
          </a:xfrm>
          <a:prstGeom prst="rect">
            <a:avLst/>
          </a:prstGeom>
        </p:spPr>
      </p:pic>
      <p:pic>
        <p:nvPicPr>
          <p:cNvPr id="4" name="~PP1968.WAV">
            <a:hlinkClick r:id="" action="ppaction://media"/>
          </p:cNvPr>
          <p:cNvPicPr>
            <a:picLocks noRot="1" noChangeAspect="1"/>
          </p:cNvPicPr>
          <p:nvPr>
            <a:wavAudioFile r:embed="rId1" name="~PP196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1129523"/>
      </p:ext>
    </p:extLst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4228</TotalTime>
  <Words>69</Words>
  <Application>Microsoft Office PowerPoint</Application>
  <PresentationFormat>Custom</PresentationFormat>
  <Paragraphs>31</Paragraphs>
  <Slides>16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16</cp:revision>
  <dcterms:created xsi:type="dcterms:W3CDTF">2016-04-04T01:36:43Z</dcterms:created>
  <dcterms:modified xsi:type="dcterms:W3CDTF">2016-04-23T03:22:45Z</dcterms:modified>
</cp:coreProperties>
</file>