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68" r:id="rId8"/>
    <p:sldId id="264" r:id="rId9"/>
    <p:sldId id="265" r:id="rId10"/>
    <p:sldId id="262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6F87-A39D-4803-B443-D21051D3DF7B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778BA-8AE1-41E0-A2E9-09BF94514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A4C38-A81F-447A-8B26-F86B00077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1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A4C38-A81F-447A-8B26-F86B000777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64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77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39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8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89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65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78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71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80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66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6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80CE-8367-4C06-88AC-0459706EA67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A9B8-7842-4CA4-B756-79DAF9D12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6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805243"/>
            <a:ext cx="12122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Our Story: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First Baptist Church of West Allis</a:t>
            </a:r>
          </a:p>
          <a:p>
            <a:pPr algn="ctr"/>
            <a:endParaRPr lang="en-US" sz="3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POSTLOGUE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2347" t="13787" r="10459" b="25276"/>
          <a:stretch/>
        </p:blipFill>
        <p:spPr>
          <a:xfrm>
            <a:off x="2785068" y="202119"/>
            <a:ext cx="6621864" cy="2603124"/>
          </a:xfrm>
          <a:prstGeom prst="rect">
            <a:avLst/>
          </a:prstGeom>
        </p:spPr>
      </p:pic>
      <p:pic>
        <p:nvPicPr>
          <p:cNvPr id="6" name="~PP2973.WAV">
            <a:hlinkClick r:id="" action="ppaction://media"/>
          </p:cNvPr>
          <p:cNvPicPr>
            <a:picLocks noRot="1" noChangeAspect="1"/>
          </p:cNvPicPr>
          <p:nvPr>
            <a:wavAudioFile r:embed="rId1" name="~PP2973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015909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56"/>
          <a:stretch/>
        </p:blipFill>
        <p:spPr>
          <a:xfrm>
            <a:off x="1" y="-22302"/>
            <a:ext cx="12192000" cy="6880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662" y="-3428440"/>
            <a:ext cx="114114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future is not yet written;</a:t>
            </a:r>
          </a:p>
          <a:p>
            <a:pPr algn="ctr"/>
            <a:r>
              <a:rPr lang="en-US" sz="7200" dirty="0"/>
              <a:t> </a:t>
            </a:r>
            <a:endParaRPr lang="en-US" sz="7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8009" y="254097"/>
            <a:ext cx="1260801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“….your 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future hasn't been written yet. No one's has. Your future is whatever you make it</a:t>
            </a:r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.”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~PP2815.WAV">
            <a:hlinkClick r:id="" action="ppaction://media"/>
          </p:cNvPr>
          <p:cNvPicPr>
            <a:picLocks noRot="1" noChangeAspect="1"/>
          </p:cNvPicPr>
          <p:nvPr>
            <a:wavAudioFile r:embed="rId1" name="~PP2815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313752"/>
      </p:ext>
    </p:ext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56"/>
          <a:stretch/>
        </p:blipFill>
        <p:spPr>
          <a:xfrm>
            <a:off x="1" y="-22302"/>
            <a:ext cx="12192000" cy="6880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49" y="79169"/>
            <a:ext cx="1189709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Future: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May we do well in our: </a:t>
            </a:r>
          </a:p>
          <a:p>
            <a:pPr marL="4800600" lvl="8" indent="-1143000">
              <a:buFont typeface="Wingdings" panose="05000000000000000000" pitchFamily="2" charset="2"/>
              <a:buChar char="Ø"/>
            </a:pP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Homes</a:t>
            </a:r>
          </a:p>
          <a:p>
            <a:pPr marL="4800600" lvl="8" indent="-1143000">
              <a:buFont typeface="Wingdings" panose="05000000000000000000" pitchFamily="2" charset="2"/>
              <a:buChar char="Ø"/>
            </a:pP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Church </a:t>
            </a:r>
          </a:p>
          <a:p>
            <a:pPr marL="4800600" lvl="8" indent="-1143000">
              <a:buFont typeface="Wingdings" panose="05000000000000000000" pitchFamily="2" charset="2"/>
              <a:buChar char="Ø"/>
            </a:pP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Communities</a:t>
            </a:r>
          </a:p>
          <a:p>
            <a:pPr marL="4800600" lvl="8" indent="-1143000">
              <a:buFont typeface="Wingdings" panose="05000000000000000000" pitchFamily="2" charset="2"/>
              <a:buChar char="Ø"/>
            </a:pP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Country</a:t>
            </a:r>
          </a:p>
          <a:p>
            <a:pPr marL="4800600" lvl="8" indent="-1143000">
              <a:buFont typeface="Wingdings" panose="05000000000000000000" pitchFamily="2" charset="2"/>
              <a:buChar char="Ø"/>
            </a:pP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World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~PP1181.WAV">
            <a:hlinkClick r:id="" action="ppaction://media"/>
          </p:cNvPr>
          <p:cNvPicPr>
            <a:picLocks noRot="1" noChangeAspect="1"/>
          </p:cNvPicPr>
          <p:nvPr>
            <a:wavAudioFile r:embed="rId1" name="~PP1181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542663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2500" t="25885" r="25463" b="22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~PP1580.WAV">
            <a:hlinkClick r:id="" action="ppaction://media"/>
          </p:cNvPr>
          <p:cNvPicPr>
            <a:picLocks noRot="1" noChangeAspect="1"/>
          </p:cNvPicPr>
          <p:nvPr>
            <a:wavAudioFile r:embed="rId1" name="~PP1580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43790"/>
      </p:ext>
    </p:ext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805243"/>
            <a:ext cx="121228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Our Story: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First Baptist Church of West Allis</a:t>
            </a:r>
          </a:p>
          <a:p>
            <a:pPr algn="ctr"/>
            <a:endParaRPr lang="en-US" sz="3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8800" b="1" dirty="0"/>
              <a:t>End of history </a:t>
            </a:r>
            <a:r>
              <a:rPr lang="en-US" sz="8800" b="1" dirty="0" smtClean="0"/>
              <a:t>Postlude</a:t>
            </a:r>
            <a:endParaRPr lang="en-US" sz="36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347" t="13787" r="10459" b="25276"/>
          <a:stretch/>
        </p:blipFill>
        <p:spPr>
          <a:xfrm>
            <a:off x="2785068" y="202119"/>
            <a:ext cx="6621864" cy="2603124"/>
          </a:xfrm>
          <a:prstGeom prst="rect">
            <a:avLst/>
          </a:prstGeom>
        </p:spPr>
      </p:pic>
      <p:pic>
        <p:nvPicPr>
          <p:cNvPr id="5" name="~PP295.WAV">
            <a:hlinkClick r:id="" action="ppaction://media"/>
          </p:cNvPr>
          <p:cNvPicPr>
            <a:picLocks noRot="1" noChangeAspect="1"/>
          </p:cNvPicPr>
          <p:nvPr>
            <a:wavAudioFile r:embed="rId1" name="~PP295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280338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56"/>
          <a:stretch/>
        </p:blipFill>
        <p:spPr>
          <a:xfrm>
            <a:off x="1" y="-22302"/>
            <a:ext cx="12192000" cy="6880302"/>
          </a:xfrm>
          <a:prstGeom prst="rect">
            <a:avLst/>
          </a:prstGeom>
        </p:spPr>
      </p:pic>
      <p:pic>
        <p:nvPicPr>
          <p:cNvPr id="3" name="~PP2732.WAV">
            <a:hlinkClick r:id="" action="ppaction://media"/>
          </p:cNvPr>
          <p:cNvPicPr>
            <a:picLocks noRot="1" noChangeAspect="1"/>
          </p:cNvPicPr>
          <p:nvPr>
            <a:wavAudioFile r:embed="rId1" name="~PP2732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380986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4267" t="58816" r="31887" b="7434"/>
          <a:stretch/>
        </p:blipFill>
        <p:spPr>
          <a:xfrm>
            <a:off x="0" y="0"/>
            <a:ext cx="1222656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Township 6 North (Township of Greenfield) Section 4</a:t>
            </a:r>
            <a:endParaRPr lang="en-US" sz="4000" b="1" u="sng" dirty="0"/>
          </a:p>
        </p:txBody>
      </p:sp>
      <p:pic>
        <p:nvPicPr>
          <p:cNvPr id="5" name="Picture 2" descr="township reference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320" y="7027201"/>
            <a:ext cx="3254266" cy="32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1377.WAV">
            <a:hlinkClick r:id="" action="ppaction://media"/>
          </p:cNvPr>
          <p:cNvPicPr>
            <a:picLocks noRot="1" noChangeAspect="1"/>
          </p:cNvPicPr>
          <p:nvPr>
            <a:wavAudioFile r:embed="rId1" name="~PP1377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944604"/>
      </p:ext>
    </p:extLst>
  </p:cSld>
  <p:clrMapOvr>
    <a:masterClrMapping/>
  </p:clrMapOvr>
  <p:transition spd="slow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https://0f2816fb-a-62cb3a1a-s-sites.googlegroups.com/site/underwoodchurch2/underwoodhistory/enoch.jpg?attachauth=ANoY7coOSrrDfR5SbXtZEUwjtxHZ_rlemx5vnicFsyiKu_tC2mcltQk8gCvv1d1LAyl6Zn_MlIRevBE6bUP4qAg8E4BkQdu-CWK7yzbZg66PlspqSNEwWUTbRrsF_rxEonlkVUadoWFc-uIYSsZ6itHBz5RCiB7qro8r36zxOsK2G4CLb9ctoBbPZbA6_dx8Zh-nu1xxc6JW9dMoEGf_0zoRcFdm88xNV0-dUWo7ZSDUuMo7COBlfkU%3D&amp;attredirect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5223164" cy="68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90721" y="463613"/>
            <a:ext cx="5633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 Enoch </a:t>
            </a:r>
            <a:r>
              <a:rPr lang="en-US" sz="4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Underwood </a:t>
            </a:r>
            <a:endParaRPr lang="en-US" sz="4400" u="sng" dirty="0"/>
          </a:p>
        </p:txBody>
      </p:sp>
      <p:sp>
        <p:nvSpPr>
          <p:cNvPr id="12" name="Rectangle 11"/>
          <p:cNvSpPr/>
          <p:nvPr/>
        </p:nvSpPr>
        <p:spPr>
          <a:xfrm>
            <a:off x="5890721" y="1652889"/>
            <a:ext cx="43574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Pastor, Greenfield</a:t>
            </a:r>
          </a:p>
          <a:p>
            <a:pPr algn="ctr"/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Baptist Church,</a:t>
            </a:r>
          </a:p>
          <a:p>
            <a:pPr algn="ctr"/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1850-1873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5666985" y="4265171"/>
            <a:ext cx="63400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Historically, 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longest serving pastor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7" name="~PP2716.WAV">
            <a:hlinkClick r:id="" action="ppaction://media"/>
          </p:cNvPr>
          <p:cNvPicPr>
            <a:picLocks noRot="1" noChangeAspect="1"/>
          </p:cNvPicPr>
          <p:nvPr>
            <a:wavAudioFile r:embed="rId1" name="~PP2716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314873"/>
      </p:ext>
    </p:extLst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02007" y="473340"/>
            <a:ext cx="4388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 </a:t>
            </a:r>
            <a:r>
              <a:rPr lang="en-US" sz="4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</a:t>
            </a:r>
            <a:r>
              <a:rPr lang="en-US" sz="44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Weisser</a:t>
            </a:r>
            <a:endParaRPr lang="en-US" sz="4400" u="sng" dirty="0"/>
          </a:p>
        </p:txBody>
      </p:sp>
      <p:sp>
        <p:nvSpPr>
          <p:cNvPr id="12" name="Rectangle 11"/>
          <p:cNvSpPr/>
          <p:nvPr/>
        </p:nvSpPr>
        <p:spPr>
          <a:xfrm>
            <a:off x="5890721" y="1652889"/>
            <a:ext cx="499925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Pastor, First Baptist</a:t>
            </a:r>
          </a:p>
          <a:p>
            <a:pPr algn="ctr"/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of West Allis,</a:t>
            </a:r>
          </a:p>
          <a:p>
            <a:pPr algn="ctr"/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1992-2016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6096000" y="4323537"/>
            <a:ext cx="40327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new longest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serving pastor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7" name="~PP2257.WAV">
            <a:hlinkClick r:id="" action="ppaction://media"/>
          </p:cNvPr>
          <p:cNvPicPr>
            <a:picLocks noRot="1" noChangeAspect="1"/>
          </p:cNvPicPr>
          <p:nvPr>
            <a:wavAudioFile r:embed="rId1" name="~PP2257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5" t="5091" r="18510" b="16712"/>
          <a:stretch/>
        </p:blipFill>
        <p:spPr>
          <a:xfrm>
            <a:off x="0" y="0"/>
            <a:ext cx="4867026" cy="68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107603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5" t="5091" r="18510" b="16712"/>
          <a:stretch/>
        </p:blipFill>
        <p:spPr>
          <a:xfrm>
            <a:off x="0" y="0"/>
            <a:ext cx="4867026" cy="6876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6287" r="33867"/>
          <a:stretch/>
        </p:blipFill>
        <p:spPr>
          <a:xfrm>
            <a:off x="7615246" y="0"/>
            <a:ext cx="4576754" cy="68862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1681" y="-18955"/>
            <a:ext cx="4388637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 </a:t>
            </a:r>
            <a:r>
              <a:rPr lang="en-US" sz="4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</a:t>
            </a:r>
            <a:r>
              <a:rPr lang="en-US" sz="44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Weisser</a:t>
            </a:r>
            <a:endParaRPr lang="en-US" sz="4400" u="sng" dirty="0"/>
          </a:p>
        </p:txBody>
      </p:sp>
      <p:sp>
        <p:nvSpPr>
          <p:cNvPr id="5" name="Rectangle 4"/>
          <p:cNvSpPr/>
          <p:nvPr/>
        </p:nvSpPr>
        <p:spPr>
          <a:xfrm>
            <a:off x="0" y="608855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en-US" sz="4400" b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4400" b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endParaRPr lang="en-US" sz="4400" dirty="0"/>
          </a:p>
        </p:txBody>
      </p:sp>
      <p:pic>
        <p:nvPicPr>
          <p:cNvPr id="10" name="~PP2807.WAV">
            <a:hlinkClick r:id="" action="ppaction://media"/>
          </p:cNvPr>
          <p:cNvPicPr>
            <a:picLocks noRot="1" noChangeAspect="1"/>
          </p:cNvPicPr>
          <p:nvPr>
            <a:wavAudioFile r:embed="rId1" name="~PP2807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965605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56"/>
          <a:stretch/>
        </p:blipFill>
        <p:spPr>
          <a:xfrm>
            <a:off x="1" y="-22302"/>
            <a:ext cx="12192000" cy="6880302"/>
          </a:xfrm>
          <a:prstGeom prst="rect">
            <a:avLst/>
          </a:prstGeom>
        </p:spPr>
      </p:pic>
      <p:pic>
        <p:nvPicPr>
          <p:cNvPr id="5" name="~PP3686.WAV">
            <a:hlinkClick r:id="" action="ppaction://media"/>
          </p:cNvPr>
          <p:cNvPicPr>
            <a:picLocks noRot="1" noChangeAspect="1"/>
          </p:cNvPicPr>
          <p:nvPr>
            <a:wavAudioFile r:embed="rId1" name="~PP3686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380986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6" t="41376" r="18378" b="1718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~PP2585.WAV">
            <a:hlinkClick r:id="" action="ppaction://media"/>
          </p:cNvPr>
          <p:cNvPicPr>
            <a:picLocks noRot="1" noChangeAspect="1"/>
          </p:cNvPicPr>
          <p:nvPr>
            <a:wavAudioFile r:embed="rId1" name="~PP2585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468657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~PP3170.WAV">
            <a:hlinkClick r:id="" action="ppaction://media"/>
          </p:cNvPr>
          <p:cNvPicPr>
            <a:picLocks noRot="1" noChangeAspect="1"/>
          </p:cNvPicPr>
          <p:nvPr>
            <a:wavAudioFile r:embed="rId1" name="~PP3170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776039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115</Words>
  <Application>Microsoft Office PowerPoint</Application>
  <PresentationFormat>Custom</PresentationFormat>
  <Paragraphs>36</Paragraphs>
  <Slides>13</Slides>
  <Notes>2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Wothe</dc:creator>
  <cp:lastModifiedBy> </cp:lastModifiedBy>
  <cp:revision>35</cp:revision>
  <dcterms:created xsi:type="dcterms:W3CDTF">2016-05-04T17:37:14Z</dcterms:created>
  <dcterms:modified xsi:type="dcterms:W3CDTF">2016-08-17T17:01:28Z</dcterms:modified>
</cp:coreProperties>
</file>