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705" autoAdjust="0"/>
  </p:normalViewPr>
  <p:slideViewPr>
    <p:cSldViewPr snapToGrid="0" showGuides="1">
      <p:cViewPr>
        <p:scale>
          <a:sx n="70" d="100"/>
          <a:sy n="70" d="100"/>
        </p:scale>
        <p:origin x="-606" y="-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0221A-3889-49AB-9823-9120F0304045}" type="datetimeFigureOut">
              <a:rPr lang="en-US" smtClean="0"/>
              <a:t>1/20/2016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02857-7BE7-48BE-AC68-6E7B847F7A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02857-7BE7-48BE-AC68-6E7B847F7A3A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02857-7BE7-48BE-AC68-6E7B847F7A3A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264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845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091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336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766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107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433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809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7963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035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036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D1F8-E234-4447-A5E7-8D30407E557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E2C64-E135-4981-95C8-8977393BB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760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3.wav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7.wav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u="sng" dirty="0" smtClean="0">
                <a:solidFill>
                  <a:srgbClr val="0070C0"/>
                </a:solidFill>
              </a:rPr>
              <a:t>5. Early </a:t>
            </a:r>
            <a:r>
              <a:rPr lang="en-US" sz="4800" b="1" u="sng" dirty="0">
                <a:solidFill>
                  <a:srgbClr val="0070C0"/>
                </a:solidFill>
              </a:rPr>
              <a:t>Milwaukee </a:t>
            </a:r>
            <a:r>
              <a:rPr lang="en-US" sz="4800" b="1" u="sng" dirty="0" smtClean="0">
                <a:solidFill>
                  <a:srgbClr val="0070C0"/>
                </a:solidFill>
              </a:rPr>
              <a:t>County; Harts Mills</a:t>
            </a:r>
            <a:endParaRPr lang="en-US" sz="4800" dirty="0">
              <a:solidFill>
                <a:srgbClr val="0070C0"/>
              </a:solidFill>
            </a:endParaRPr>
          </a:p>
          <a:p>
            <a:pPr algn="ctr"/>
            <a:endParaRPr lang="en-US" sz="40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11" name="~PP1696.WAV">
            <a:hlinkClick r:id="" action="ppaction://media"/>
          </p:cNvPr>
          <p:cNvPicPr>
            <a:picLocks noRot="1" noChangeAspect="1"/>
          </p:cNvPicPr>
          <p:nvPr>
            <a:wavAudioFile r:embed="rId1" name="~PP169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0293240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524" t="13948" r="11951" b="1389"/>
          <a:stretch/>
        </p:blipFill>
        <p:spPr>
          <a:xfrm>
            <a:off x="0" y="-11289"/>
            <a:ext cx="12192000" cy="686928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2190750" y="5193030"/>
            <a:ext cx="2038350" cy="472440"/>
          </a:xfrm>
          <a:custGeom>
            <a:avLst/>
            <a:gdLst>
              <a:gd name="connsiteX0" fmla="*/ 2038350 w 2038350"/>
              <a:gd name="connsiteY0" fmla="*/ 0 h 472440"/>
              <a:gd name="connsiteX1" fmla="*/ 1889760 w 2038350"/>
              <a:gd name="connsiteY1" fmla="*/ 30480 h 472440"/>
              <a:gd name="connsiteX2" fmla="*/ 1794510 w 2038350"/>
              <a:gd name="connsiteY2" fmla="*/ 68580 h 472440"/>
              <a:gd name="connsiteX3" fmla="*/ 1592580 w 2038350"/>
              <a:gd name="connsiteY3" fmla="*/ 80010 h 472440"/>
              <a:gd name="connsiteX4" fmla="*/ 1451610 w 2038350"/>
              <a:gd name="connsiteY4" fmla="*/ 148590 h 472440"/>
              <a:gd name="connsiteX5" fmla="*/ 1264920 w 2038350"/>
              <a:gd name="connsiteY5" fmla="*/ 152400 h 472440"/>
              <a:gd name="connsiteX6" fmla="*/ 1108710 w 2038350"/>
              <a:gd name="connsiteY6" fmla="*/ 190500 h 472440"/>
              <a:gd name="connsiteX7" fmla="*/ 967740 w 2038350"/>
              <a:gd name="connsiteY7" fmla="*/ 198120 h 472440"/>
              <a:gd name="connsiteX8" fmla="*/ 796290 w 2038350"/>
              <a:gd name="connsiteY8" fmla="*/ 251460 h 472440"/>
              <a:gd name="connsiteX9" fmla="*/ 655320 w 2038350"/>
              <a:gd name="connsiteY9" fmla="*/ 262890 h 472440"/>
              <a:gd name="connsiteX10" fmla="*/ 510540 w 2038350"/>
              <a:gd name="connsiteY10" fmla="*/ 346710 h 472440"/>
              <a:gd name="connsiteX11" fmla="*/ 407670 w 2038350"/>
              <a:gd name="connsiteY11" fmla="*/ 350520 h 472440"/>
              <a:gd name="connsiteX12" fmla="*/ 224790 w 2038350"/>
              <a:gd name="connsiteY12" fmla="*/ 468630 h 472440"/>
              <a:gd name="connsiteX13" fmla="*/ 171450 w 2038350"/>
              <a:gd name="connsiteY13" fmla="*/ 472440 h 472440"/>
              <a:gd name="connsiteX14" fmla="*/ 95250 w 2038350"/>
              <a:gd name="connsiteY14" fmla="*/ 422910 h 472440"/>
              <a:gd name="connsiteX15" fmla="*/ 0 w 2038350"/>
              <a:gd name="connsiteY15" fmla="*/ 32766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8350" h="472440">
                <a:moveTo>
                  <a:pt x="2038350" y="0"/>
                </a:moveTo>
                <a:lnTo>
                  <a:pt x="1889760" y="30480"/>
                </a:lnTo>
                <a:lnTo>
                  <a:pt x="1794510" y="68580"/>
                </a:lnTo>
                <a:lnTo>
                  <a:pt x="1592580" y="80010"/>
                </a:lnTo>
                <a:lnTo>
                  <a:pt x="1451610" y="148590"/>
                </a:lnTo>
                <a:lnTo>
                  <a:pt x="1264920" y="152400"/>
                </a:lnTo>
                <a:lnTo>
                  <a:pt x="1108710" y="190500"/>
                </a:lnTo>
                <a:lnTo>
                  <a:pt x="967740" y="198120"/>
                </a:lnTo>
                <a:lnTo>
                  <a:pt x="796290" y="251460"/>
                </a:lnTo>
                <a:lnTo>
                  <a:pt x="655320" y="262890"/>
                </a:lnTo>
                <a:lnTo>
                  <a:pt x="510540" y="346710"/>
                </a:lnTo>
                <a:lnTo>
                  <a:pt x="407670" y="350520"/>
                </a:lnTo>
                <a:lnTo>
                  <a:pt x="224790" y="468630"/>
                </a:lnTo>
                <a:lnTo>
                  <a:pt x="171450" y="472440"/>
                </a:lnTo>
                <a:lnTo>
                  <a:pt x="95250" y="422910"/>
                </a:lnTo>
                <a:lnTo>
                  <a:pt x="0" y="32766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28912" y="2098553"/>
            <a:ext cx="8377940" cy="4782862"/>
          </a:xfrm>
          <a:custGeom>
            <a:avLst/>
            <a:gdLst>
              <a:gd name="connsiteX0" fmla="*/ 8244590 w 8244590"/>
              <a:gd name="connsiteY0" fmla="*/ 4721902 h 4721902"/>
              <a:gd name="connsiteX1" fmla="*/ 7989757 w 8244590"/>
              <a:gd name="connsiteY1" fmla="*/ 4661941 h 4721902"/>
              <a:gd name="connsiteX2" fmla="*/ 7659973 w 8244590"/>
              <a:gd name="connsiteY2" fmla="*/ 4362138 h 4721902"/>
              <a:gd name="connsiteX3" fmla="*/ 7330190 w 8244590"/>
              <a:gd name="connsiteY3" fmla="*/ 4167266 h 4721902"/>
              <a:gd name="connsiteX4" fmla="*/ 7045377 w 8244590"/>
              <a:gd name="connsiteY4" fmla="*/ 4332157 h 4721902"/>
              <a:gd name="connsiteX5" fmla="*/ 6745573 w 8244590"/>
              <a:gd name="connsiteY5" fmla="*/ 4482059 h 4721902"/>
              <a:gd name="connsiteX6" fmla="*/ 6505731 w 8244590"/>
              <a:gd name="connsiteY6" fmla="*/ 4616970 h 4721902"/>
              <a:gd name="connsiteX7" fmla="*/ 6175947 w 8244590"/>
              <a:gd name="connsiteY7" fmla="*/ 4542020 h 4721902"/>
              <a:gd name="connsiteX8" fmla="*/ 5786203 w 8244590"/>
              <a:gd name="connsiteY8" fmla="*/ 4362138 h 4721902"/>
              <a:gd name="connsiteX9" fmla="*/ 5786203 w 8244590"/>
              <a:gd name="connsiteY9" fmla="*/ 4137285 h 4721902"/>
              <a:gd name="connsiteX10" fmla="*/ 5696262 w 8244590"/>
              <a:gd name="connsiteY10" fmla="*/ 3867462 h 4721902"/>
              <a:gd name="connsiteX11" fmla="*/ 5861154 w 8244590"/>
              <a:gd name="connsiteY11" fmla="*/ 3627620 h 4721902"/>
              <a:gd name="connsiteX12" fmla="*/ 5861154 w 8244590"/>
              <a:gd name="connsiteY12" fmla="*/ 3462728 h 4721902"/>
              <a:gd name="connsiteX13" fmla="*/ 5261547 w 8244590"/>
              <a:gd name="connsiteY13" fmla="*/ 3342807 h 4721902"/>
              <a:gd name="connsiteX14" fmla="*/ 4422098 w 8244590"/>
              <a:gd name="connsiteY14" fmla="*/ 3057993 h 4721902"/>
              <a:gd name="connsiteX15" fmla="*/ 3912432 w 8244590"/>
              <a:gd name="connsiteY15" fmla="*/ 2848131 h 4721902"/>
              <a:gd name="connsiteX16" fmla="*/ 3912432 w 8244590"/>
              <a:gd name="connsiteY16" fmla="*/ 2848131 h 4721902"/>
              <a:gd name="connsiteX17" fmla="*/ 4047344 w 8244590"/>
              <a:gd name="connsiteY17" fmla="*/ 2518347 h 4721902"/>
              <a:gd name="connsiteX18" fmla="*/ 3897442 w 8244590"/>
              <a:gd name="connsiteY18" fmla="*/ 2488367 h 4721902"/>
              <a:gd name="connsiteX19" fmla="*/ 3357796 w 8244590"/>
              <a:gd name="connsiteY19" fmla="*/ 2518347 h 4721902"/>
              <a:gd name="connsiteX20" fmla="*/ 3057993 w 8244590"/>
              <a:gd name="connsiteY20" fmla="*/ 2908092 h 4721902"/>
              <a:gd name="connsiteX21" fmla="*/ 2908092 w 8244590"/>
              <a:gd name="connsiteY21" fmla="*/ 3117954 h 4721902"/>
              <a:gd name="connsiteX22" fmla="*/ 2743200 w 8244590"/>
              <a:gd name="connsiteY22" fmla="*/ 3177915 h 4721902"/>
              <a:gd name="connsiteX23" fmla="*/ 2473377 w 8244590"/>
              <a:gd name="connsiteY23" fmla="*/ 3492708 h 4721902"/>
              <a:gd name="connsiteX24" fmla="*/ 1948721 w 8244590"/>
              <a:gd name="connsiteY24" fmla="*/ 2938072 h 4721902"/>
              <a:gd name="connsiteX25" fmla="*/ 1723869 w 8244590"/>
              <a:gd name="connsiteY25" fmla="*/ 2503357 h 4721902"/>
              <a:gd name="connsiteX26" fmla="*/ 1768839 w 8244590"/>
              <a:gd name="connsiteY26" fmla="*/ 2038662 h 4721902"/>
              <a:gd name="connsiteX27" fmla="*/ 2038662 w 8244590"/>
              <a:gd name="connsiteY27" fmla="*/ 1783829 h 4721902"/>
              <a:gd name="connsiteX28" fmla="*/ 1993692 w 8244590"/>
              <a:gd name="connsiteY28" fmla="*/ 1558977 h 4721902"/>
              <a:gd name="connsiteX29" fmla="*/ 1828800 w 8244590"/>
              <a:gd name="connsiteY29" fmla="*/ 1289154 h 4721902"/>
              <a:gd name="connsiteX30" fmla="*/ 1708878 w 8244590"/>
              <a:gd name="connsiteY30" fmla="*/ 1139252 h 4721902"/>
              <a:gd name="connsiteX31" fmla="*/ 1169232 w 8244590"/>
              <a:gd name="connsiteY31" fmla="*/ 959370 h 4721902"/>
              <a:gd name="connsiteX32" fmla="*/ 644577 w 8244590"/>
              <a:gd name="connsiteY32" fmla="*/ 554636 h 4721902"/>
              <a:gd name="connsiteX33" fmla="*/ 194872 w 8244590"/>
              <a:gd name="connsiteY33" fmla="*/ 89941 h 4721902"/>
              <a:gd name="connsiteX34" fmla="*/ 194872 w 8244590"/>
              <a:gd name="connsiteY34" fmla="*/ 89941 h 4721902"/>
              <a:gd name="connsiteX35" fmla="*/ 0 w 8244590"/>
              <a:gd name="connsiteY35" fmla="*/ 0 h 4721902"/>
              <a:gd name="connsiteX36" fmla="*/ 89941 w 8244590"/>
              <a:gd name="connsiteY36" fmla="*/ 74951 h 4721902"/>
              <a:gd name="connsiteX37" fmla="*/ 104931 w 8244590"/>
              <a:gd name="connsiteY37" fmla="*/ 59961 h 4721902"/>
              <a:gd name="connsiteX38" fmla="*/ 344773 w 8244590"/>
              <a:gd name="connsiteY38" fmla="*/ 224852 h 4721902"/>
              <a:gd name="connsiteX39" fmla="*/ 119921 w 8244590"/>
              <a:gd name="connsiteY39" fmla="*/ 89941 h 4721902"/>
              <a:gd name="connsiteX40" fmla="*/ 119921 w 8244590"/>
              <a:gd name="connsiteY40" fmla="*/ 89941 h 4721902"/>
              <a:gd name="connsiteX41" fmla="*/ 119921 w 8244590"/>
              <a:gd name="connsiteY41" fmla="*/ 89941 h 4721902"/>
              <a:gd name="connsiteX42" fmla="*/ 119921 w 8244590"/>
              <a:gd name="connsiteY42" fmla="*/ 89941 h 4721902"/>
              <a:gd name="connsiteX43" fmla="*/ 119921 w 8244590"/>
              <a:gd name="connsiteY43" fmla="*/ 104931 h 472190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45377 w 8377940"/>
              <a:gd name="connsiteY4" fmla="*/ 433215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72047 w 8377940"/>
              <a:gd name="connsiteY4" fmla="*/ 435120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227882 w 8377940"/>
              <a:gd name="connsiteY4" fmla="*/ 423359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87752 w 8377940"/>
              <a:gd name="connsiteY9" fmla="*/ 456887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90322 w 8377940"/>
              <a:gd name="connsiteY19" fmla="*/ 276293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96752 w 8377940"/>
              <a:gd name="connsiteY30" fmla="*/ 176858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08182 w 8377940"/>
              <a:gd name="connsiteY30" fmla="*/ 183716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94107 w 8377940"/>
              <a:gd name="connsiteY35" fmla="*/ 5241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377940" h="4782862">
                <a:moveTo>
                  <a:pt x="8377940" y="4782862"/>
                </a:moveTo>
                <a:lnTo>
                  <a:pt x="7989757" y="4661941"/>
                </a:lnTo>
                <a:lnTo>
                  <a:pt x="7659973" y="4362138"/>
                </a:lnTo>
                <a:lnTo>
                  <a:pt x="7330190" y="4167266"/>
                </a:lnTo>
                <a:lnTo>
                  <a:pt x="7170732" y="4191687"/>
                </a:lnTo>
                <a:lnTo>
                  <a:pt x="7072047" y="4351207"/>
                </a:lnTo>
                <a:lnTo>
                  <a:pt x="6760813" y="4512539"/>
                </a:lnTo>
                <a:lnTo>
                  <a:pt x="6536211" y="4647450"/>
                </a:lnTo>
                <a:lnTo>
                  <a:pt x="6275007" y="4610600"/>
                </a:lnTo>
                <a:lnTo>
                  <a:pt x="6195372" y="4660317"/>
                </a:lnTo>
                <a:lnTo>
                  <a:pt x="5729053" y="4331658"/>
                </a:lnTo>
                <a:lnTo>
                  <a:pt x="5633803" y="4019175"/>
                </a:lnTo>
                <a:lnTo>
                  <a:pt x="5696262" y="3867462"/>
                </a:lnTo>
                <a:lnTo>
                  <a:pt x="5872584" y="3680960"/>
                </a:lnTo>
                <a:lnTo>
                  <a:pt x="5834484" y="3497018"/>
                </a:lnTo>
                <a:lnTo>
                  <a:pt x="5261547" y="3342807"/>
                </a:lnTo>
                <a:lnTo>
                  <a:pt x="4422098" y="3057993"/>
                </a:lnTo>
                <a:lnTo>
                  <a:pt x="3912432" y="2848131"/>
                </a:lnTo>
                <a:cubicBezTo>
                  <a:pt x="3815423" y="2811249"/>
                  <a:pt x="3856427" y="2854075"/>
                  <a:pt x="3840042" y="2836701"/>
                </a:cubicBezTo>
                <a:cubicBezTo>
                  <a:pt x="3823657" y="2819327"/>
                  <a:pt x="3822762" y="2774825"/>
                  <a:pt x="3814122" y="2743887"/>
                </a:cubicBezTo>
                <a:lnTo>
                  <a:pt x="4047344" y="2518347"/>
                </a:lnTo>
                <a:lnTo>
                  <a:pt x="3897442" y="2488367"/>
                </a:lnTo>
                <a:lnTo>
                  <a:pt x="3430186" y="2503107"/>
                </a:lnTo>
                <a:lnTo>
                  <a:pt x="3050373" y="2854752"/>
                </a:lnTo>
                <a:lnTo>
                  <a:pt x="2839512" y="3095094"/>
                </a:lnTo>
                <a:lnTo>
                  <a:pt x="2697480" y="3181725"/>
                </a:lnTo>
                <a:lnTo>
                  <a:pt x="2454327" y="3462228"/>
                </a:lnTo>
                <a:lnTo>
                  <a:pt x="1903001" y="2930452"/>
                </a:lnTo>
                <a:lnTo>
                  <a:pt x="1750539" y="2507167"/>
                </a:lnTo>
                <a:lnTo>
                  <a:pt x="1803129" y="2092002"/>
                </a:lnTo>
                <a:lnTo>
                  <a:pt x="1989132" y="1833359"/>
                </a:lnTo>
                <a:lnTo>
                  <a:pt x="2005122" y="1558977"/>
                </a:lnTo>
                <a:lnTo>
                  <a:pt x="1882140" y="1289154"/>
                </a:lnTo>
                <a:lnTo>
                  <a:pt x="1701258" y="1177352"/>
                </a:lnTo>
                <a:cubicBezTo>
                  <a:pt x="1542966" y="1078021"/>
                  <a:pt x="1346574" y="1032031"/>
                  <a:pt x="1169232" y="959370"/>
                </a:cubicBezTo>
                <a:lnTo>
                  <a:pt x="675057" y="558446"/>
                </a:lnTo>
                <a:cubicBezTo>
                  <a:pt x="598815" y="427678"/>
                  <a:pt x="274903" y="168025"/>
                  <a:pt x="194872" y="89941"/>
                </a:cubicBezTo>
                <a:lnTo>
                  <a:pt x="194872" y="89941"/>
                </a:lnTo>
                <a:lnTo>
                  <a:pt x="0" y="0"/>
                </a:lnTo>
                <a:lnTo>
                  <a:pt x="89941" y="74951"/>
                </a:lnTo>
                <a:lnTo>
                  <a:pt x="104931" y="5996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104931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826" y="-132547"/>
            <a:ext cx="12123173" cy="830997"/>
          </a:xfrm>
          <a:prstGeom prst="rect">
            <a:avLst/>
          </a:prstGeom>
          <a:solidFill>
            <a:srgbClr val="E2E4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7030A0"/>
                </a:solidFill>
              </a:rPr>
              <a:t>Harts Mills/Village of Wauwatosa</a:t>
            </a:r>
            <a:endParaRPr lang="en-US" sz="4800" b="1" u="sng" dirty="0">
              <a:solidFill>
                <a:srgbClr val="7030A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02380" y="4922520"/>
            <a:ext cx="1729740" cy="971550"/>
          </a:xfrm>
          <a:custGeom>
            <a:avLst/>
            <a:gdLst>
              <a:gd name="connsiteX0" fmla="*/ 1729740 w 1729740"/>
              <a:gd name="connsiteY0" fmla="*/ 971550 h 971550"/>
              <a:gd name="connsiteX1" fmla="*/ 1135380 w 1729740"/>
              <a:gd name="connsiteY1" fmla="*/ 640080 h 971550"/>
              <a:gd name="connsiteX2" fmla="*/ 826770 w 1729740"/>
              <a:gd name="connsiteY2" fmla="*/ 354330 h 971550"/>
              <a:gd name="connsiteX3" fmla="*/ 902970 w 1729740"/>
              <a:gd name="connsiteY3" fmla="*/ 278130 h 971550"/>
              <a:gd name="connsiteX4" fmla="*/ 742950 w 1729740"/>
              <a:gd name="connsiteY4" fmla="*/ 91440 h 971550"/>
              <a:gd name="connsiteX5" fmla="*/ 590550 w 1729740"/>
              <a:gd name="connsiteY5" fmla="*/ 0 h 971550"/>
              <a:gd name="connsiteX6" fmla="*/ 468630 w 1729740"/>
              <a:gd name="connsiteY6" fmla="*/ 0 h 971550"/>
              <a:gd name="connsiteX7" fmla="*/ 224790 w 1729740"/>
              <a:gd name="connsiteY7" fmla="*/ 72390 h 971550"/>
              <a:gd name="connsiteX8" fmla="*/ 80010 w 1729740"/>
              <a:gd name="connsiteY8" fmla="*/ 106680 h 971550"/>
              <a:gd name="connsiteX9" fmla="*/ 0 w 1729740"/>
              <a:gd name="connsiteY9" fmla="*/ 8001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740" h="971550">
                <a:moveTo>
                  <a:pt x="1729740" y="971550"/>
                </a:moveTo>
                <a:lnTo>
                  <a:pt x="1135380" y="640080"/>
                </a:lnTo>
                <a:lnTo>
                  <a:pt x="826770" y="354330"/>
                </a:lnTo>
                <a:lnTo>
                  <a:pt x="902970" y="278130"/>
                </a:lnTo>
                <a:lnTo>
                  <a:pt x="742950" y="91440"/>
                </a:lnTo>
                <a:lnTo>
                  <a:pt x="590550" y="0"/>
                </a:lnTo>
                <a:lnTo>
                  <a:pt x="468630" y="0"/>
                </a:lnTo>
                <a:lnTo>
                  <a:pt x="224790" y="72390"/>
                </a:lnTo>
                <a:lnTo>
                  <a:pt x="80010" y="106680"/>
                </a:lnTo>
                <a:lnTo>
                  <a:pt x="0" y="8001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4797" y="3636108"/>
            <a:ext cx="1425676" cy="602057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5458" y="3859094"/>
            <a:ext cx="147484" cy="193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3714945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School</a:t>
            </a:r>
            <a:endParaRPr lang="en-US" sz="2800" b="1" dirty="0"/>
          </a:p>
        </p:txBody>
      </p:sp>
      <p:sp>
        <p:nvSpPr>
          <p:cNvPr id="13" name="Freeform 12"/>
          <p:cNvSpPr/>
          <p:nvPr/>
        </p:nvSpPr>
        <p:spPr>
          <a:xfrm>
            <a:off x="29497" y="5043948"/>
            <a:ext cx="12152671" cy="1740310"/>
          </a:xfrm>
          <a:custGeom>
            <a:avLst/>
            <a:gdLst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  <a:gd name="connsiteX21" fmla="*/ 19664 w 12152671"/>
              <a:gd name="connsiteY21" fmla="*/ 1248697 h 1740310"/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  <a:gd name="connsiteX21" fmla="*/ 452283 w 12152671"/>
              <a:gd name="connsiteY21" fmla="*/ 1514168 h 1740310"/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52671" h="1740310">
                <a:moveTo>
                  <a:pt x="12152671" y="1573162"/>
                </a:moveTo>
                <a:lnTo>
                  <a:pt x="11533238" y="1415846"/>
                </a:lnTo>
                <a:lnTo>
                  <a:pt x="11366090" y="1376517"/>
                </a:lnTo>
                <a:lnTo>
                  <a:pt x="11198942" y="1386349"/>
                </a:lnTo>
                <a:lnTo>
                  <a:pt x="10550013" y="1494504"/>
                </a:lnTo>
                <a:lnTo>
                  <a:pt x="10392697" y="1553497"/>
                </a:lnTo>
                <a:lnTo>
                  <a:pt x="9901084" y="1740310"/>
                </a:lnTo>
                <a:lnTo>
                  <a:pt x="9379974" y="1671484"/>
                </a:lnTo>
                <a:lnTo>
                  <a:pt x="7944464" y="1297858"/>
                </a:lnTo>
                <a:lnTo>
                  <a:pt x="7197213" y="1071717"/>
                </a:lnTo>
                <a:lnTo>
                  <a:pt x="6587613" y="766917"/>
                </a:lnTo>
                <a:lnTo>
                  <a:pt x="6066503" y="511278"/>
                </a:lnTo>
                <a:lnTo>
                  <a:pt x="5781368" y="383458"/>
                </a:lnTo>
                <a:lnTo>
                  <a:pt x="4847303" y="117987"/>
                </a:lnTo>
                <a:lnTo>
                  <a:pt x="4670322" y="0"/>
                </a:lnTo>
                <a:lnTo>
                  <a:pt x="3736258" y="176981"/>
                </a:lnTo>
                <a:lnTo>
                  <a:pt x="2703871" y="363794"/>
                </a:lnTo>
                <a:lnTo>
                  <a:pt x="1966451" y="639097"/>
                </a:lnTo>
                <a:lnTo>
                  <a:pt x="1533832" y="884904"/>
                </a:lnTo>
                <a:lnTo>
                  <a:pt x="1061884" y="1189704"/>
                </a:lnTo>
                <a:lnTo>
                  <a:pt x="0" y="1268362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453822">
            <a:off x="4399257" y="4988739"/>
            <a:ext cx="741677" cy="427479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86946">
            <a:off x="4128653" y="588819"/>
            <a:ext cx="900368" cy="53163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6898" y="4690728"/>
            <a:ext cx="339087" cy="319152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01600" y="2552700"/>
            <a:ext cx="11569700" cy="4279900"/>
          </a:xfrm>
          <a:custGeom>
            <a:avLst/>
            <a:gdLst>
              <a:gd name="connsiteX0" fmla="*/ 11569700 w 11569700"/>
              <a:gd name="connsiteY0" fmla="*/ 4279900 h 4279900"/>
              <a:gd name="connsiteX1" fmla="*/ 10121900 w 11569700"/>
              <a:gd name="connsiteY1" fmla="*/ 4279900 h 4279900"/>
              <a:gd name="connsiteX2" fmla="*/ 9436100 w 11569700"/>
              <a:gd name="connsiteY2" fmla="*/ 4267200 h 4279900"/>
              <a:gd name="connsiteX3" fmla="*/ 7137400 w 11569700"/>
              <a:gd name="connsiteY3" fmla="*/ 3670300 h 4279900"/>
              <a:gd name="connsiteX4" fmla="*/ 5867400 w 11569700"/>
              <a:gd name="connsiteY4" fmla="*/ 3060700 h 4279900"/>
              <a:gd name="connsiteX5" fmla="*/ 4762500 w 11569700"/>
              <a:gd name="connsiteY5" fmla="*/ 2705100 h 4279900"/>
              <a:gd name="connsiteX6" fmla="*/ 3759200 w 11569700"/>
              <a:gd name="connsiteY6" fmla="*/ 2501900 h 4279900"/>
              <a:gd name="connsiteX7" fmla="*/ 3175000 w 11569700"/>
              <a:gd name="connsiteY7" fmla="*/ 2552700 h 4279900"/>
              <a:gd name="connsiteX8" fmla="*/ 2730500 w 11569700"/>
              <a:gd name="connsiteY8" fmla="*/ 2501900 h 4279900"/>
              <a:gd name="connsiteX9" fmla="*/ 2184400 w 11569700"/>
              <a:gd name="connsiteY9" fmla="*/ 2298700 h 4279900"/>
              <a:gd name="connsiteX10" fmla="*/ 1765300 w 11569700"/>
              <a:gd name="connsiteY10" fmla="*/ 2006600 h 4279900"/>
              <a:gd name="connsiteX11" fmla="*/ 1130300 w 11569700"/>
              <a:gd name="connsiteY11" fmla="*/ 850900 h 4279900"/>
              <a:gd name="connsiteX12" fmla="*/ 762000 w 11569700"/>
              <a:gd name="connsiteY12" fmla="*/ 558800 h 4279900"/>
              <a:gd name="connsiteX13" fmla="*/ 0 w 11569700"/>
              <a:gd name="connsiteY13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69700" h="4279900">
                <a:moveTo>
                  <a:pt x="11569700" y="4279900"/>
                </a:moveTo>
                <a:lnTo>
                  <a:pt x="10121900" y="4279900"/>
                </a:lnTo>
                <a:lnTo>
                  <a:pt x="9436100" y="4267200"/>
                </a:lnTo>
                <a:lnTo>
                  <a:pt x="7137400" y="3670300"/>
                </a:lnTo>
                <a:lnTo>
                  <a:pt x="5867400" y="3060700"/>
                </a:lnTo>
                <a:lnTo>
                  <a:pt x="4762500" y="2705100"/>
                </a:lnTo>
                <a:lnTo>
                  <a:pt x="3759200" y="2501900"/>
                </a:lnTo>
                <a:lnTo>
                  <a:pt x="3175000" y="2552700"/>
                </a:lnTo>
                <a:lnTo>
                  <a:pt x="2730500" y="2501900"/>
                </a:lnTo>
                <a:lnTo>
                  <a:pt x="2184400" y="2298700"/>
                </a:lnTo>
                <a:lnTo>
                  <a:pt x="1765300" y="2006600"/>
                </a:lnTo>
                <a:lnTo>
                  <a:pt x="1130300" y="850900"/>
                </a:lnTo>
                <a:lnTo>
                  <a:pt x="762000" y="55880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803400" y="4378960"/>
            <a:ext cx="745490" cy="595630"/>
          </a:xfrm>
          <a:custGeom>
            <a:avLst/>
            <a:gdLst>
              <a:gd name="connsiteX0" fmla="*/ 673100 w 673100"/>
              <a:gd name="connsiteY0" fmla="*/ 508000 h 508000"/>
              <a:gd name="connsiteX1" fmla="*/ 508000 w 673100"/>
              <a:gd name="connsiteY1" fmla="*/ 292100 h 508000"/>
              <a:gd name="connsiteX2" fmla="*/ 215900 w 673100"/>
              <a:gd name="connsiteY2" fmla="*/ 101600 h 508000"/>
              <a:gd name="connsiteX3" fmla="*/ 0 w 673100"/>
              <a:gd name="connsiteY3" fmla="*/ 0 h 508000"/>
              <a:gd name="connsiteX0" fmla="*/ 745490 w 745490"/>
              <a:gd name="connsiteY0" fmla="*/ 542290 h 542290"/>
              <a:gd name="connsiteX1" fmla="*/ 508000 w 745490"/>
              <a:gd name="connsiteY1" fmla="*/ 292100 h 542290"/>
              <a:gd name="connsiteX2" fmla="*/ 215900 w 745490"/>
              <a:gd name="connsiteY2" fmla="*/ 101600 h 542290"/>
              <a:gd name="connsiteX3" fmla="*/ 0 w 745490"/>
              <a:gd name="connsiteY3" fmla="*/ 0 h 542290"/>
              <a:gd name="connsiteX0" fmla="*/ 745490 w 745490"/>
              <a:gd name="connsiteY0" fmla="*/ 542290 h 542290"/>
              <a:gd name="connsiteX1" fmla="*/ 542290 w 745490"/>
              <a:gd name="connsiteY1" fmla="*/ 284480 h 542290"/>
              <a:gd name="connsiteX2" fmla="*/ 215900 w 745490"/>
              <a:gd name="connsiteY2" fmla="*/ 101600 h 542290"/>
              <a:gd name="connsiteX3" fmla="*/ 0 w 745490"/>
              <a:gd name="connsiteY3" fmla="*/ 0 h 542290"/>
              <a:gd name="connsiteX0" fmla="*/ 745490 w 745490"/>
              <a:gd name="connsiteY0" fmla="*/ 542290 h 542290"/>
              <a:gd name="connsiteX1" fmla="*/ 542290 w 745490"/>
              <a:gd name="connsiteY1" fmla="*/ 284480 h 542290"/>
              <a:gd name="connsiteX2" fmla="*/ 223520 w 745490"/>
              <a:gd name="connsiteY2" fmla="*/ 86360 h 542290"/>
              <a:gd name="connsiteX3" fmla="*/ 0 w 745490"/>
              <a:gd name="connsiteY3" fmla="*/ 0 h 542290"/>
              <a:gd name="connsiteX0" fmla="*/ 745490 w 745490"/>
              <a:gd name="connsiteY0" fmla="*/ 595630 h 595630"/>
              <a:gd name="connsiteX1" fmla="*/ 542290 w 745490"/>
              <a:gd name="connsiteY1" fmla="*/ 337820 h 595630"/>
              <a:gd name="connsiteX2" fmla="*/ 223520 w 745490"/>
              <a:gd name="connsiteY2" fmla="*/ 139700 h 595630"/>
              <a:gd name="connsiteX3" fmla="*/ 0 w 745490"/>
              <a:gd name="connsiteY3" fmla="*/ 0 h 59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490" h="595630">
                <a:moveTo>
                  <a:pt x="745490" y="595630"/>
                </a:moveTo>
                <a:lnTo>
                  <a:pt x="542290" y="337820"/>
                </a:lnTo>
                <a:lnTo>
                  <a:pt x="223520" y="13970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~PP846.WAV">
            <a:hlinkClick r:id="" action="ppaction://media"/>
          </p:cNvPr>
          <p:cNvPicPr>
            <a:picLocks noRot="1" noChangeAspect="1"/>
          </p:cNvPicPr>
          <p:nvPr>
            <a:wavAudioFile r:embed="rId1" name="~PP84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9640314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524" t="13948" r="11951" b="1389"/>
          <a:stretch/>
        </p:blipFill>
        <p:spPr>
          <a:xfrm>
            <a:off x="0" y="-11289"/>
            <a:ext cx="12192000" cy="686928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2190750" y="5193030"/>
            <a:ext cx="2038350" cy="472440"/>
          </a:xfrm>
          <a:custGeom>
            <a:avLst/>
            <a:gdLst>
              <a:gd name="connsiteX0" fmla="*/ 2038350 w 2038350"/>
              <a:gd name="connsiteY0" fmla="*/ 0 h 472440"/>
              <a:gd name="connsiteX1" fmla="*/ 1889760 w 2038350"/>
              <a:gd name="connsiteY1" fmla="*/ 30480 h 472440"/>
              <a:gd name="connsiteX2" fmla="*/ 1794510 w 2038350"/>
              <a:gd name="connsiteY2" fmla="*/ 68580 h 472440"/>
              <a:gd name="connsiteX3" fmla="*/ 1592580 w 2038350"/>
              <a:gd name="connsiteY3" fmla="*/ 80010 h 472440"/>
              <a:gd name="connsiteX4" fmla="*/ 1451610 w 2038350"/>
              <a:gd name="connsiteY4" fmla="*/ 148590 h 472440"/>
              <a:gd name="connsiteX5" fmla="*/ 1264920 w 2038350"/>
              <a:gd name="connsiteY5" fmla="*/ 152400 h 472440"/>
              <a:gd name="connsiteX6" fmla="*/ 1108710 w 2038350"/>
              <a:gd name="connsiteY6" fmla="*/ 190500 h 472440"/>
              <a:gd name="connsiteX7" fmla="*/ 967740 w 2038350"/>
              <a:gd name="connsiteY7" fmla="*/ 198120 h 472440"/>
              <a:gd name="connsiteX8" fmla="*/ 796290 w 2038350"/>
              <a:gd name="connsiteY8" fmla="*/ 251460 h 472440"/>
              <a:gd name="connsiteX9" fmla="*/ 655320 w 2038350"/>
              <a:gd name="connsiteY9" fmla="*/ 262890 h 472440"/>
              <a:gd name="connsiteX10" fmla="*/ 510540 w 2038350"/>
              <a:gd name="connsiteY10" fmla="*/ 346710 h 472440"/>
              <a:gd name="connsiteX11" fmla="*/ 407670 w 2038350"/>
              <a:gd name="connsiteY11" fmla="*/ 350520 h 472440"/>
              <a:gd name="connsiteX12" fmla="*/ 224790 w 2038350"/>
              <a:gd name="connsiteY12" fmla="*/ 468630 h 472440"/>
              <a:gd name="connsiteX13" fmla="*/ 171450 w 2038350"/>
              <a:gd name="connsiteY13" fmla="*/ 472440 h 472440"/>
              <a:gd name="connsiteX14" fmla="*/ 95250 w 2038350"/>
              <a:gd name="connsiteY14" fmla="*/ 422910 h 472440"/>
              <a:gd name="connsiteX15" fmla="*/ 0 w 2038350"/>
              <a:gd name="connsiteY15" fmla="*/ 32766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8350" h="472440">
                <a:moveTo>
                  <a:pt x="2038350" y="0"/>
                </a:moveTo>
                <a:lnTo>
                  <a:pt x="1889760" y="30480"/>
                </a:lnTo>
                <a:lnTo>
                  <a:pt x="1794510" y="68580"/>
                </a:lnTo>
                <a:lnTo>
                  <a:pt x="1592580" y="80010"/>
                </a:lnTo>
                <a:lnTo>
                  <a:pt x="1451610" y="148590"/>
                </a:lnTo>
                <a:lnTo>
                  <a:pt x="1264920" y="152400"/>
                </a:lnTo>
                <a:lnTo>
                  <a:pt x="1108710" y="190500"/>
                </a:lnTo>
                <a:lnTo>
                  <a:pt x="967740" y="198120"/>
                </a:lnTo>
                <a:lnTo>
                  <a:pt x="796290" y="251460"/>
                </a:lnTo>
                <a:lnTo>
                  <a:pt x="655320" y="262890"/>
                </a:lnTo>
                <a:lnTo>
                  <a:pt x="510540" y="346710"/>
                </a:lnTo>
                <a:lnTo>
                  <a:pt x="407670" y="350520"/>
                </a:lnTo>
                <a:lnTo>
                  <a:pt x="224790" y="468630"/>
                </a:lnTo>
                <a:lnTo>
                  <a:pt x="171450" y="472440"/>
                </a:lnTo>
                <a:lnTo>
                  <a:pt x="95250" y="422910"/>
                </a:lnTo>
                <a:lnTo>
                  <a:pt x="0" y="32766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28912" y="2098553"/>
            <a:ext cx="8377940" cy="4782862"/>
          </a:xfrm>
          <a:custGeom>
            <a:avLst/>
            <a:gdLst>
              <a:gd name="connsiteX0" fmla="*/ 8244590 w 8244590"/>
              <a:gd name="connsiteY0" fmla="*/ 4721902 h 4721902"/>
              <a:gd name="connsiteX1" fmla="*/ 7989757 w 8244590"/>
              <a:gd name="connsiteY1" fmla="*/ 4661941 h 4721902"/>
              <a:gd name="connsiteX2" fmla="*/ 7659973 w 8244590"/>
              <a:gd name="connsiteY2" fmla="*/ 4362138 h 4721902"/>
              <a:gd name="connsiteX3" fmla="*/ 7330190 w 8244590"/>
              <a:gd name="connsiteY3" fmla="*/ 4167266 h 4721902"/>
              <a:gd name="connsiteX4" fmla="*/ 7045377 w 8244590"/>
              <a:gd name="connsiteY4" fmla="*/ 4332157 h 4721902"/>
              <a:gd name="connsiteX5" fmla="*/ 6745573 w 8244590"/>
              <a:gd name="connsiteY5" fmla="*/ 4482059 h 4721902"/>
              <a:gd name="connsiteX6" fmla="*/ 6505731 w 8244590"/>
              <a:gd name="connsiteY6" fmla="*/ 4616970 h 4721902"/>
              <a:gd name="connsiteX7" fmla="*/ 6175947 w 8244590"/>
              <a:gd name="connsiteY7" fmla="*/ 4542020 h 4721902"/>
              <a:gd name="connsiteX8" fmla="*/ 5786203 w 8244590"/>
              <a:gd name="connsiteY8" fmla="*/ 4362138 h 4721902"/>
              <a:gd name="connsiteX9" fmla="*/ 5786203 w 8244590"/>
              <a:gd name="connsiteY9" fmla="*/ 4137285 h 4721902"/>
              <a:gd name="connsiteX10" fmla="*/ 5696262 w 8244590"/>
              <a:gd name="connsiteY10" fmla="*/ 3867462 h 4721902"/>
              <a:gd name="connsiteX11" fmla="*/ 5861154 w 8244590"/>
              <a:gd name="connsiteY11" fmla="*/ 3627620 h 4721902"/>
              <a:gd name="connsiteX12" fmla="*/ 5861154 w 8244590"/>
              <a:gd name="connsiteY12" fmla="*/ 3462728 h 4721902"/>
              <a:gd name="connsiteX13" fmla="*/ 5261547 w 8244590"/>
              <a:gd name="connsiteY13" fmla="*/ 3342807 h 4721902"/>
              <a:gd name="connsiteX14" fmla="*/ 4422098 w 8244590"/>
              <a:gd name="connsiteY14" fmla="*/ 3057993 h 4721902"/>
              <a:gd name="connsiteX15" fmla="*/ 3912432 w 8244590"/>
              <a:gd name="connsiteY15" fmla="*/ 2848131 h 4721902"/>
              <a:gd name="connsiteX16" fmla="*/ 3912432 w 8244590"/>
              <a:gd name="connsiteY16" fmla="*/ 2848131 h 4721902"/>
              <a:gd name="connsiteX17" fmla="*/ 4047344 w 8244590"/>
              <a:gd name="connsiteY17" fmla="*/ 2518347 h 4721902"/>
              <a:gd name="connsiteX18" fmla="*/ 3897442 w 8244590"/>
              <a:gd name="connsiteY18" fmla="*/ 2488367 h 4721902"/>
              <a:gd name="connsiteX19" fmla="*/ 3357796 w 8244590"/>
              <a:gd name="connsiteY19" fmla="*/ 2518347 h 4721902"/>
              <a:gd name="connsiteX20" fmla="*/ 3057993 w 8244590"/>
              <a:gd name="connsiteY20" fmla="*/ 2908092 h 4721902"/>
              <a:gd name="connsiteX21" fmla="*/ 2908092 w 8244590"/>
              <a:gd name="connsiteY21" fmla="*/ 3117954 h 4721902"/>
              <a:gd name="connsiteX22" fmla="*/ 2743200 w 8244590"/>
              <a:gd name="connsiteY22" fmla="*/ 3177915 h 4721902"/>
              <a:gd name="connsiteX23" fmla="*/ 2473377 w 8244590"/>
              <a:gd name="connsiteY23" fmla="*/ 3492708 h 4721902"/>
              <a:gd name="connsiteX24" fmla="*/ 1948721 w 8244590"/>
              <a:gd name="connsiteY24" fmla="*/ 2938072 h 4721902"/>
              <a:gd name="connsiteX25" fmla="*/ 1723869 w 8244590"/>
              <a:gd name="connsiteY25" fmla="*/ 2503357 h 4721902"/>
              <a:gd name="connsiteX26" fmla="*/ 1768839 w 8244590"/>
              <a:gd name="connsiteY26" fmla="*/ 2038662 h 4721902"/>
              <a:gd name="connsiteX27" fmla="*/ 2038662 w 8244590"/>
              <a:gd name="connsiteY27" fmla="*/ 1783829 h 4721902"/>
              <a:gd name="connsiteX28" fmla="*/ 1993692 w 8244590"/>
              <a:gd name="connsiteY28" fmla="*/ 1558977 h 4721902"/>
              <a:gd name="connsiteX29" fmla="*/ 1828800 w 8244590"/>
              <a:gd name="connsiteY29" fmla="*/ 1289154 h 4721902"/>
              <a:gd name="connsiteX30" fmla="*/ 1708878 w 8244590"/>
              <a:gd name="connsiteY30" fmla="*/ 1139252 h 4721902"/>
              <a:gd name="connsiteX31" fmla="*/ 1169232 w 8244590"/>
              <a:gd name="connsiteY31" fmla="*/ 959370 h 4721902"/>
              <a:gd name="connsiteX32" fmla="*/ 644577 w 8244590"/>
              <a:gd name="connsiteY32" fmla="*/ 554636 h 4721902"/>
              <a:gd name="connsiteX33" fmla="*/ 194872 w 8244590"/>
              <a:gd name="connsiteY33" fmla="*/ 89941 h 4721902"/>
              <a:gd name="connsiteX34" fmla="*/ 194872 w 8244590"/>
              <a:gd name="connsiteY34" fmla="*/ 89941 h 4721902"/>
              <a:gd name="connsiteX35" fmla="*/ 0 w 8244590"/>
              <a:gd name="connsiteY35" fmla="*/ 0 h 4721902"/>
              <a:gd name="connsiteX36" fmla="*/ 89941 w 8244590"/>
              <a:gd name="connsiteY36" fmla="*/ 74951 h 4721902"/>
              <a:gd name="connsiteX37" fmla="*/ 104931 w 8244590"/>
              <a:gd name="connsiteY37" fmla="*/ 59961 h 4721902"/>
              <a:gd name="connsiteX38" fmla="*/ 344773 w 8244590"/>
              <a:gd name="connsiteY38" fmla="*/ 224852 h 4721902"/>
              <a:gd name="connsiteX39" fmla="*/ 119921 w 8244590"/>
              <a:gd name="connsiteY39" fmla="*/ 89941 h 4721902"/>
              <a:gd name="connsiteX40" fmla="*/ 119921 w 8244590"/>
              <a:gd name="connsiteY40" fmla="*/ 89941 h 4721902"/>
              <a:gd name="connsiteX41" fmla="*/ 119921 w 8244590"/>
              <a:gd name="connsiteY41" fmla="*/ 89941 h 4721902"/>
              <a:gd name="connsiteX42" fmla="*/ 119921 w 8244590"/>
              <a:gd name="connsiteY42" fmla="*/ 89941 h 4721902"/>
              <a:gd name="connsiteX43" fmla="*/ 119921 w 8244590"/>
              <a:gd name="connsiteY43" fmla="*/ 104931 h 472190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45377 w 8377940"/>
              <a:gd name="connsiteY4" fmla="*/ 433215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72047 w 8377940"/>
              <a:gd name="connsiteY4" fmla="*/ 435120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227882 w 8377940"/>
              <a:gd name="connsiteY4" fmla="*/ 423359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87752 w 8377940"/>
              <a:gd name="connsiteY9" fmla="*/ 456887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90322 w 8377940"/>
              <a:gd name="connsiteY19" fmla="*/ 276293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96752 w 8377940"/>
              <a:gd name="connsiteY30" fmla="*/ 176858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08182 w 8377940"/>
              <a:gd name="connsiteY30" fmla="*/ 183716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94107 w 8377940"/>
              <a:gd name="connsiteY35" fmla="*/ 5241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377940" h="4782862">
                <a:moveTo>
                  <a:pt x="8377940" y="4782862"/>
                </a:moveTo>
                <a:lnTo>
                  <a:pt x="7989757" y="4661941"/>
                </a:lnTo>
                <a:lnTo>
                  <a:pt x="7659973" y="4362138"/>
                </a:lnTo>
                <a:lnTo>
                  <a:pt x="7330190" y="4167266"/>
                </a:lnTo>
                <a:lnTo>
                  <a:pt x="7170732" y="4191687"/>
                </a:lnTo>
                <a:lnTo>
                  <a:pt x="7072047" y="4351207"/>
                </a:lnTo>
                <a:lnTo>
                  <a:pt x="6760813" y="4512539"/>
                </a:lnTo>
                <a:lnTo>
                  <a:pt x="6536211" y="4647450"/>
                </a:lnTo>
                <a:lnTo>
                  <a:pt x="6275007" y="4610600"/>
                </a:lnTo>
                <a:lnTo>
                  <a:pt x="6195372" y="4660317"/>
                </a:lnTo>
                <a:lnTo>
                  <a:pt x="5729053" y="4331658"/>
                </a:lnTo>
                <a:lnTo>
                  <a:pt x="5633803" y="4019175"/>
                </a:lnTo>
                <a:lnTo>
                  <a:pt x="5696262" y="3867462"/>
                </a:lnTo>
                <a:lnTo>
                  <a:pt x="5872584" y="3680960"/>
                </a:lnTo>
                <a:lnTo>
                  <a:pt x="5834484" y="3497018"/>
                </a:lnTo>
                <a:lnTo>
                  <a:pt x="5261547" y="3342807"/>
                </a:lnTo>
                <a:lnTo>
                  <a:pt x="4422098" y="3057993"/>
                </a:lnTo>
                <a:lnTo>
                  <a:pt x="3912432" y="2848131"/>
                </a:lnTo>
                <a:cubicBezTo>
                  <a:pt x="3815423" y="2811249"/>
                  <a:pt x="3856427" y="2854075"/>
                  <a:pt x="3840042" y="2836701"/>
                </a:cubicBezTo>
                <a:cubicBezTo>
                  <a:pt x="3823657" y="2819327"/>
                  <a:pt x="3822762" y="2774825"/>
                  <a:pt x="3814122" y="2743887"/>
                </a:cubicBezTo>
                <a:lnTo>
                  <a:pt x="4047344" y="2518347"/>
                </a:lnTo>
                <a:lnTo>
                  <a:pt x="3897442" y="2488367"/>
                </a:lnTo>
                <a:lnTo>
                  <a:pt x="3430186" y="2503107"/>
                </a:lnTo>
                <a:lnTo>
                  <a:pt x="3050373" y="2854752"/>
                </a:lnTo>
                <a:lnTo>
                  <a:pt x="2839512" y="3095094"/>
                </a:lnTo>
                <a:lnTo>
                  <a:pt x="2697480" y="3181725"/>
                </a:lnTo>
                <a:lnTo>
                  <a:pt x="2454327" y="3462228"/>
                </a:lnTo>
                <a:lnTo>
                  <a:pt x="1903001" y="2930452"/>
                </a:lnTo>
                <a:lnTo>
                  <a:pt x="1750539" y="2507167"/>
                </a:lnTo>
                <a:lnTo>
                  <a:pt x="1803129" y="2092002"/>
                </a:lnTo>
                <a:lnTo>
                  <a:pt x="1989132" y="1833359"/>
                </a:lnTo>
                <a:lnTo>
                  <a:pt x="2005122" y="1558977"/>
                </a:lnTo>
                <a:lnTo>
                  <a:pt x="1882140" y="1289154"/>
                </a:lnTo>
                <a:lnTo>
                  <a:pt x="1701258" y="1177352"/>
                </a:lnTo>
                <a:cubicBezTo>
                  <a:pt x="1542966" y="1078021"/>
                  <a:pt x="1346574" y="1032031"/>
                  <a:pt x="1169232" y="959370"/>
                </a:cubicBezTo>
                <a:lnTo>
                  <a:pt x="675057" y="558446"/>
                </a:lnTo>
                <a:cubicBezTo>
                  <a:pt x="598815" y="427678"/>
                  <a:pt x="274903" y="168025"/>
                  <a:pt x="194872" y="89941"/>
                </a:cubicBezTo>
                <a:lnTo>
                  <a:pt x="194872" y="89941"/>
                </a:lnTo>
                <a:lnTo>
                  <a:pt x="0" y="0"/>
                </a:lnTo>
                <a:lnTo>
                  <a:pt x="89941" y="74951"/>
                </a:lnTo>
                <a:lnTo>
                  <a:pt x="104931" y="5996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104931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826" y="-132547"/>
            <a:ext cx="12123173" cy="830997"/>
          </a:xfrm>
          <a:prstGeom prst="rect">
            <a:avLst/>
          </a:prstGeom>
          <a:solidFill>
            <a:srgbClr val="E2E4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7030A0"/>
                </a:solidFill>
              </a:rPr>
              <a:t>Harts Mills/Village of Wauwatosa</a:t>
            </a:r>
            <a:endParaRPr lang="en-US" sz="4800" b="1" u="sng" dirty="0">
              <a:solidFill>
                <a:srgbClr val="7030A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02380" y="4922520"/>
            <a:ext cx="1729740" cy="971550"/>
          </a:xfrm>
          <a:custGeom>
            <a:avLst/>
            <a:gdLst>
              <a:gd name="connsiteX0" fmla="*/ 1729740 w 1729740"/>
              <a:gd name="connsiteY0" fmla="*/ 971550 h 971550"/>
              <a:gd name="connsiteX1" fmla="*/ 1135380 w 1729740"/>
              <a:gd name="connsiteY1" fmla="*/ 640080 h 971550"/>
              <a:gd name="connsiteX2" fmla="*/ 826770 w 1729740"/>
              <a:gd name="connsiteY2" fmla="*/ 354330 h 971550"/>
              <a:gd name="connsiteX3" fmla="*/ 902970 w 1729740"/>
              <a:gd name="connsiteY3" fmla="*/ 278130 h 971550"/>
              <a:gd name="connsiteX4" fmla="*/ 742950 w 1729740"/>
              <a:gd name="connsiteY4" fmla="*/ 91440 h 971550"/>
              <a:gd name="connsiteX5" fmla="*/ 590550 w 1729740"/>
              <a:gd name="connsiteY5" fmla="*/ 0 h 971550"/>
              <a:gd name="connsiteX6" fmla="*/ 468630 w 1729740"/>
              <a:gd name="connsiteY6" fmla="*/ 0 h 971550"/>
              <a:gd name="connsiteX7" fmla="*/ 224790 w 1729740"/>
              <a:gd name="connsiteY7" fmla="*/ 72390 h 971550"/>
              <a:gd name="connsiteX8" fmla="*/ 80010 w 1729740"/>
              <a:gd name="connsiteY8" fmla="*/ 106680 h 971550"/>
              <a:gd name="connsiteX9" fmla="*/ 0 w 1729740"/>
              <a:gd name="connsiteY9" fmla="*/ 8001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740" h="971550">
                <a:moveTo>
                  <a:pt x="1729740" y="971550"/>
                </a:moveTo>
                <a:lnTo>
                  <a:pt x="1135380" y="640080"/>
                </a:lnTo>
                <a:lnTo>
                  <a:pt x="826770" y="354330"/>
                </a:lnTo>
                <a:lnTo>
                  <a:pt x="902970" y="278130"/>
                </a:lnTo>
                <a:lnTo>
                  <a:pt x="742950" y="91440"/>
                </a:lnTo>
                <a:lnTo>
                  <a:pt x="590550" y="0"/>
                </a:lnTo>
                <a:lnTo>
                  <a:pt x="468630" y="0"/>
                </a:lnTo>
                <a:lnTo>
                  <a:pt x="224790" y="72390"/>
                </a:lnTo>
                <a:lnTo>
                  <a:pt x="80010" y="106680"/>
                </a:lnTo>
                <a:lnTo>
                  <a:pt x="0" y="8001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4797" y="3636108"/>
            <a:ext cx="1425676" cy="602057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5458" y="3859094"/>
            <a:ext cx="147484" cy="193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3714945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School</a:t>
            </a:r>
            <a:endParaRPr lang="en-US" sz="2800" b="1" dirty="0"/>
          </a:p>
        </p:txBody>
      </p:sp>
      <p:sp>
        <p:nvSpPr>
          <p:cNvPr id="13" name="Freeform 12"/>
          <p:cNvSpPr/>
          <p:nvPr/>
        </p:nvSpPr>
        <p:spPr>
          <a:xfrm>
            <a:off x="29497" y="5043948"/>
            <a:ext cx="12152671" cy="1740310"/>
          </a:xfrm>
          <a:custGeom>
            <a:avLst/>
            <a:gdLst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  <a:gd name="connsiteX21" fmla="*/ 19664 w 12152671"/>
              <a:gd name="connsiteY21" fmla="*/ 1248697 h 1740310"/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  <a:gd name="connsiteX21" fmla="*/ 452283 w 12152671"/>
              <a:gd name="connsiteY21" fmla="*/ 1514168 h 1740310"/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52671" h="1740310">
                <a:moveTo>
                  <a:pt x="12152671" y="1573162"/>
                </a:moveTo>
                <a:lnTo>
                  <a:pt x="11533238" y="1415846"/>
                </a:lnTo>
                <a:lnTo>
                  <a:pt x="11366090" y="1376517"/>
                </a:lnTo>
                <a:lnTo>
                  <a:pt x="11198942" y="1386349"/>
                </a:lnTo>
                <a:lnTo>
                  <a:pt x="10550013" y="1494504"/>
                </a:lnTo>
                <a:lnTo>
                  <a:pt x="10392697" y="1553497"/>
                </a:lnTo>
                <a:lnTo>
                  <a:pt x="9901084" y="1740310"/>
                </a:lnTo>
                <a:lnTo>
                  <a:pt x="9379974" y="1671484"/>
                </a:lnTo>
                <a:lnTo>
                  <a:pt x="7944464" y="1297858"/>
                </a:lnTo>
                <a:lnTo>
                  <a:pt x="7197213" y="1071717"/>
                </a:lnTo>
                <a:lnTo>
                  <a:pt x="6587613" y="766917"/>
                </a:lnTo>
                <a:lnTo>
                  <a:pt x="6066503" y="511278"/>
                </a:lnTo>
                <a:lnTo>
                  <a:pt x="5781368" y="383458"/>
                </a:lnTo>
                <a:lnTo>
                  <a:pt x="4847303" y="117987"/>
                </a:lnTo>
                <a:lnTo>
                  <a:pt x="4670322" y="0"/>
                </a:lnTo>
                <a:lnTo>
                  <a:pt x="3736258" y="176981"/>
                </a:lnTo>
                <a:lnTo>
                  <a:pt x="2703871" y="363794"/>
                </a:lnTo>
                <a:lnTo>
                  <a:pt x="1966451" y="639097"/>
                </a:lnTo>
                <a:lnTo>
                  <a:pt x="1533832" y="884904"/>
                </a:lnTo>
                <a:lnTo>
                  <a:pt x="1061884" y="1189704"/>
                </a:lnTo>
                <a:lnTo>
                  <a:pt x="0" y="1268362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453822">
            <a:off x="4399257" y="4988739"/>
            <a:ext cx="741677" cy="427479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86946">
            <a:off x="4128653" y="588819"/>
            <a:ext cx="900368" cy="53163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6898" y="4690728"/>
            <a:ext cx="339087" cy="319152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01600" y="2552700"/>
            <a:ext cx="11569700" cy="4279900"/>
          </a:xfrm>
          <a:custGeom>
            <a:avLst/>
            <a:gdLst>
              <a:gd name="connsiteX0" fmla="*/ 11569700 w 11569700"/>
              <a:gd name="connsiteY0" fmla="*/ 4279900 h 4279900"/>
              <a:gd name="connsiteX1" fmla="*/ 10121900 w 11569700"/>
              <a:gd name="connsiteY1" fmla="*/ 4279900 h 4279900"/>
              <a:gd name="connsiteX2" fmla="*/ 9436100 w 11569700"/>
              <a:gd name="connsiteY2" fmla="*/ 4267200 h 4279900"/>
              <a:gd name="connsiteX3" fmla="*/ 7137400 w 11569700"/>
              <a:gd name="connsiteY3" fmla="*/ 3670300 h 4279900"/>
              <a:gd name="connsiteX4" fmla="*/ 5867400 w 11569700"/>
              <a:gd name="connsiteY4" fmla="*/ 3060700 h 4279900"/>
              <a:gd name="connsiteX5" fmla="*/ 4762500 w 11569700"/>
              <a:gd name="connsiteY5" fmla="*/ 2705100 h 4279900"/>
              <a:gd name="connsiteX6" fmla="*/ 3759200 w 11569700"/>
              <a:gd name="connsiteY6" fmla="*/ 2501900 h 4279900"/>
              <a:gd name="connsiteX7" fmla="*/ 3175000 w 11569700"/>
              <a:gd name="connsiteY7" fmla="*/ 2552700 h 4279900"/>
              <a:gd name="connsiteX8" fmla="*/ 2730500 w 11569700"/>
              <a:gd name="connsiteY8" fmla="*/ 2501900 h 4279900"/>
              <a:gd name="connsiteX9" fmla="*/ 2184400 w 11569700"/>
              <a:gd name="connsiteY9" fmla="*/ 2298700 h 4279900"/>
              <a:gd name="connsiteX10" fmla="*/ 1765300 w 11569700"/>
              <a:gd name="connsiteY10" fmla="*/ 2006600 h 4279900"/>
              <a:gd name="connsiteX11" fmla="*/ 1130300 w 11569700"/>
              <a:gd name="connsiteY11" fmla="*/ 850900 h 4279900"/>
              <a:gd name="connsiteX12" fmla="*/ 762000 w 11569700"/>
              <a:gd name="connsiteY12" fmla="*/ 558800 h 4279900"/>
              <a:gd name="connsiteX13" fmla="*/ 0 w 11569700"/>
              <a:gd name="connsiteY13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69700" h="4279900">
                <a:moveTo>
                  <a:pt x="11569700" y="4279900"/>
                </a:moveTo>
                <a:lnTo>
                  <a:pt x="10121900" y="4279900"/>
                </a:lnTo>
                <a:lnTo>
                  <a:pt x="9436100" y="4267200"/>
                </a:lnTo>
                <a:lnTo>
                  <a:pt x="7137400" y="3670300"/>
                </a:lnTo>
                <a:lnTo>
                  <a:pt x="5867400" y="3060700"/>
                </a:lnTo>
                <a:lnTo>
                  <a:pt x="4762500" y="2705100"/>
                </a:lnTo>
                <a:lnTo>
                  <a:pt x="3759200" y="2501900"/>
                </a:lnTo>
                <a:lnTo>
                  <a:pt x="3175000" y="2552700"/>
                </a:lnTo>
                <a:lnTo>
                  <a:pt x="2730500" y="2501900"/>
                </a:lnTo>
                <a:lnTo>
                  <a:pt x="2184400" y="2298700"/>
                </a:lnTo>
                <a:lnTo>
                  <a:pt x="1765300" y="2006600"/>
                </a:lnTo>
                <a:lnTo>
                  <a:pt x="1130300" y="850900"/>
                </a:lnTo>
                <a:lnTo>
                  <a:pt x="762000" y="55880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803400" y="4378960"/>
            <a:ext cx="745490" cy="595630"/>
          </a:xfrm>
          <a:custGeom>
            <a:avLst/>
            <a:gdLst>
              <a:gd name="connsiteX0" fmla="*/ 673100 w 673100"/>
              <a:gd name="connsiteY0" fmla="*/ 508000 h 508000"/>
              <a:gd name="connsiteX1" fmla="*/ 508000 w 673100"/>
              <a:gd name="connsiteY1" fmla="*/ 292100 h 508000"/>
              <a:gd name="connsiteX2" fmla="*/ 215900 w 673100"/>
              <a:gd name="connsiteY2" fmla="*/ 101600 h 508000"/>
              <a:gd name="connsiteX3" fmla="*/ 0 w 673100"/>
              <a:gd name="connsiteY3" fmla="*/ 0 h 508000"/>
              <a:gd name="connsiteX0" fmla="*/ 745490 w 745490"/>
              <a:gd name="connsiteY0" fmla="*/ 542290 h 542290"/>
              <a:gd name="connsiteX1" fmla="*/ 508000 w 745490"/>
              <a:gd name="connsiteY1" fmla="*/ 292100 h 542290"/>
              <a:gd name="connsiteX2" fmla="*/ 215900 w 745490"/>
              <a:gd name="connsiteY2" fmla="*/ 101600 h 542290"/>
              <a:gd name="connsiteX3" fmla="*/ 0 w 745490"/>
              <a:gd name="connsiteY3" fmla="*/ 0 h 542290"/>
              <a:gd name="connsiteX0" fmla="*/ 745490 w 745490"/>
              <a:gd name="connsiteY0" fmla="*/ 542290 h 542290"/>
              <a:gd name="connsiteX1" fmla="*/ 542290 w 745490"/>
              <a:gd name="connsiteY1" fmla="*/ 284480 h 542290"/>
              <a:gd name="connsiteX2" fmla="*/ 215900 w 745490"/>
              <a:gd name="connsiteY2" fmla="*/ 101600 h 542290"/>
              <a:gd name="connsiteX3" fmla="*/ 0 w 745490"/>
              <a:gd name="connsiteY3" fmla="*/ 0 h 542290"/>
              <a:gd name="connsiteX0" fmla="*/ 745490 w 745490"/>
              <a:gd name="connsiteY0" fmla="*/ 542290 h 542290"/>
              <a:gd name="connsiteX1" fmla="*/ 542290 w 745490"/>
              <a:gd name="connsiteY1" fmla="*/ 284480 h 542290"/>
              <a:gd name="connsiteX2" fmla="*/ 223520 w 745490"/>
              <a:gd name="connsiteY2" fmla="*/ 86360 h 542290"/>
              <a:gd name="connsiteX3" fmla="*/ 0 w 745490"/>
              <a:gd name="connsiteY3" fmla="*/ 0 h 542290"/>
              <a:gd name="connsiteX0" fmla="*/ 745490 w 745490"/>
              <a:gd name="connsiteY0" fmla="*/ 595630 h 595630"/>
              <a:gd name="connsiteX1" fmla="*/ 542290 w 745490"/>
              <a:gd name="connsiteY1" fmla="*/ 337820 h 595630"/>
              <a:gd name="connsiteX2" fmla="*/ 223520 w 745490"/>
              <a:gd name="connsiteY2" fmla="*/ 139700 h 595630"/>
              <a:gd name="connsiteX3" fmla="*/ 0 w 745490"/>
              <a:gd name="connsiteY3" fmla="*/ 0 h 59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490" h="595630">
                <a:moveTo>
                  <a:pt x="745490" y="595630"/>
                </a:moveTo>
                <a:lnTo>
                  <a:pt x="542290" y="337820"/>
                </a:lnTo>
                <a:lnTo>
                  <a:pt x="223520" y="13970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31353" y="4711108"/>
            <a:ext cx="147484" cy="1930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~PP122.WAV">
            <a:hlinkClick r:id="" action="ppaction://media"/>
          </p:cNvPr>
          <p:cNvPicPr>
            <a:picLocks noRot="1" noChangeAspect="1"/>
          </p:cNvPicPr>
          <p:nvPr>
            <a:wavAudioFile r:embed="rId1" name="~PP12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030441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auwatosahistoricalsociety.org/Properties/Little%20Red%20Store/Picture%2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94222"/>
            <a:ext cx="4062706" cy="356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3723" y="3790239"/>
            <a:ext cx="1594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1870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2695"/>
            <a:ext cx="12162228" cy="3965944"/>
            <a:chOff x="0" y="0"/>
            <a:chExt cx="8763000" cy="2857500"/>
          </a:xfrm>
        </p:grpSpPr>
        <p:pic>
          <p:nvPicPr>
            <p:cNvPr id="2052" name="Picture 4" descr="http://wauwatosahistoricalsociety.org/Properties/Little%20Red%20Store/littleredstorebanner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763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688419" y="1084521"/>
              <a:ext cx="2711302" cy="1127051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 descr="http://wauwatosahistoricalsociety.org/Programs%20or%20Education/Images%20of%20America/kidsonporchlrsforglenvi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2705" y="3953249"/>
            <a:ext cx="4209424" cy="290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22329" y="3812698"/>
            <a:ext cx="1594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1905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058" name="Picture 10" descr="Little Red Store tod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2130" y="3404544"/>
            <a:ext cx="3890097" cy="345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~PP3712.WAV">
            <a:hlinkClick r:id="" action="ppaction://media"/>
          </p:cNvPr>
          <p:cNvPicPr>
            <a:picLocks noRot="1" noChangeAspect="1"/>
          </p:cNvPicPr>
          <p:nvPr>
            <a:wavAudioFile r:embed="rId1" name="~PP3712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3085887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3524" t="13948" r="11951" b="1389"/>
          <a:stretch/>
        </p:blipFill>
        <p:spPr>
          <a:xfrm>
            <a:off x="0" y="-11289"/>
            <a:ext cx="12192000" cy="686928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2190750" y="5193030"/>
            <a:ext cx="2038350" cy="472440"/>
          </a:xfrm>
          <a:custGeom>
            <a:avLst/>
            <a:gdLst>
              <a:gd name="connsiteX0" fmla="*/ 2038350 w 2038350"/>
              <a:gd name="connsiteY0" fmla="*/ 0 h 472440"/>
              <a:gd name="connsiteX1" fmla="*/ 1889760 w 2038350"/>
              <a:gd name="connsiteY1" fmla="*/ 30480 h 472440"/>
              <a:gd name="connsiteX2" fmla="*/ 1794510 w 2038350"/>
              <a:gd name="connsiteY2" fmla="*/ 68580 h 472440"/>
              <a:gd name="connsiteX3" fmla="*/ 1592580 w 2038350"/>
              <a:gd name="connsiteY3" fmla="*/ 80010 h 472440"/>
              <a:gd name="connsiteX4" fmla="*/ 1451610 w 2038350"/>
              <a:gd name="connsiteY4" fmla="*/ 148590 h 472440"/>
              <a:gd name="connsiteX5" fmla="*/ 1264920 w 2038350"/>
              <a:gd name="connsiteY5" fmla="*/ 152400 h 472440"/>
              <a:gd name="connsiteX6" fmla="*/ 1108710 w 2038350"/>
              <a:gd name="connsiteY6" fmla="*/ 190500 h 472440"/>
              <a:gd name="connsiteX7" fmla="*/ 967740 w 2038350"/>
              <a:gd name="connsiteY7" fmla="*/ 198120 h 472440"/>
              <a:gd name="connsiteX8" fmla="*/ 796290 w 2038350"/>
              <a:gd name="connsiteY8" fmla="*/ 251460 h 472440"/>
              <a:gd name="connsiteX9" fmla="*/ 655320 w 2038350"/>
              <a:gd name="connsiteY9" fmla="*/ 262890 h 472440"/>
              <a:gd name="connsiteX10" fmla="*/ 510540 w 2038350"/>
              <a:gd name="connsiteY10" fmla="*/ 346710 h 472440"/>
              <a:gd name="connsiteX11" fmla="*/ 407670 w 2038350"/>
              <a:gd name="connsiteY11" fmla="*/ 350520 h 472440"/>
              <a:gd name="connsiteX12" fmla="*/ 224790 w 2038350"/>
              <a:gd name="connsiteY12" fmla="*/ 468630 h 472440"/>
              <a:gd name="connsiteX13" fmla="*/ 171450 w 2038350"/>
              <a:gd name="connsiteY13" fmla="*/ 472440 h 472440"/>
              <a:gd name="connsiteX14" fmla="*/ 95250 w 2038350"/>
              <a:gd name="connsiteY14" fmla="*/ 422910 h 472440"/>
              <a:gd name="connsiteX15" fmla="*/ 0 w 2038350"/>
              <a:gd name="connsiteY15" fmla="*/ 32766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8350" h="472440">
                <a:moveTo>
                  <a:pt x="2038350" y="0"/>
                </a:moveTo>
                <a:lnTo>
                  <a:pt x="1889760" y="30480"/>
                </a:lnTo>
                <a:lnTo>
                  <a:pt x="1794510" y="68580"/>
                </a:lnTo>
                <a:lnTo>
                  <a:pt x="1592580" y="80010"/>
                </a:lnTo>
                <a:lnTo>
                  <a:pt x="1451610" y="148590"/>
                </a:lnTo>
                <a:lnTo>
                  <a:pt x="1264920" y="152400"/>
                </a:lnTo>
                <a:lnTo>
                  <a:pt x="1108710" y="190500"/>
                </a:lnTo>
                <a:lnTo>
                  <a:pt x="967740" y="198120"/>
                </a:lnTo>
                <a:lnTo>
                  <a:pt x="796290" y="251460"/>
                </a:lnTo>
                <a:lnTo>
                  <a:pt x="655320" y="262890"/>
                </a:lnTo>
                <a:lnTo>
                  <a:pt x="510540" y="346710"/>
                </a:lnTo>
                <a:lnTo>
                  <a:pt x="407670" y="350520"/>
                </a:lnTo>
                <a:lnTo>
                  <a:pt x="224790" y="468630"/>
                </a:lnTo>
                <a:lnTo>
                  <a:pt x="171450" y="472440"/>
                </a:lnTo>
                <a:lnTo>
                  <a:pt x="95250" y="422910"/>
                </a:lnTo>
                <a:lnTo>
                  <a:pt x="0" y="32766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28912" y="2098553"/>
            <a:ext cx="8377940" cy="4782862"/>
          </a:xfrm>
          <a:custGeom>
            <a:avLst/>
            <a:gdLst>
              <a:gd name="connsiteX0" fmla="*/ 8244590 w 8244590"/>
              <a:gd name="connsiteY0" fmla="*/ 4721902 h 4721902"/>
              <a:gd name="connsiteX1" fmla="*/ 7989757 w 8244590"/>
              <a:gd name="connsiteY1" fmla="*/ 4661941 h 4721902"/>
              <a:gd name="connsiteX2" fmla="*/ 7659973 w 8244590"/>
              <a:gd name="connsiteY2" fmla="*/ 4362138 h 4721902"/>
              <a:gd name="connsiteX3" fmla="*/ 7330190 w 8244590"/>
              <a:gd name="connsiteY3" fmla="*/ 4167266 h 4721902"/>
              <a:gd name="connsiteX4" fmla="*/ 7045377 w 8244590"/>
              <a:gd name="connsiteY4" fmla="*/ 4332157 h 4721902"/>
              <a:gd name="connsiteX5" fmla="*/ 6745573 w 8244590"/>
              <a:gd name="connsiteY5" fmla="*/ 4482059 h 4721902"/>
              <a:gd name="connsiteX6" fmla="*/ 6505731 w 8244590"/>
              <a:gd name="connsiteY6" fmla="*/ 4616970 h 4721902"/>
              <a:gd name="connsiteX7" fmla="*/ 6175947 w 8244590"/>
              <a:gd name="connsiteY7" fmla="*/ 4542020 h 4721902"/>
              <a:gd name="connsiteX8" fmla="*/ 5786203 w 8244590"/>
              <a:gd name="connsiteY8" fmla="*/ 4362138 h 4721902"/>
              <a:gd name="connsiteX9" fmla="*/ 5786203 w 8244590"/>
              <a:gd name="connsiteY9" fmla="*/ 4137285 h 4721902"/>
              <a:gd name="connsiteX10" fmla="*/ 5696262 w 8244590"/>
              <a:gd name="connsiteY10" fmla="*/ 3867462 h 4721902"/>
              <a:gd name="connsiteX11" fmla="*/ 5861154 w 8244590"/>
              <a:gd name="connsiteY11" fmla="*/ 3627620 h 4721902"/>
              <a:gd name="connsiteX12" fmla="*/ 5861154 w 8244590"/>
              <a:gd name="connsiteY12" fmla="*/ 3462728 h 4721902"/>
              <a:gd name="connsiteX13" fmla="*/ 5261547 w 8244590"/>
              <a:gd name="connsiteY13" fmla="*/ 3342807 h 4721902"/>
              <a:gd name="connsiteX14" fmla="*/ 4422098 w 8244590"/>
              <a:gd name="connsiteY14" fmla="*/ 3057993 h 4721902"/>
              <a:gd name="connsiteX15" fmla="*/ 3912432 w 8244590"/>
              <a:gd name="connsiteY15" fmla="*/ 2848131 h 4721902"/>
              <a:gd name="connsiteX16" fmla="*/ 3912432 w 8244590"/>
              <a:gd name="connsiteY16" fmla="*/ 2848131 h 4721902"/>
              <a:gd name="connsiteX17" fmla="*/ 4047344 w 8244590"/>
              <a:gd name="connsiteY17" fmla="*/ 2518347 h 4721902"/>
              <a:gd name="connsiteX18" fmla="*/ 3897442 w 8244590"/>
              <a:gd name="connsiteY18" fmla="*/ 2488367 h 4721902"/>
              <a:gd name="connsiteX19" fmla="*/ 3357796 w 8244590"/>
              <a:gd name="connsiteY19" fmla="*/ 2518347 h 4721902"/>
              <a:gd name="connsiteX20" fmla="*/ 3057993 w 8244590"/>
              <a:gd name="connsiteY20" fmla="*/ 2908092 h 4721902"/>
              <a:gd name="connsiteX21" fmla="*/ 2908092 w 8244590"/>
              <a:gd name="connsiteY21" fmla="*/ 3117954 h 4721902"/>
              <a:gd name="connsiteX22" fmla="*/ 2743200 w 8244590"/>
              <a:gd name="connsiteY22" fmla="*/ 3177915 h 4721902"/>
              <a:gd name="connsiteX23" fmla="*/ 2473377 w 8244590"/>
              <a:gd name="connsiteY23" fmla="*/ 3492708 h 4721902"/>
              <a:gd name="connsiteX24" fmla="*/ 1948721 w 8244590"/>
              <a:gd name="connsiteY24" fmla="*/ 2938072 h 4721902"/>
              <a:gd name="connsiteX25" fmla="*/ 1723869 w 8244590"/>
              <a:gd name="connsiteY25" fmla="*/ 2503357 h 4721902"/>
              <a:gd name="connsiteX26" fmla="*/ 1768839 w 8244590"/>
              <a:gd name="connsiteY26" fmla="*/ 2038662 h 4721902"/>
              <a:gd name="connsiteX27" fmla="*/ 2038662 w 8244590"/>
              <a:gd name="connsiteY27" fmla="*/ 1783829 h 4721902"/>
              <a:gd name="connsiteX28" fmla="*/ 1993692 w 8244590"/>
              <a:gd name="connsiteY28" fmla="*/ 1558977 h 4721902"/>
              <a:gd name="connsiteX29" fmla="*/ 1828800 w 8244590"/>
              <a:gd name="connsiteY29" fmla="*/ 1289154 h 4721902"/>
              <a:gd name="connsiteX30" fmla="*/ 1708878 w 8244590"/>
              <a:gd name="connsiteY30" fmla="*/ 1139252 h 4721902"/>
              <a:gd name="connsiteX31" fmla="*/ 1169232 w 8244590"/>
              <a:gd name="connsiteY31" fmla="*/ 959370 h 4721902"/>
              <a:gd name="connsiteX32" fmla="*/ 644577 w 8244590"/>
              <a:gd name="connsiteY32" fmla="*/ 554636 h 4721902"/>
              <a:gd name="connsiteX33" fmla="*/ 194872 w 8244590"/>
              <a:gd name="connsiteY33" fmla="*/ 89941 h 4721902"/>
              <a:gd name="connsiteX34" fmla="*/ 194872 w 8244590"/>
              <a:gd name="connsiteY34" fmla="*/ 89941 h 4721902"/>
              <a:gd name="connsiteX35" fmla="*/ 0 w 8244590"/>
              <a:gd name="connsiteY35" fmla="*/ 0 h 4721902"/>
              <a:gd name="connsiteX36" fmla="*/ 89941 w 8244590"/>
              <a:gd name="connsiteY36" fmla="*/ 74951 h 4721902"/>
              <a:gd name="connsiteX37" fmla="*/ 104931 w 8244590"/>
              <a:gd name="connsiteY37" fmla="*/ 59961 h 4721902"/>
              <a:gd name="connsiteX38" fmla="*/ 344773 w 8244590"/>
              <a:gd name="connsiteY38" fmla="*/ 224852 h 4721902"/>
              <a:gd name="connsiteX39" fmla="*/ 119921 w 8244590"/>
              <a:gd name="connsiteY39" fmla="*/ 89941 h 4721902"/>
              <a:gd name="connsiteX40" fmla="*/ 119921 w 8244590"/>
              <a:gd name="connsiteY40" fmla="*/ 89941 h 4721902"/>
              <a:gd name="connsiteX41" fmla="*/ 119921 w 8244590"/>
              <a:gd name="connsiteY41" fmla="*/ 89941 h 4721902"/>
              <a:gd name="connsiteX42" fmla="*/ 119921 w 8244590"/>
              <a:gd name="connsiteY42" fmla="*/ 89941 h 4721902"/>
              <a:gd name="connsiteX43" fmla="*/ 119921 w 8244590"/>
              <a:gd name="connsiteY43" fmla="*/ 104931 h 472190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45377 w 8377940"/>
              <a:gd name="connsiteY4" fmla="*/ 433215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72047 w 8377940"/>
              <a:gd name="connsiteY4" fmla="*/ 435120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227882 w 8377940"/>
              <a:gd name="connsiteY4" fmla="*/ 423359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87752 w 8377940"/>
              <a:gd name="connsiteY9" fmla="*/ 456887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90322 w 8377940"/>
              <a:gd name="connsiteY19" fmla="*/ 276293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96752 w 8377940"/>
              <a:gd name="connsiteY30" fmla="*/ 176858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08182 w 8377940"/>
              <a:gd name="connsiteY30" fmla="*/ 183716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94107 w 8377940"/>
              <a:gd name="connsiteY35" fmla="*/ 5241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377940" h="4782862">
                <a:moveTo>
                  <a:pt x="8377940" y="4782862"/>
                </a:moveTo>
                <a:lnTo>
                  <a:pt x="7989757" y="4661941"/>
                </a:lnTo>
                <a:lnTo>
                  <a:pt x="7659973" y="4362138"/>
                </a:lnTo>
                <a:lnTo>
                  <a:pt x="7330190" y="4167266"/>
                </a:lnTo>
                <a:lnTo>
                  <a:pt x="7170732" y="4191687"/>
                </a:lnTo>
                <a:lnTo>
                  <a:pt x="7072047" y="4351207"/>
                </a:lnTo>
                <a:lnTo>
                  <a:pt x="6760813" y="4512539"/>
                </a:lnTo>
                <a:lnTo>
                  <a:pt x="6536211" y="4647450"/>
                </a:lnTo>
                <a:lnTo>
                  <a:pt x="6275007" y="4610600"/>
                </a:lnTo>
                <a:lnTo>
                  <a:pt x="6195372" y="4660317"/>
                </a:lnTo>
                <a:lnTo>
                  <a:pt x="5729053" y="4331658"/>
                </a:lnTo>
                <a:lnTo>
                  <a:pt x="5633803" y="4019175"/>
                </a:lnTo>
                <a:lnTo>
                  <a:pt x="5696262" y="3867462"/>
                </a:lnTo>
                <a:lnTo>
                  <a:pt x="5872584" y="3680960"/>
                </a:lnTo>
                <a:lnTo>
                  <a:pt x="5834484" y="3497018"/>
                </a:lnTo>
                <a:lnTo>
                  <a:pt x="5261547" y="3342807"/>
                </a:lnTo>
                <a:lnTo>
                  <a:pt x="4422098" y="3057993"/>
                </a:lnTo>
                <a:lnTo>
                  <a:pt x="3912432" y="2848131"/>
                </a:lnTo>
                <a:cubicBezTo>
                  <a:pt x="3815423" y="2811249"/>
                  <a:pt x="3856427" y="2854075"/>
                  <a:pt x="3840042" y="2836701"/>
                </a:cubicBezTo>
                <a:cubicBezTo>
                  <a:pt x="3823657" y="2819327"/>
                  <a:pt x="3822762" y="2774825"/>
                  <a:pt x="3814122" y="2743887"/>
                </a:cubicBezTo>
                <a:lnTo>
                  <a:pt x="4047344" y="2518347"/>
                </a:lnTo>
                <a:lnTo>
                  <a:pt x="3897442" y="2488367"/>
                </a:lnTo>
                <a:lnTo>
                  <a:pt x="3430186" y="2503107"/>
                </a:lnTo>
                <a:lnTo>
                  <a:pt x="3050373" y="2854752"/>
                </a:lnTo>
                <a:lnTo>
                  <a:pt x="2839512" y="3095094"/>
                </a:lnTo>
                <a:lnTo>
                  <a:pt x="2697480" y="3181725"/>
                </a:lnTo>
                <a:lnTo>
                  <a:pt x="2454327" y="3462228"/>
                </a:lnTo>
                <a:lnTo>
                  <a:pt x="1903001" y="2930452"/>
                </a:lnTo>
                <a:lnTo>
                  <a:pt x="1750539" y="2507167"/>
                </a:lnTo>
                <a:lnTo>
                  <a:pt x="1803129" y="2092002"/>
                </a:lnTo>
                <a:lnTo>
                  <a:pt x="1989132" y="1833359"/>
                </a:lnTo>
                <a:lnTo>
                  <a:pt x="2005122" y="1558977"/>
                </a:lnTo>
                <a:lnTo>
                  <a:pt x="1882140" y="1289154"/>
                </a:lnTo>
                <a:lnTo>
                  <a:pt x="1701258" y="1177352"/>
                </a:lnTo>
                <a:cubicBezTo>
                  <a:pt x="1542966" y="1078021"/>
                  <a:pt x="1346574" y="1032031"/>
                  <a:pt x="1169232" y="959370"/>
                </a:cubicBezTo>
                <a:lnTo>
                  <a:pt x="675057" y="558446"/>
                </a:lnTo>
                <a:cubicBezTo>
                  <a:pt x="598815" y="427678"/>
                  <a:pt x="274903" y="168025"/>
                  <a:pt x="194872" y="89941"/>
                </a:cubicBezTo>
                <a:lnTo>
                  <a:pt x="194872" y="89941"/>
                </a:lnTo>
                <a:lnTo>
                  <a:pt x="0" y="0"/>
                </a:lnTo>
                <a:lnTo>
                  <a:pt x="89941" y="74951"/>
                </a:lnTo>
                <a:lnTo>
                  <a:pt x="104931" y="5996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104931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826" y="-132547"/>
            <a:ext cx="12123173" cy="830997"/>
          </a:xfrm>
          <a:prstGeom prst="rect">
            <a:avLst/>
          </a:prstGeom>
          <a:solidFill>
            <a:srgbClr val="E2E4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7030A0"/>
                </a:solidFill>
              </a:rPr>
              <a:t>Harts Mills/Village of Wauwatosa</a:t>
            </a:r>
            <a:endParaRPr lang="en-US" sz="4800" b="1" u="sng" dirty="0">
              <a:solidFill>
                <a:srgbClr val="7030A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02380" y="4922520"/>
            <a:ext cx="1729740" cy="971550"/>
          </a:xfrm>
          <a:custGeom>
            <a:avLst/>
            <a:gdLst>
              <a:gd name="connsiteX0" fmla="*/ 1729740 w 1729740"/>
              <a:gd name="connsiteY0" fmla="*/ 971550 h 971550"/>
              <a:gd name="connsiteX1" fmla="*/ 1135380 w 1729740"/>
              <a:gd name="connsiteY1" fmla="*/ 640080 h 971550"/>
              <a:gd name="connsiteX2" fmla="*/ 826770 w 1729740"/>
              <a:gd name="connsiteY2" fmla="*/ 354330 h 971550"/>
              <a:gd name="connsiteX3" fmla="*/ 902970 w 1729740"/>
              <a:gd name="connsiteY3" fmla="*/ 278130 h 971550"/>
              <a:gd name="connsiteX4" fmla="*/ 742950 w 1729740"/>
              <a:gd name="connsiteY4" fmla="*/ 91440 h 971550"/>
              <a:gd name="connsiteX5" fmla="*/ 590550 w 1729740"/>
              <a:gd name="connsiteY5" fmla="*/ 0 h 971550"/>
              <a:gd name="connsiteX6" fmla="*/ 468630 w 1729740"/>
              <a:gd name="connsiteY6" fmla="*/ 0 h 971550"/>
              <a:gd name="connsiteX7" fmla="*/ 224790 w 1729740"/>
              <a:gd name="connsiteY7" fmla="*/ 72390 h 971550"/>
              <a:gd name="connsiteX8" fmla="*/ 80010 w 1729740"/>
              <a:gd name="connsiteY8" fmla="*/ 106680 h 971550"/>
              <a:gd name="connsiteX9" fmla="*/ 0 w 1729740"/>
              <a:gd name="connsiteY9" fmla="*/ 8001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740" h="971550">
                <a:moveTo>
                  <a:pt x="1729740" y="971550"/>
                </a:moveTo>
                <a:lnTo>
                  <a:pt x="1135380" y="640080"/>
                </a:lnTo>
                <a:lnTo>
                  <a:pt x="826770" y="354330"/>
                </a:lnTo>
                <a:lnTo>
                  <a:pt x="902970" y="278130"/>
                </a:lnTo>
                <a:lnTo>
                  <a:pt x="742950" y="91440"/>
                </a:lnTo>
                <a:lnTo>
                  <a:pt x="590550" y="0"/>
                </a:lnTo>
                <a:lnTo>
                  <a:pt x="468630" y="0"/>
                </a:lnTo>
                <a:lnTo>
                  <a:pt x="224790" y="72390"/>
                </a:lnTo>
                <a:lnTo>
                  <a:pt x="80010" y="106680"/>
                </a:lnTo>
                <a:lnTo>
                  <a:pt x="0" y="8001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579555" y="5105433"/>
            <a:ext cx="1195242" cy="1751677"/>
          </a:xfrm>
          <a:custGeom>
            <a:avLst/>
            <a:gdLst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83172 w 767255"/>
              <a:gd name="connsiteY2" fmla="*/ 42042 h 5202621"/>
              <a:gd name="connsiteX3" fmla="*/ 651641 w 767255"/>
              <a:gd name="connsiteY3" fmla="*/ 52552 h 5202621"/>
              <a:gd name="connsiteX4" fmla="*/ 641131 w 767255"/>
              <a:gd name="connsiteY4" fmla="*/ 84083 h 5202621"/>
              <a:gd name="connsiteX5" fmla="*/ 578069 w 767255"/>
              <a:gd name="connsiteY5" fmla="*/ 105104 h 5202621"/>
              <a:gd name="connsiteX6" fmla="*/ 567559 w 767255"/>
              <a:gd name="connsiteY6" fmla="*/ 136635 h 5202621"/>
              <a:gd name="connsiteX7" fmla="*/ 504497 w 767255"/>
              <a:gd name="connsiteY7" fmla="*/ 168166 h 5202621"/>
              <a:gd name="connsiteX8" fmla="*/ 472966 w 767255"/>
              <a:gd name="connsiteY8" fmla="*/ 189187 h 5202621"/>
              <a:gd name="connsiteX9" fmla="*/ 409903 w 767255"/>
              <a:gd name="connsiteY9" fmla="*/ 210207 h 5202621"/>
              <a:gd name="connsiteX10" fmla="*/ 367862 w 767255"/>
              <a:gd name="connsiteY10" fmla="*/ 178676 h 5202621"/>
              <a:gd name="connsiteX11" fmla="*/ 115614 w 767255"/>
              <a:gd name="connsiteY11" fmla="*/ 1114097 h 5202621"/>
              <a:gd name="connsiteX12" fmla="*/ 0 w 767255"/>
              <a:gd name="connsiteY12" fmla="*/ 1502980 h 5202621"/>
              <a:gd name="connsiteX13" fmla="*/ 10510 w 767255"/>
              <a:gd name="connsiteY13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51641 w 767255"/>
              <a:gd name="connsiteY2" fmla="*/ 52552 h 5202621"/>
              <a:gd name="connsiteX3" fmla="*/ 641131 w 767255"/>
              <a:gd name="connsiteY3" fmla="*/ 84083 h 5202621"/>
              <a:gd name="connsiteX4" fmla="*/ 578069 w 767255"/>
              <a:gd name="connsiteY4" fmla="*/ 105104 h 5202621"/>
              <a:gd name="connsiteX5" fmla="*/ 567559 w 767255"/>
              <a:gd name="connsiteY5" fmla="*/ 136635 h 5202621"/>
              <a:gd name="connsiteX6" fmla="*/ 504497 w 767255"/>
              <a:gd name="connsiteY6" fmla="*/ 168166 h 5202621"/>
              <a:gd name="connsiteX7" fmla="*/ 472966 w 767255"/>
              <a:gd name="connsiteY7" fmla="*/ 189187 h 5202621"/>
              <a:gd name="connsiteX8" fmla="*/ 409903 w 767255"/>
              <a:gd name="connsiteY8" fmla="*/ 210207 h 5202621"/>
              <a:gd name="connsiteX9" fmla="*/ 367862 w 767255"/>
              <a:gd name="connsiteY9" fmla="*/ 178676 h 5202621"/>
              <a:gd name="connsiteX10" fmla="*/ 115614 w 767255"/>
              <a:gd name="connsiteY10" fmla="*/ 1114097 h 5202621"/>
              <a:gd name="connsiteX11" fmla="*/ 0 w 767255"/>
              <a:gd name="connsiteY11" fmla="*/ 1502980 h 5202621"/>
              <a:gd name="connsiteX12" fmla="*/ 10510 w 767255"/>
              <a:gd name="connsiteY12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78069 w 767255"/>
              <a:gd name="connsiteY3" fmla="*/ 105104 h 5202621"/>
              <a:gd name="connsiteX4" fmla="*/ 567559 w 767255"/>
              <a:gd name="connsiteY4" fmla="*/ 136635 h 5202621"/>
              <a:gd name="connsiteX5" fmla="*/ 504497 w 767255"/>
              <a:gd name="connsiteY5" fmla="*/ 168166 h 5202621"/>
              <a:gd name="connsiteX6" fmla="*/ 472966 w 767255"/>
              <a:gd name="connsiteY6" fmla="*/ 189187 h 5202621"/>
              <a:gd name="connsiteX7" fmla="*/ 409903 w 767255"/>
              <a:gd name="connsiteY7" fmla="*/ 210207 h 5202621"/>
              <a:gd name="connsiteX8" fmla="*/ 367862 w 767255"/>
              <a:gd name="connsiteY8" fmla="*/ 178676 h 5202621"/>
              <a:gd name="connsiteX9" fmla="*/ 115614 w 767255"/>
              <a:gd name="connsiteY9" fmla="*/ 1114097 h 5202621"/>
              <a:gd name="connsiteX10" fmla="*/ 0 w 767255"/>
              <a:gd name="connsiteY10" fmla="*/ 1502980 h 5202621"/>
              <a:gd name="connsiteX11" fmla="*/ 10510 w 767255"/>
              <a:gd name="connsiteY11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67559 w 767255"/>
              <a:gd name="connsiteY3" fmla="*/ 136635 h 5202621"/>
              <a:gd name="connsiteX4" fmla="*/ 504497 w 767255"/>
              <a:gd name="connsiteY4" fmla="*/ 168166 h 5202621"/>
              <a:gd name="connsiteX5" fmla="*/ 472966 w 767255"/>
              <a:gd name="connsiteY5" fmla="*/ 189187 h 5202621"/>
              <a:gd name="connsiteX6" fmla="*/ 409903 w 767255"/>
              <a:gd name="connsiteY6" fmla="*/ 210207 h 5202621"/>
              <a:gd name="connsiteX7" fmla="*/ 367862 w 767255"/>
              <a:gd name="connsiteY7" fmla="*/ 178676 h 5202621"/>
              <a:gd name="connsiteX8" fmla="*/ 115614 w 767255"/>
              <a:gd name="connsiteY8" fmla="*/ 1114097 h 5202621"/>
              <a:gd name="connsiteX9" fmla="*/ 0 w 767255"/>
              <a:gd name="connsiteY9" fmla="*/ 1502980 h 5202621"/>
              <a:gd name="connsiteX10" fmla="*/ 10510 w 767255"/>
              <a:gd name="connsiteY10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04497 w 767255"/>
              <a:gd name="connsiteY3" fmla="*/ 168166 h 5202621"/>
              <a:gd name="connsiteX4" fmla="*/ 472966 w 767255"/>
              <a:gd name="connsiteY4" fmla="*/ 189187 h 5202621"/>
              <a:gd name="connsiteX5" fmla="*/ 409903 w 767255"/>
              <a:gd name="connsiteY5" fmla="*/ 210207 h 5202621"/>
              <a:gd name="connsiteX6" fmla="*/ 367862 w 767255"/>
              <a:gd name="connsiteY6" fmla="*/ 178676 h 5202621"/>
              <a:gd name="connsiteX7" fmla="*/ 115614 w 767255"/>
              <a:gd name="connsiteY7" fmla="*/ 1114097 h 5202621"/>
              <a:gd name="connsiteX8" fmla="*/ 0 w 767255"/>
              <a:gd name="connsiteY8" fmla="*/ 1502980 h 5202621"/>
              <a:gd name="connsiteX9" fmla="*/ 10510 w 767255"/>
              <a:gd name="connsiteY9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04497 w 767255"/>
              <a:gd name="connsiteY3" fmla="*/ 168166 h 5202621"/>
              <a:gd name="connsiteX4" fmla="*/ 409903 w 767255"/>
              <a:gd name="connsiteY4" fmla="*/ 210207 h 5202621"/>
              <a:gd name="connsiteX5" fmla="*/ 367862 w 767255"/>
              <a:gd name="connsiteY5" fmla="*/ 178676 h 5202621"/>
              <a:gd name="connsiteX6" fmla="*/ 115614 w 767255"/>
              <a:gd name="connsiteY6" fmla="*/ 1114097 h 5202621"/>
              <a:gd name="connsiteX7" fmla="*/ 0 w 767255"/>
              <a:gd name="connsiteY7" fmla="*/ 1502980 h 5202621"/>
              <a:gd name="connsiteX8" fmla="*/ 10510 w 767255"/>
              <a:gd name="connsiteY8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04497 w 767255"/>
              <a:gd name="connsiteY3" fmla="*/ 168166 h 5202621"/>
              <a:gd name="connsiteX4" fmla="*/ 367862 w 767255"/>
              <a:gd name="connsiteY4" fmla="*/ 178676 h 5202621"/>
              <a:gd name="connsiteX5" fmla="*/ 115614 w 767255"/>
              <a:gd name="connsiteY5" fmla="*/ 1114097 h 5202621"/>
              <a:gd name="connsiteX6" fmla="*/ 0 w 767255"/>
              <a:gd name="connsiteY6" fmla="*/ 1502980 h 5202621"/>
              <a:gd name="connsiteX7" fmla="*/ 10510 w 767255"/>
              <a:gd name="connsiteY7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04497 w 767255"/>
              <a:gd name="connsiteY3" fmla="*/ 168166 h 5202621"/>
              <a:gd name="connsiteX4" fmla="*/ 472101 w 767255"/>
              <a:gd name="connsiteY4" fmla="*/ 303355 h 5202621"/>
              <a:gd name="connsiteX5" fmla="*/ 115614 w 767255"/>
              <a:gd name="connsiteY5" fmla="*/ 1114097 h 5202621"/>
              <a:gd name="connsiteX6" fmla="*/ 0 w 767255"/>
              <a:gd name="connsiteY6" fmla="*/ 1502980 h 5202621"/>
              <a:gd name="connsiteX7" fmla="*/ 10510 w 767255"/>
              <a:gd name="connsiteY7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04497 w 767255"/>
              <a:gd name="connsiteY3" fmla="*/ 168166 h 5202621"/>
              <a:gd name="connsiteX4" fmla="*/ 345750 w 767255"/>
              <a:gd name="connsiteY4" fmla="*/ 148267 h 5202621"/>
              <a:gd name="connsiteX5" fmla="*/ 115614 w 767255"/>
              <a:gd name="connsiteY5" fmla="*/ 1114097 h 5202621"/>
              <a:gd name="connsiteX6" fmla="*/ 0 w 767255"/>
              <a:gd name="connsiteY6" fmla="*/ 1502980 h 5202621"/>
              <a:gd name="connsiteX7" fmla="*/ 10510 w 767255"/>
              <a:gd name="connsiteY7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77149 w 767255"/>
              <a:gd name="connsiteY3" fmla="*/ 43487 h 5202621"/>
              <a:gd name="connsiteX4" fmla="*/ 345750 w 767255"/>
              <a:gd name="connsiteY4" fmla="*/ 148267 h 5202621"/>
              <a:gd name="connsiteX5" fmla="*/ 115614 w 767255"/>
              <a:gd name="connsiteY5" fmla="*/ 1114097 h 5202621"/>
              <a:gd name="connsiteX6" fmla="*/ 0 w 767255"/>
              <a:gd name="connsiteY6" fmla="*/ 1502980 h 5202621"/>
              <a:gd name="connsiteX7" fmla="*/ 10510 w 767255"/>
              <a:gd name="connsiteY7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345750 w 767255"/>
              <a:gd name="connsiteY3" fmla="*/ 148267 h 5202621"/>
              <a:gd name="connsiteX4" fmla="*/ 115614 w 767255"/>
              <a:gd name="connsiteY4" fmla="*/ 1114097 h 5202621"/>
              <a:gd name="connsiteX5" fmla="*/ 0 w 767255"/>
              <a:gd name="connsiteY5" fmla="*/ 1502980 h 5202621"/>
              <a:gd name="connsiteX6" fmla="*/ 10510 w 767255"/>
              <a:gd name="connsiteY6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345750 w 767255"/>
              <a:gd name="connsiteY2" fmla="*/ 148267 h 5202621"/>
              <a:gd name="connsiteX3" fmla="*/ 115614 w 767255"/>
              <a:gd name="connsiteY3" fmla="*/ 1114097 h 5202621"/>
              <a:gd name="connsiteX4" fmla="*/ 0 w 767255"/>
              <a:gd name="connsiteY4" fmla="*/ 1502980 h 5202621"/>
              <a:gd name="connsiteX5" fmla="*/ 10510 w 767255"/>
              <a:gd name="connsiteY5" fmla="*/ 5202621 h 5202621"/>
              <a:gd name="connsiteX0" fmla="*/ 767255 w 767255"/>
              <a:gd name="connsiteY0" fmla="*/ 42573 h 5245194"/>
              <a:gd name="connsiteX1" fmla="*/ 517712 w 767255"/>
              <a:gd name="connsiteY1" fmla="*/ 0 h 5245194"/>
              <a:gd name="connsiteX2" fmla="*/ 345750 w 767255"/>
              <a:gd name="connsiteY2" fmla="*/ 190840 h 5245194"/>
              <a:gd name="connsiteX3" fmla="*/ 115614 w 767255"/>
              <a:gd name="connsiteY3" fmla="*/ 1156670 h 5245194"/>
              <a:gd name="connsiteX4" fmla="*/ 0 w 767255"/>
              <a:gd name="connsiteY4" fmla="*/ 1545553 h 5245194"/>
              <a:gd name="connsiteX5" fmla="*/ 10510 w 767255"/>
              <a:gd name="connsiteY5" fmla="*/ 5245194 h 5245194"/>
              <a:gd name="connsiteX0" fmla="*/ 517712 w 517712"/>
              <a:gd name="connsiteY0" fmla="*/ 0 h 5245194"/>
              <a:gd name="connsiteX1" fmla="*/ 345750 w 517712"/>
              <a:gd name="connsiteY1" fmla="*/ 190840 h 5245194"/>
              <a:gd name="connsiteX2" fmla="*/ 115614 w 517712"/>
              <a:gd name="connsiteY2" fmla="*/ 1156670 h 5245194"/>
              <a:gd name="connsiteX3" fmla="*/ 0 w 517712"/>
              <a:gd name="connsiteY3" fmla="*/ 1545553 h 5245194"/>
              <a:gd name="connsiteX4" fmla="*/ 10510 w 517712"/>
              <a:gd name="connsiteY4" fmla="*/ 5245194 h 5245194"/>
              <a:gd name="connsiteX0" fmla="*/ 1448399 w 1448399"/>
              <a:gd name="connsiteY0" fmla="*/ 0 h 5245194"/>
              <a:gd name="connsiteX1" fmla="*/ 1276437 w 1448399"/>
              <a:gd name="connsiteY1" fmla="*/ 190840 h 5245194"/>
              <a:gd name="connsiteX2" fmla="*/ 0 w 1448399"/>
              <a:gd name="connsiteY2" fmla="*/ 2560312 h 5245194"/>
              <a:gd name="connsiteX3" fmla="*/ 930687 w 1448399"/>
              <a:gd name="connsiteY3" fmla="*/ 1545553 h 5245194"/>
              <a:gd name="connsiteX4" fmla="*/ 941197 w 1448399"/>
              <a:gd name="connsiteY4" fmla="*/ 5245194 h 5245194"/>
              <a:gd name="connsiteX0" fmla="*/ 1448399 w 1448399"/>
              <a:gd name="connsiteY0" fmla="*/ 0 h 5245194"/>
              <a:gd name="connsiteX1" fmla="*/ 578902 w 1448399"/>
              <a:gd name="connsiteY1" fmla="*/ 961467 h 5245194"/>
              <a:gd name="connsiteX2" fmla="*/ 0 w 1448399"/>
              <a:gd name="connsiteY2" fmla="*/ 2560312 h 5245194"/>
              <a:gd name="connsiteX3" fmla="*/ 930687 w 1448399"/>
              <a:gd name="connsiteY3" fmla="*/ 1545553 h 5245194"/>
              <a:gd name="connsiteX4" fmla="*/ 941197 w 1448399"/>
              <a:gd name="connsiteY4" fmla="*/ 5245194 h 5245194"/>
              <a:gd name="connsiteX0" fmla="*/ 1596094 w 1596094"/>
              <a:gd name="connsiteY0" fmla="*/ 0 h 5245194"/>
              <a:gd name="connsiteX1" fmla="*/ 0 w 1596094"/>
              <a:gd name="connsiteY1" fmla="*/ 1924750 h 5245194"/>
              <a:gd name="connsiteX2" fmla="*/ 147695 w 1596094"/>
              <a:gd name="connsiteY2" fmla="*/ 2560312 h 5245194"/>
              <a:gd name="connsiteX3" fmla="*/ 1078382 w 1596094"/>
              <a:gd name="connsiteY3" fmla="*/ 1545553 h 5245194"/>
              <a:gd name="connsiteX4" fmla="*/ 1088892 w 1596094"/>
              <a:gd name="connsiteY4" fmla="*/ 5245194 h 5245194"/>
              <a:gd name="connsiteX0" fmla="*/ 1738396 w 1738396"/>
              <a:gd name="connsiteY0" fmla="*/ 0 h 5303843"/>
              <a:gd name="connsiteX1" fmla="*/ 142302 w 1738396"/>
              <a:gd name="connsiteY1" fmla="*/ 1924750 h 5303843"/>
              <a:gd name="connsiteX2" fmla="*/ 289997 w 1738396"/>
              <a:gd name="connsiteY2" fmla="*/ 2560312 h 5303843"/>
              <a:gd name="connsiteX3" fmla="*/ 0 w 1738396"/>
              <a:gd name="connsiteY3" fmla="*/ 4903281 h 5303843"/>
              <a:gd name="connsiteX4" fmla="*/ 1231194 w 1738396"/>
              <a:gd name="connsiteY4" fmla="*/ 5245194 h 5303843"/>
              <a:gd name="connsiteX0" fmla="*/ 1738396 w 1738396"/>
              <a:gd name="connsiteY0" fmla="*/ 0 h 4903281"/>
              <a:gd name="connsiteX1" fmla="*/ 142302 w 1738396"/>
              <a:gd name="connsiteY1" fmla="*/ 1924750 h 4903281"/>
              <a:gd name="connsiteX2" fmla="*/ 289997 w 1738396"/>
              <a:gd name="connsiteY2" fmla="*/ 2560312 h 4903281"/>
              <a:gd name="connsiteX3" fmla="*/ 0 w 1738396"/>
              <a:gd name="connsiteY3" fmla="*/ 4903281 h 4903281"/>
              <a:gd name="connsiteX0" fmla="*/ 1738396 w 1738396"/>
              <a:gd name="connsiteY0" fmla="*/ 0 h 4903281"/>
              <a:gd name="connsiteX1" fmla="*/ 147933 w 1738396"/>
              <a:gd name="connsiteY1" fmla="*/ 1882090 h 4903281"/>
              <a:gd name="connsiteX2" fmla="*/ 289997 w 1738396"/>
              <a:gd name="connsiteY2" fmla="*/ 2560312 h 4903281"/>
              <a:gd name="connsiteX3" fmla="*/ 0 w 1738396"/>
              <a:gd name="connsiteY3" fmla="*/ 4903281 h 4903281"/>
              <a:gd name="connsiteX0" fmla="*/ 1738396 w 1738396"/>
              <a:gd name="connsiteY0" fmla="*/ 0 h 4903281"/>
              <a:gd name="connsiteX1" fmla="*/ 147933 w 1738396"/>
              <a:gd name="connsiteY1" fmla="*/ 1882090 h 4903281"/>
              <a:gd name="connsiteX2" fmla="*/ 289997 w 1738396"/>
              <a:gd name="connsiteY2" fmla="*/ 2560312 h 4903281"/>
              <a:gd name="connsiteX3" fmla="*/ 0 w 1738396"/>
              <a:gd name="connsiteY3" fmla="*/ 4903281 h 4903281"/>
              <a:gd name="connsiteX0" fmla="*/ 1738396 w 1738396"/>
              <a:gd name="connsiteY0" fmla="*/ 0 h 4903281"/>
              <a:gd name="connsiteX1" fmla="*/ 159195 w 1738396"/>
              <a:gd name="connsiteY1" fmla="*/ 1850095 h 4903281"/>
              <a:gd name="connsiteX2" fmla="*/ 289997 w 1738396"/>
              <a:gd name="connsiteY2" fmla="*/ 2560312 h 4903281"/>
              <a:gd name="connsiteX3" fmla="*/ 0 w 1738396"/>
              <a:gd name="connsiteY3" fmla="*/ 4903281 h 4903281"/>
              <a:gd name="connsiteX0" fmla="*/ 1766552 w 1766552"/>
              <a:gd name="connsiteY0" fmla="*/ 0 h 4903281"/>
              <a:gd name="connsiteX1" fmla="*/ 187351 w 1766552"/>
              <a:gd name="connsiteY1" fmla="*/ 1850095 h 4903281"/>
              <a:gd name="connsiteX2" fmla="*/ 318153 w 1766552"/>
              <a:gd name="connsiteY2" fmla="*/ 2560312 h 4903281"/>
              <a:gd name="connsiteX3" fmla="*/ 0 w 1766552"/>
              <a:gd name="connsiteY3" fmla="*/ 4903281 h 490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6552" h="4903281">
                <a:moveTo>
                  <a:pt x="1766552" y="0"/>
                </a:moveTo>
                <a:cubicBezTo>
                  <a:pt x="1696301" y="24711"/>
                  <a:pt x="312851" y="1707070"/>
                  <a:pt x="187351" y="1850095"/>
                </a:cubicBezTo>
                <a:lnTo>
                  <a:pt x="318153" y="2560312"/>
                </a:lnTo>
                <a:lnTo>
                  <a:pt x="0" y="4903281"/>
                </a:ln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4797" y="3636108"/>
            <a:ext cx="1425676" cy="602057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5458" y="3859094"/>
            <a:ext cx="147484" cy="193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3714945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School</a:t>
            </a:r>
            <a:endParaRPr lang="en-US" sz="2800" b="1" dirty="0"/>
          </a:p>
        </p:txBody>
      </p:sp>
      <p:sp>
        <p:nvSpPr>
          <p:cNvPr id="13" name="Freeform 12"/>
          <p:cNvSpPr/>
          <p:nvPr/>
        </p:nvSpPr>
        <p:spPr>
          <a:xfrm>
            <a:off x="29497" y="5043948"/>
            <a:ext cx="12152671" cy="1740310"/>
          </a:xfrm>
          <a:custGeom>
            <a:avLst/>
            <a:gdLst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  <a:gd name="connsiteX21" fmla="*/ 19664 w 12152671"/>
              <a:gd name="connsiteY21" fmla="*/ 1248697 h 1740310"/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  <a:gd name="connsiteX21" fmla="*/ 452283 w 12152671"/>
              <a:gd name="connsiteY21" fmla="*/ 1514168 h 1740310"/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52671" h="1740310">
                <a:moveTo>
                  <a:pt x="12152671" y="1573162"/>
                </a:moveTo>
                <a:lnTo>
                  <a:pt x="11533238" y="1415846"/>
                </a:lnTo>
                <a:lnTo>
                  <a:pt x="11366090" y="1376517"/>
                </a:lnTo>
                <a:lnTo>
                  <a:pt x="11198942" y="1386349"/>
                </a:lnTo>
                <a:lnTo>
                  <a:pt x="10550013" y="1494504"/>
                </a:lnTo>
                <a:lnTo>
                  <a:pt x="10392697" y="1553497"/>
                </a:lnTo>
                <a:lnTo>
                  <a:pt x="9901084" y="1740310"/>
                </a:lnTo>
                <a:lnTo>
                  <a:pt x="9379974" y="1671484"/>
                </a:lnTo>
                <a:lnTo>
                  <a:pt x="7944464" y="1297858"/>
                </a:lnTo>
                <a:lnTo>
                  <a:pt x="7197213" y="1071717"/>
                </a:lnTo>
                <a:lnTo>
                  <a:pt x="6587613" y="766917"/>
                </a:lnTo>
                <a:lnTo>
                  <a:pt x="6066503" y="511278"/>
                </a:lnTo>
                <a:lnTo>
                  <a:pt x="5781368" y="383458"/>
                </a:lnTo>
                <a:lnTo>
                  <a:pt x="4847303" y="117987"/>
                </a:lnTo>
                <a:lnTo>
                  <a:pt x="4670322" y="0"/>
                </a:lnTo>
                <a:lnTo>
                  <a:pt x="3736258" y="176981"/>
                </a:lnTo>
                <a:lnTo>
                  <a:pt x="2703871" y="363794"/>
                </a:lnTo>
                <a:lnTo>
                  <a:pt x="1966451" y="639097"/>
                </a:lnTo>
                <a:lnTo>
                  <a:pt x="1533832" y="884904"/>
                </a:lnTo>
                <a:lnTo>
                  <a:pt x="1061884" y="1189704"/>
                </a:lnTo>
                <a:lnTo>
                  <a:pt x="0" y="1268362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453822">
            <a:off x="4399257" y="4988739"/>
            <a:ext cx="741677" cy="427479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86946">
            <a:off x="4128653" y="588819"/>
            <a:ext cx="900368" cy="53163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6898" y="4690728"/>
            <a:ext cx="339087" cy="319152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01600" y="2552700"/>
            <a:ext cx="11569700" cy="4279900"/>
          </a:xfrm>
          <a:custGeom>
            <a:avLst/>
            <a:gdLst>
              <a:gd name="connsiteX0" fmla="*/ 11569700 w 11569700"/>
              <a:gd name="connsiteY0" fmla="*/ 4279900 h 4279900"/>
              <a:gd name="connsiteX1" fmla="*/ 10121900 w 11569700"/>
              <a:gd name="connsiteY1" fmla="*/ 4279900 h 4279900"/>
              <a:gd name="connsiteX2" fmla="*/ 9436100 w 11569700"/>
              <a:gd name="connsiteY2" fmla="*/ 4267200 h 4279900"/>
              <a:gd name="connsiteX3" fmla="*/ 7137400 w 11569700"/>
              <a:gd name="connsiteY3" fmla="*/ 3670300 h 4279900"/>
              <a:gd name="connsiteX4" fmla="*/ 5867400 w 11569700"/>
              <a:gd name="connsiteY4" fmla="*/ 3060700 h 4279900"/>
              <a:gd name="connsiteX5" fmla="*/ 4762500 w 11569700"/>
              <a:gd name="connsiteY5" fmla="*/ 2705100 h 4279900"/>
              <a:gd name="connsiteX6" fmla="*/ 3759200 w 11569700"/>
              <a:gd name="connsiteY6" fmla="*/ 2501900 h 4279900"/>
              <a:gd name="connsiteX7" fmla="*/ 3175000 w 11569700"/>
              <a:gd name="connsiteY7" fmla="*/ 2552700 h 4279900"/>
              <a:gd name="connsiteX8" fmla="*/ 2730500 w 11569700"/>
              <a:gd name="connsiteY8" fmla="*/ 2501900 h 4279900"/>
              <a:gd name="connsiteX9" fmla="*/ 2184400 w 11569700"/>
              <a:gd name="connsiteY9" fmla="*/ 2298700 h 4279900"/>
              <a:gd name="connsiteX10" fmla="*/ 1765300 w 11569700"/>
              <a:gd name="connsiteY10" fmla="*/ 2006600 h 4279900"/>
              <a:gd name="connsiteX11" fmla="*/ 1130300 w 11569700"/>
              <a:gd name="connsiteY11" fmla="*/ 850900 h 4279900"/>
              <a:gd name="connsiteX12" fmla="*/ 762000 w 11569700"/>
              <a:gd name="connsiteY12" fmla="*/ 558800 h 4279900"/>
              <a:gd name="connsiteX13" fmla="*/ 0 w 11569700"/>
              <a:gd name="connsiteY13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69700" h="4279900">
                <a:moveTo>
                  <a:pt x="11569700" y="4279900"/>
                </a:moveTo>
                <a:lnTo>
                  <a:pt x="10121900" y="4279900"/>
                </a:lnTo>
                <a:lnTo>
                  <a:pt x="9436100" y="4267200"/>
                </a:lnTo>
                <a:lnTo>
                  <a:pt x="7137400" y="3670300"/>
                </a:lnTo>
                <a:lnTo>
                  <a:pt x="5867400" y="3060700"/>
                </a:lnTo>
                <a:lnTo>
                  <a:pt x="4762500" y="2705100"/>
                </a:lnTo>
                <a:lnTo>
                  <a:pt x="3759200" y="2501900"/>
                </a:lnTo>
                <a:lnTo>
                  <a:pt x="3175000" y="2552700"/>
                </a:lnTo>
                <a:lnTo>
                  <a:pt x="2730500" y="2501900"/>
                </a:lnTo>
                <a:lnTo>
                  <a:pt x="2184400" y="2298700"/>
                </a:lnTo>
                <a:lnTo>
                  <a:pt x="1765300" y="2006600"/>
                </a:lnTo>
                <a:lnTo>
                  <a:pt x="1130300" y="850900"/>
                </a:lnTo>
                <a:lnTo>
                  <a:pt x="762000" y="55880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803400" y="4378960"/>
            <a:ext cx="745490" cy="595630"/>
          </a:xfrm>
          <a:custGeom>
            <a:avLst/>
            <a:gdLst>
              <a:gd name="connsiteX0" fmla="*/ 673100 w 673100"/>
              <a:gd name="connsiteY0" fmla="*/ 508000 h 508000"/>
              <a:gd name="connsiteX1" fmla="*/ 508000 w 673100"/>
              <a:gd name="connsiteY1" fmla="*/ 292100 h 508000"/>
              <a:gd name="connsiteX2" fmla="*/ 215900 w 673100"/>
              <a:gd name="connsiteY2" fmla="*/ 101600 h 508000"/>
              <a:gd name="connsiteX3" fmla="*/ 0 w 673100"/>
              <a:gd name="connsiteY3" fmla="*/ 0 h 508000"/>
              <a:gd name="connsiteX0" fmla="*/ 745490 w 745490"/>
              <a:gd name="connsiteY0" fmla="*/ 542290 h 542290"/>
              <a:gd name="connsiteX1" fmla="*/ 508000 w 745490"/>
              <a:gd name="connsiteY1" fmla="*/ 292100 h 542290"/>
              <a:gd name="connsiteX2" fmla="*/ 215900 w 745490"/>
              <a:gd name="connsiteY2" fmla="*/ 101600 h 542290"/>
              <a:gd name="connsiteX3" fmla="*/ 0 w 745490"/>
              <a:gd name="connsiteY3" fmla="*/ 0 h 542290"/>
              <a:gd name="connsiteX0" fmla="*/ 745490 w 745490"/>
              <a:gd name="connsiteY0" fmla="*/ 542290 h 542290"/>
              <a:gd name="connsiteX1" fmla="*/ 542290 w 745490"/>
              <a:gd name="connsiteY1" fmla="*/ 284480 h 542290"/>
              <a:gd name="connsiteX2" fmla="*/ 215900 w 745490"/>
              <a:gd name="connsiteY2" fmla="*/ 101600 h 542290"/>
              <a:gd name="connsiteX3" fmla="*/ 0 w 745490"/>
              <a:gd name="connsiteY3" fmla="*/ 0 h 542290"/>
              <a:gd name="connsiteX0" fmla="*/ 745490 w 745490"/>
              <a:gd name="connsiteY0" fmla="*/ 542290 h 542290"/>
              <a:gd name="connsiteX1" fmla="*/ 542290 w 745490"/>
              <a:gd name="connsiteY1" fmla="*/ 284480 h 542290"/>
              <a:gd name="connsiteX2" fmla="*/ 223520 w 745490"/>
              <a:gd name="connsiteY2" fmla="*/ 86360 h 542290"/>
              <a:gd name="connsiteX3" fmla="*/ 0 w 745490"/>
              <a:gd name="connsiteY3" fmla="*/ 0 h 542290"/>
              <a:gd name="connsiteX0" fmla="*/ 745490 w 745490"/>
              <a:gd name="connsiteY0" fmla="*/ 595630 h 595630"/>
              <a:gd name="connsiteX1" fmla="*/ 542290 w 745490"/>
              <a:gd name="connsiteY1" fmla="*/ 337820 h 595630"/>
              <a:gd name="connsiteX2" fmla="*/ 223520 w 745490"/>
              <a:gd name="connsiteY2" fmla="*/ 139700 h 595630"/>
              <a:gd name="connsiteX3" fmla="*/ 0 w 745490"/>
              <a:gd name="connsiteY3" fmla="*/ 0 h 59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490" h="595630">
                <a:moveTo>
                  <a:pt x="745490" y="595630"/>
                </a:moveTo>
                <a:lnTo>
                  <a:pt x="542290" y="337820"/>
                </a:lnTo>
                <a:lnTo>
                  <a:pt x="223520" y="13970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31353" y="4711108"/>
            <a:ext cx="147484" cy="1930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~PP2064.WAV">
            <a:hlinkClick r:id="" action="ppaction://media"/>
          </p:cNvPr>
          <p:cNvPicPr>
            <a:picLocks noRot="1" noChangeAspect="1"/>
          </p:cNvPicPr>
          <p:nvPr>
            <a:wavAudioFile r:embed="rId2" name="~PP2064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1516096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4960" t="17260" r="59055" b="1084"/>
          <a:stretch/>
        </p:blipFill>
        <p:spPr>
          <a:xfrm>
            <a:off x="4168878" y="0"/>
            <a:ext cx="3893574" cy="6882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154" y="-24580"/>
            <a:ext cx="42161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chemeClr val="accent2"/>
                </a:solidFill>
              </a:rPr>
              <a:t>Harts Mills </a:t>
            </a:r>
            <a:r>
              <a:rPr lang="en-US" sz="4000" b="1" u="sng" dirty="0">
                <a:solidFill>
                  <a:schemeClr val="accent2"/>
                </a:solidFill>
              </a:rPr>
              <a:t>Road </a:t>
            </a:r>
            <a:endParaRPr lang="en-US" sz="4000" b="1" u="sng" dirty="0" smtClean="0">
              <a:solidFill>
                <a:schemeClr val="accent2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(77</a:t>
            </a:r>
            <a:r>
              <a:rPr lang="en-US" sz="4000" b="1" baseline="30000" dirty="0" smtClean="0">
                <a:solidFill>
                  <a:schemeClr val="accent2"/>
                </a:solidFill>
              </a:rPr>
              <a:t>th</a:t>
            </a:r>
            <a:r>
              <a:rPr lang="en-US" sz="4000" b="1" dirty="0" smtClean="0">
                <a:solidFill>
                  <a:schemeClr val="accent2"/>
                </a:solidFill>
              </a:rPr>
              <a:t> Avenue)</a:t>
            </a:r>
          </a:p>
          <a:p>
            <a:pPr algn="ctr"/>
            <a:r>
              <a:rPr lang="en-US" sz="4000" b="1" dirty="0">
                <a:solidFill>
                  <a:schemeClr val="accent2"/>
                </a:solidFill>
              </a:rPr>
              <a:t>(84</a:t>
            </a:r>
            <a:r>
              <a:rPr lang="en-US" sz="4000" b="1" baseline="30000" dirty="0">
                <a:solidFill>
                  <a:schemeClr val="accent2"/>
                </a:solidFill>
              </a:rPr>
              <a:t>th</a:t>
            </a:r>
            <a:r>
              <a:rPr lang="en-US" sz="4000" b="1" dirty="0">
                <a:solidFill>
                  <a:schemeClr val="accent2"/>
                </a:solidFill>
              </a:rPr>
              <a:t> </a:t>
            </a:r>
            <a:r>
              <a:rPr lang="en-US" sz="4000" b="1" dirty="0" smtClean="0">
                <a:solidFill>
                  <a:schemeClr val="accent2"/>
                </a:solidFill>
              </a:rPr>
              <a:t>Street/</a:t>
            </a:r>
          </a:p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Glenview Ave)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79" y="4195976"/>
            <a:ext cx="2939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Town Line Road (Greenfield Ave)</a:t>
            </a:r>
            <a:endParaRPr lang="en-US" sz="3200" b="1" dirty="0"/>
          </a:p>
        </p:txBody>
      </p:sp>
      <p:sp>
        <p:nvSpPr>
          <p:cNvPr id="8" name="Oval 7"/>
          <p:cNvSpPr/>
          <p:nvPr/>
        </p:nvSpPr>
        <p:spPr>
          <a:xfrm>
            <a:off x="4937236" y="2635451"/>
            <a:ext cx="873535" cy="820214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63829" y="1733409"/>
            <a:ext cx="4562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Spring St (</a:t>
            </a:r>
            <a:r>
              <a:rPr lang="en-US" sz="3200" b="1" dirty="0" err="1" smtClean="0"/>
              <a:t>Bluemound</a:t>
            </a:r>
            <a:r>
              <a:rPr lang="en-US" sz="3200" b="1" dirty="0" smtClean="0"/>
              <a:t> Rd)</a:t>
            </a:r>
            <a:endParaRPr lang="en-US" sz="3200" b="1" dirty="0"/>
          </a:p>
        </p:txBody>
      </p:sp>
      <p:sp>
        <p:nvSpPr>
          <p:cNvPr id="12" name="Freeform 11"/>
          <p:cNvSpPr/>
          <p:nvPr/>
        </p:nvSpPr>
        <p:spPr>
          <a:xfrm>
            <a:off x="5346522" y="272014"/>
            <a:ext cx="918811" cy="5775755"/>
          </a:xfrm>
          <a:custGeom>
            <a:avLst/>
            <a:gdLst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83172 w 767255"/>
              <a:gd name="connsiteY2" fmla="*/ 42042 h 5202621"/>
              <a:gd name="connsiteX3" fmla="*/ 651641 w 767255"/>
              <a:gd name="connsiteY3" fmla="*/ 52552 h 5202621"/>
              <a:gd name="connsiteX4" fmla="*/ 641131 w 767255"/>
              <a:gd name="connsiteY4" fmla="*/ 84083 h 5202621"/>
              <a:gd name="connsiteX5" fmla="*/ 578069 w 767255"/>
              <a:gd name="connsiteY5" fmla="*/ 105104 h 5202621"/>
              <a:gd name="connsiteX6" fmla="*/ 567559 w 767255"/>
              <a:gd name="connsiteY6" fmla="*/ 136635 h 5202621"/>
              <a:gd name="connsiteX7" fmla="*/ 504497 w 767255"/>
              <a:gd name="connsiteY7" fmla="*/ 168166 h 5202621"/>
              <a:gd name="connsiteX8" fmla="*/ 472966 w 767255"/>
              <a:gd name="connsiteY8" fmla="*/ 189187 h 5202621"/>
              <a:gd name="connsiteX9" fmla="*/ 409903 w 767255"/>
              <a:gd name="connsiteY9" fmla="*/ 210207 h 5202621"/>
              <a:gd name="connsiteX10" fmla="*/ 367862 w 767255"/>
              <a:gd name="connsiteY10" fmla="*/ 178676 h 5202621"/>
              <a:gd name="connsiteX11" fmla="*/ 115614 w 767255"/>
              <a:gd name="connsiteY11" fmla="*/ 1114097 h 5202621"/>
              <a:gd name="connsiteX12" fmla="*/ 0 w 767255"/>
              <a:gd name="connsiteY12" fmla="*/ 1502980 h 5202621"/>
              <a:gd name="connsiteX13" fmla="*/ 10510 w 767255"/>
              <a:gd name="connsiteY13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51641 w 767255"/>
              <a:gd name="connsiteY2" fmla="*/ 52552 h 5202621"/>
              <a:gd name="connsiteX3" fmla="*/ 641131 w 767255"/>
              <a:gd name="connsiteY3" fmla="*/ 84083 h 5202621"/>
              <a:gd name="connsiteX4" fmla="*/ 578069 w 767255"/>
              <a:gd name="connsiteY4" fmla="*/ 105104 h 5202621"/>
              <a:gd name="connsiteX5" fmla="*/ 567559 w 767255"/>
              <a:gd name="connsiteY5" fmla="*/ 136635 h 5202621"/>
              <a:gd name="connsiteX6" fmla="*/ 504497 w 767255"/>
              <a:gd name="connsiteY6" fmla="*/ 168166 h 5202621"/>
              <a:gd name="connsiteX7" fmla="*/ 472966 w 767255"/>
              <a:gd name="connsiteY7" fmla="*/ 189187 h 5202621"/>
              <a:gd name="connsiteX8" fmla="*/ 409903 w 767255"/>
              <a:gd name="connsiteY8" fmla="*/ 210207 h 5202621"/>
              <a:gd name="connsiteX9" fmla="*/ 367862 w 767255"/>
              <a:gd name="connsiteY9" fmla="*/ 178676 h 5202621"/>
              <a:gd name="connsiteX10" fmla="*/ 115614 w 767255"/>
              <a:gd name="connsiteY10" fmla="*/ 1114097 h 5202621"/>
              <a:gd name="connsiteX11" fmla="*/ 0 w 767255"/>
              <a:gd name="connsiteY11" fmla="*/ 1502980 h 5202621"/>
              <a:gd name="connsiteX12" fmla="*/ 10510 w 767255"/>
              <a:gd name="connsiteY12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78069 w 767255"/>
              <a:gd name="connsiteY3" fmla="*/ 105104 h 5202621"/>
              <a:gd name="connsiteX4" fmla="*/ 567559 w 767255"/>
              <a:gd name="connsiteY4" fmla="*/ 136635 h 5202621"/>
              <a:gd name="connsiteX5" fmla="*/ 504497 w 767255"/>
              <a:gd name="connsiteY5" fmla="*/ 168166 h 5202621"/>
              <a:gd name="connsiteX6" fmla="*/ 472966 w 767255"/>
              <a:gd name="connsiteY6" fmla="*/ 189187 h 5202621"/>
              <a:gd name="connsiteX7" fmla="*/ 409903 w 767255"/>
              <a:gd name="connsiteY7" fmla="*/ 210207 h 5202621"/>
              <a:gd name="connsiteX8" fmla="*/ 367862 w 767255"/>
              <a:gd name="connsiteY8" fmla="*/ 178676 h 5202621"/>
              <a:gd name="connsiteX9" fmla="*/ 115614 w 767255"/>
              <a:gd name="connsiteY9" fmla="*/ 1114097 h 5202621"/>
              <a:gd name="connsiteX10" fmla="*/ 0 w 767255"/>
              <a:gd name="connsiteY10" fmla="*/ 1502980 h 5202621"/>
              <a:gd name="connsiteX11" fmla="*/ 10510 w 767255"/>
              <a:gd name="connsiteY11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67559 w 767255"/>
              <a:gd name="connsiteY3" fmla="*/ 136635 h 5202621"/>
              <a:gd name="connsiteX4" fmla="*/ 504497 w 767255"/>
              <a:gd name="connsiteY4" fmla="*/ 168166 h 5202621"/>
              <a:gd name="connsiteX5" fmla="*/ 472966 w 767255"/>
              <a:gd name="connsiteY5" fmla="*/ 189187 h 5202621"/>
              <a:gd name="connsiteX6" fmla="*/ 409903 w 767255"/>
              <a:gd name="connsiteY6" fmla="*/ 210207 h 5202621"/>
              <a:gd name="connsiteX7" fmla="*/ 367862 w 767255"/>
              <a:gd name="connsiteY7" fmla="*/ 178676 h 5202621"/>
              <a:gd name="connsiteX8" fmla="*/ 115614 w 767255"/>
              <a:gd name="connsiteY8" fmla="*/ 1114097 h 5202621"/>
              <a:gd name="connsiteX9" fmla="*/ 0 w 767255"/>
              <a:gd name="connsiteY9" fmla="*/ 1502980 h 5202621"/>
              <a:gd name="connsiteX10" fmla="*/ 10510 w 767255"/>
              <a:gd name="connsiteY10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04497 w 767255"/>
              <a:gd name="connsiteY3" fmla="*/ 168166 h 5202621"/>
              <a:gd name="connsiteX4" fmla="*/ 472966 w 767255"/>
              <a:gd name="connsiteY4" fmla="*/ 189187 h 5202621"/>
              <a:gd name="connsiteX5" fmla="*/ 409903 w 767255"/>
              <a:gd name="connsiteY5" fmla="*/ 210207 h 5202621"/>
              <a:gd name="connsiteX6" fmla="*/ 367862 w 767255"/>
              <a:gd name="connsiteY6" fmla="*/ 178676 h 5202621"/>
              <a:gd name="connsiteX7" fmla="*/ 115614 w 767255"/>
              <a:gd name="connsiteY7" fmla="*/ 1114097 h 5202621"/>
              <a:gd name="connsiteX8" fmla="*/ 0 w 767255"/>
              <a:gd name="connsiteY8" fmla="*/ 1502980 h 5202621"/>
              <a:gd name="connsiteX9" fmla="*/ 10510 w 767255"/>
              <a:gd name="connsiteY9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04497 w 767255"/>
              <a:gd name="connsiteY3" fmla="*/ 168166 h 5202621"/>
              <a:gd name="connsiteX4" fmla="*/ 409903 w 767255"/>
              <a:gd name="connsiteY4" fmla="*/ 210207 h 5202621"/>
              <a:gd name="connsiteX5" fmla="*/ 367862 w 767255"/>
              <a:gd name="connsiteY5" fmla="*/ 178676 h 5202621"/>
              <a:gd name="connsiteX6" fmla="*/ 115614 w 767255"/>
              <a:gd name="connsiteY6" fmla="*/ 1114097 h 5202621"/>
              <a:gd name="connsiteX7" fmla="*/ 0 w 767255"/>
              <a:gd name="connsiteY7" fmla="*/ 1502980 h 5202621"/>
              <a:gd name="connsiteX8" fmla="*/ 10510 w 767255"/>
              <a:gd name="connsiteY8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04497 w 767255"/>
              <a:gd name="connsiteY3" fmla="*/ 168166 h 5202621"/>
              <a:gd name="connsiteX4" fmla="*/ 367862 w 767255"/>
              <a:gd name="connsiteY4" fmla="*/ 178676 h 5202621"/>
              <a:gd name="connsiteX5" fmla="*/ 115614 w 767255"/>
              <a:gd name="connsiteY5" fmla="*/ 1114097 h 5202621"/>
              <a:gd name="connsiteX6" fmla="*/ 0 w 767255"/>
              <a:gd name="connsiteY6" fmla="*/ 1502980 h 5202621"/>
              <a:gd name="connsiteX7" fmla="*/ 10510 w 767255"/>
              <a:gd name="connsiteY7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04497 w 767255"/>
              <a:gd name="connsiteY3" fmla="*/ 168166 h 5202621"/>
              <a:gd name="connsiteX4" fmla="*/ 472101 w 767255"/>
              <a:gd name="connsiteY4" fmla="*/ 303355 h 5202621"/>
              <a:gd name="connsiteX5" fmla="*/ 115614 w 767255"/>
              <a:gd name="connsiteY5" fmla="*/ 1114097 h 5202621"/>
              <a:gd name="connsiteX6" fmla="*/ 0 w 767255"/>
              <a:gd name="connsiteY6" fmla="*/ 1502980 h 5202621"/>
              <a:gd name="connsiteX7" fmla="*/ 10510 w 767255"/>
              <a:gd name="connsiteY7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04497 w 767255"/>
              <a:gd name="connsiteY3" fmla="*/ 168166 h 5202621"/>
              <a:gd name="connsiteX4" fmla="*/ 345750 w 767255"/>
              <a:gd name="connsiteY4" fmla="*/ 148267 h 5202621"/>
              <a:gd name="connsiteX5" fmla="*/ 115614 w 767255"/>
              <a:gd name="connsiteY5" fmla="*/ 1114097 h 5202621"/>
              <a:gd name="connsiteX6" fmla="*/ 0 w 767255"/>
              <a:gd name="connsiteY6" fmla="*/ 1502980 h 5202621"/>
              <a:gd name="connsiteX7" fmla="*/ 10510 w 767255"/>
              <a:gd name="connsiteY7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577149 w 767255"/>
              <a:gd name="connsiteY3" fmla="*/ 43487 h 5202621"/>
              <a:gd name="connsiteX4" fmla="*/ 345750 w 767255"/>
              <a:gd name="connsiteY4" fmla="*/ 148267 h 5202621"/>
              <a:gd name="connsiteX5" fmla="*/ 115614 w 767255"/>
              <a:gd name="connsiteY5" fmla="*/ 1114097 h 5202621"/>
              <a:gd name="connsiteX6" fmla="*/ 0 w 767255"/>
              <a:gd name="connsiteY6" fmla="*/ 1502980 h 5202621"/>
              <a:gd name="connsiteX7" fmla="*/ 10510 w 767255"/>
              <a:gd name="connsiteY7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641131 w 767255"/>
              <a:gd name="connsiteY2" fmla="*/ 84083 h 5202621"/>
              <a:gd name="connsiteX3" fmla="*/ 345750 w 767255"/>
              <a:gd name="connsiteY3" fmla="*/ 148267 h 5202621"/>
              <a:gd name="connsiteX4" fmla="*/ 115614 w 767255"/>
              <a:gd name="connsiteY4" fmla="*/ 1114097 h 5202621"/>
              <a:gd name="connsiteX5" fmla="*/ 0 w 767255"/>
              <a:gd name="connsiteY5" fmla="*/ 1502980 h 5202621"/>
              <a:gd name="connsiteX6" fmla="*/ 10510 w 767255"/>
              <a:gd name="connsiteY6" fmla="*/ 5202621 h 5202621"/>
              <a:gd name="connsiteX0" fmla="*/ 767255 w 767255"/>
              <a:gd name="connsiteY0" fmla="*/ 0 h 5202621"/>
              <a:gd name="connsiteX1" fmla="*/ 767255 w 767255"/>
              <a:gd name="connsiteY1" fmla="*/ 0 h 5202621"/>
              <a:gd name="connsiteX2" fmla="*/ 345750 w 767255"/>
              <a:gd name="connsiteY2" fmla="*/ 148267 h 5202621"/>
              <a:gd name="connsiteX3" fmla="*/ 115614 w 767255"/>
              <a:gd name="connsiteY3" fmla="*/ 1114097 h 5202621"/>
              <a:gd name="connsiteX4" fmla="*/ 0 w 767255"/>
              <a:gd name="connsiteY4" fmla="*/ 1502980 h 5202621"/>
              <a:gd name="connsiteX5" fmla="*/ 10510 w 767255"/>
              <a:gd name="connsiteY5" fmla="*/ 5202621 h 5202621"/>
              <a:gd name="connsiteX0" fmla="*/ 767255 w 767255"/>
              <a:gd name="connsiteY0" fmla="*/ 42573 h 5245194"/>
              <a:gd name="connsiteX1" fmla="*/ 517712 w 767255"/>
              <a:gd name="connsiteY1" fmla="*/ 0 h 5245194"/>
              <a:gd name="connsiteX2" fmla="*/ 345750 w 767255"/>
              <a:gd name="connsiteY2" fmla="*/ 190840 h 5245194"/>
              <a:gd name="connsiteX3" fmla="*/ 115614 w 767255"/>
              <a:gd name="connsiteY3" fmla="*/ 1156670 h 5245194"/>
              <a:gd name="connsiteX4" fmla="*/ 0 w 767255"/>
              <a:gd name="connsiteY4" fmla="*/ 1545553 h 5245194"/>
              <a:gd name="connsiteX5" fmla="*/ 10510 w 767255"/>
              <a:gd name="connsiteY5" fmla="*/ 5245194 h 5245194"/>
              <a:gd name="connsiteX0" fmla="*/ 517712 w 517712"/>
              <a:gd name="connsiteY0" fmla="*/ 0 h 5245194"/>
              <a:gd name="connsiteX1" fmla="*/ 345750 w 517712"/>
              <a:gd name="connsiteY1" fmla="*/ 190840 h 5245194"/>
              <a:gd name="connsiteX2" fmla="*/ 115614 w 517712"/>
              <a:gd name="connsiteY2" fmla="*/ 1156670 h 5245194"/>
              <a:gd name="connsiteX3" fmla="*/ 0 w 517712"/>
              <a:gd name="connsiteY3" fmla="*/ 1545553 h 5245194"/>
              <a:gd name="connsiteX4" fmla="*/ 10510 w 517712"/>
              <a:gd name="connsiteY4" fmla="*/ 5245194 h 5245194"/>
              <a:gd name="connsiteX0" fmla="*/ 517712 w 517712"/>
              <a:gd name="connsiteY0" fmla="*/ 0 h 3493282"/>
              <a:gd name="connsiteX1" fmla="*/ 345750 w 517712"/>
              <a:gd name="connsiteY1" fmla="*/ 190840 h 3493282"/>
              <a:gd name="connsiteX2" fmla="*/ 115614 w 517712"/>
              <a:gd name="connsiteY2" fmla="*/ 1156670 h 3493282"/>
              <a:gd name="connsiteX3" fmla="*/ 0 w 517712"/>
              <a:gd name="connsiteY3" fmla="*/ 1545553 h 3493282"/>
              <a:gd name="connsiteX4" fmla="*/ 10510 w 517712"/>
              <a:gd name="connsiteY4" fmla="*/ 3493282 h 3493282"/>
              <a:gd name="connsiteX0" fmla="*/ 614551 w 614551"/>
              <a:gd name="connsiteY0" fmla="*/ 0 h 3611935"/>
              <a:gd name="connsiteX1" fmla="*/ 345750 w 614551"/>
              <a:gd name="connsiteY1" fmla="*/ 309493 h 3611935"/>
              <a:gd name="connsiteX2" fmla="*/ 115614 w 614551"/>
              <a:gd name="connsiteY2" fmla="*/ 1275323 h 3611935"/>
              <a:gd name="connsiteX3" fmla="*/ 0 w 614551"/>
              <a:gd name="connsiteY3" fmla="*/ 1664206 h 3611935"/>
              <a:gd name="connsiteX4" fmla="*/ 10510 w 614551"/>
              <a:gd name="connsiteY4" fmla="*/ 3611935 h 3611935"/>
              <a:gd name="connsiteX0" fmla="*/ 614551 w 614551"/>
              <a:gd name="connsiteY0" fmla="*/ 0 h 3611935"/>
              <a:gd name="connsiteX1" fmla="*/ 181415 w 614551"/>
              <a:gd name="connsiteY1" fmla="*/ 255816 h 3611935"/>
              <a:gd name="connsiteX2" fmla="*/ 115614 w 614551"/>
              <a:gd name="connsiteY2" fmla="*/ 1275323 h 3611935"/>
              <a:gd name="connsiteX3" fmla="*/ 0 w 614551"/>
              <a:gd name="connsiteY3" fmla="*/ 1664206 h 3611935"/>
              <a:gd name="connsiteX4" fmla="*/ 10510 w 614551"/>
              <a:gd name="connsiteY4" fmla="*/ 3611935 h 3611935"/>
              <a:gd name="connsiteX0" fmla="*/ 614551 w 614551"/>
              <a:gd name="connsiteY0" fmla="*/ 0 h 3611935"/>
              <a:gd name="connsiteX1" fmla="*/ 181415 w 614551"/>
              <a:gd name="connsiteY1" fmla="*/ 255816 h 3611935"/>
              <a:gd name="connsiteX2" fmla="*/ 285816 w 614551"/>
              <a:gd name="connsiteY2" fmla="*/ 464526 h 3611935"/>
              <a:gd name="connsiteX3" fmla="*/ 0 w 614551"/>
              <a:gd name="connsiteY3" fmla="*/ 1664206 h 3611935"/>
              <a:gd name="connsiteX4" fmla="*/ 10510 w 614551"/>
              <a:gd name="connsiteY4" fmla="*/ 3611935 h 3611935"/>
              <a:gd name="connsiteX0" fmla="*/ 614551 w 614551"/>
              <a:gd name="connsiteY0" fmla="*/ 0 h 3611935"/>
              <a:gd name="connsiteX1" fmla="*/ 240106 w 614551"/>
              <a:gd name="connsiteY1" fmla="*/ 343394 h 3611935"/>
              <a:gd name="connsiteX2" fmla="*/ 285816 w 614551"/>
              <a:gd name="connsiteY2" fmla="*/ 464526 h 3611935"/>
              <a:gd name="connsiteX3" fmla="*/ 0 w 614551"/>
              <a:gd name="connsiteY3" fmla="*/ 1664206 h 3611935"/>
              <a:gd name="connsiteX4" fmla="*/ 10510 w 614551"/>
              <a:gd name="connsiteY4" fmla="*/ 3611935 h 3611935"/>
              <a:gd name="connsiteX0" fmla="*/ 693784 w 693784"/>
              <a:gd name="connsiteY0" fmla="*/ 0 h 3532833"/>
              <a:gd name="connsiteX1" fmla="*/ 240106 w 693784"/>
              <a:gd name="connsiteY1" fmla="*/ 264292 h 3532833"/>
              <a:gd name="connsiteX2" fmla="*/ 285816 w 693784"/>
              <a:gd name="connsiteY2" fmla="*/ 385424 h 3532833"/>
              <a:gd name="connsiteX3" fmla="*/ 0 w 693784"/>
              <a:gd name="connsiteY3" fmla="*/ 1585104 h 3532833"/>
              <a:gd name="connsiteX4" fmla="*/ 10510 w 693784"/>
              <a:gd name="connsiteY4" fmla="*/ 3532833 h 3532833"/>
              <a:gd name="connsiteX0" fmla="*/ 693784 w 693784"/>
              <a:gd name="connsiteY0" fmla="*/ 0 h 3532833"/>
              <a:gd name="connsiteX1" fmla="*/ 240106 w 693784"/>
              <a:gd name="connsiteY1" fmla="*/ 264292 h 3532833"/>
              <a:gd name="connsiteX2" fmla="*/ 285816 w 693784"/>
              <a:gd name="connsiteY2" fmla="*/ 385424 h 3532833"/>
              <a:gd name="connsiteX3" fmla="*/ 0 w 693784"/>
              <a:gd name="connsiteY3" fmla="*/ 1585104 h 3532833"/>
              <a:gd name="connsiteX4" fmla="*/ 10510 w 693784"/>
              <a:gd name="connsiteY4" fmla="*/ 3532833 h 3532833"/>
              <a:gd name="connsiteX0" fmla="*/ 872790 w 872790"/>
              <a:gd name="connsiteY0" fmla="*/ 0 h 3532833"/>
              <a:gd name="connsiteX1" fmla="*/ 419112 w 872790"/>
              <a:gd name="connsiteY1" fmla="*/ 264292 h 3532833"/>
              <a:gd name="connsiteX2" fmla="*/ 464822 w 872790"/>
              <a:gd name="connsiteY2" fmla="*/ 385424 h 3532833"/>
              <a:gd name="connsiteX3" fmla="*/ 0 w 872790"/>
              <a:gd name="connsiteY3" fmla="*/ 2022991 h 3532833"/>
              <a:gd name="connsiteX4" fmla="*/ 189516 w 872790"/>
              <a:gd name="connsiteY4" fmla="*/ 3532833 h 3532833"/>
              <a:gd name="connsiteX0" fmla="*/ 872790 w 872790"/>
              <a:gd name="connsiteY0" fmla="*/ 0 h 3532833"/>
              <a:gd name="connsiteX1" fmla="*/ 419112 w 872790"/>
              <a:gd name="connsiteY1" fmla="*/ 264292 h 3532833"/>
              <a:gd name="connsiteX2" fmla="*/ 464822 w 872790"/>
              <a:gd name="connsiteY2" fmla="*/ 385424 h 3532833"/>
              <a:gd name="connsiteX3" fmla="*/ 0 w 872790"/>
              <a:gd name="connsiteY3" fmla="*/ 2022991 h 3532833"/>
              <a:gd name="connsiteX4" fmla="*/ 189516 w 872790"/>
              <a:gd name="connsiteY4" fmla="*/ 3532833 h 3532833"/>
              <a:gd name="connsiteX0" fmla="*/ 872790 w 872790"/>
              <a:gd name="connsiteY0" fmla="*/ 0 h 3532833"/>
              <a:gd name="connsiteX1" fmla="*/ 419112 w 872790"/>
              <a:gd name="connsiteY1" fmla="*/ 264292 h 3532833"/>
              <a:gd name="connsiteX2" fmla="*/ 464822 w 872790"/>
              <a:gd name="connsiteY2" fmla="*/ 385424 h 3532833"/>
              <a:gd name="connsiteX3" fmla="*/ 0 w 872790"/>
              <a:gd name="connsiteY3" fmla="*/ 2022991 h 3532833"/>
              <a:gd name="connsiteX4" fmla="*/ 189516 w 872790"/>
              <a:gd name="connsiteY4" fmla="*/ 3532833 h 3532833"/>
              <a:gd name="connsiteX0" fmla="*/ 935771 w 935771"/>
              <a:gd name="connsiteY0" fmla="*/ 0 h 4405782"/>
              <a:gd name="connsiteX1" fmla="*/ 482093 w 935771"/>
              <a:gd name="connsiteY1" fmla="*/ 264292 h 4405782"/>
              <a:gd name="connsiteX2" fmla="*/ 527803 w 935771"/>
              <a:gd name="connsiteY2" fmla="*/ 385424 h 4405782"/>
              <a:gd name="connsiteX3" fmla="*/ 62981 w 935771"/>
              <a:gd name="connsiteY3" fmla="*/ 2022991 h 4405782"/>
              <a:gd name="connsiteX4" fmla="*/ 127 w 935771"/>
              <a:gd name="connsiteY4" fmla="*/ 4405782 h 4405782"/>
              <a:gd name="connsiteX0" fmla="*/ 935644 w 935644"/>
              <a:gd name="connsiteY0" fmla="*/ 0 h 4405782"/>
              <a:gd name="connsiteX1" fmla="*/ 481966 w 935644"/>
              <a:gd name="connsiteY1" fmla="*/ 264292 h 4405782"/>
              <a:gd name="connsiteX2" fmla="*/ 527676 w 935644"/>
              <a:gd name="connsiteY2" fmla="*/ 385424 h 4405782"/>
              <a:gd name="connsiteX3" fmla="*/ 62854 w 935644"/>
              <a:gd name="connsiteY3" fmla="*/ 2022991 h 4405782"/>
              <a:gd name="connsiteX4" fmla="*/ 52347 w 935644"/>
              <a:gd name="connsiteY4" fmla="*/ 2459559 h 4405782"/>
              <a:gd name="connsiteX5" fmla="*/ 0 w 935644"/>
              <a:gd name="connsiteY5" fmla="*/ 4405782 h 4405782"/>
              <a:gd name="connsiteX0" fmla="*/ 955599 w 955599"/>
              <a:gd name="connsiteY0" fmla="*/ 0 h 4405782"/>
              <a:gd name="connsiteX1" fmla="*/ 501921 w 955599"/>
              <a:gd name="connsiteY1" fmla="*/ 264292 h 4405782"/>
              <a:gd name="connsiteX2" fmla="*/ 547631 w 955599"/>
              <a:gd name="connsiteY2" fmla="*/ 385424 h 4405782"/>
              <a:gd name="connsiteX3" fmla="*/ 82809 w 955599"/>
              <a:gd name="connsiteY3" fmla="*/ 2022991 h 4405782"/>
              <a:gd name="connsiteX4" fmla="*/ 1872 w 955599"/>
              <a:gd name="connsiteY4" fmla="*/ 2445434 h 4405782"/>
              <a:gd name="connsiteX5" fmla="*/ 19955 w 955599"/>
              <a:gd name="connsiteY5" fmla="*/ 4405782 h 4405782"/>
              <a:gd name="connsiteX0" fmla="*/ 955599 w 955599"/>
              <a:gd name="connsiteY0" fmla="*/ 0 h 4405782"/>
              <a:gd name="connsiteX1" fmla="*/ 501921 w 955599"/>
              <a:gd name="connsiteY1" fmla="*/ 264292 h 4405782"/>
              <a:gd name="connsiteX2" fmla="*/ 547631 w 955599"/>
              <a:gd name="connsiteY2" fmla="*/ 385424 h 4405782"/>
              <a:gd name="connsiteX3" fmla="*/ 82809 w 955599"/>
              <a:gd name="connsiteY3" fmla="*/ 2022991 h 4405782"/>
              <a:gd name="connsiteX4" fmla="*/ 1872 w 955599"/>
              <a:gd name="connsiteY4" fmla="*/ 2445434 h 4405782"/>
              <a:gd name="connsiteX5" fmla="*/ 19955 w 955599"/>
              <a:gd name="connsiteY5" fmla="*/ 4405782 h 4405782"/>
              <a:gd name="connsiteX0" fmla="*/ 955482 w 955482"/>
              <a:gd name="connsiteY0" fmla="*/ 0 h 5518862"/>
              <a:gd name="connsiteX1" fmla="*/ 501804 w 955482"/>
              <a:gd name="connsiteY1" fmla="*/ 264292 h 5518862"/>
              <a:gd name="connsiteX2" fmla="*/ 547514 w 955482"/>
              <a:gd name="connsiteY2" fmla="*/ 385424 h 5518862"/>
              <a:gd name="connsiteX3" fmla="*/ 82692 w 955482"/>
              <a:gd name="connsiteY3" fmla="*/ 2022991 h 5518862"/>
              <a:gd name="connsiteX4" fmla="*/ 1755 w 955482"/>
              <a:gd name="connsiteY4" fmla="*/ 2445434 h 5518862"/>
              <a:gd name="connsiteX5" fmla="*/ 22773 w 955482"/>
              <a:gd name="connsiteY5" fmla="*/ 5518862 h 5518862"/>
              <a:gd name="connsiteX0" fmla="*/ 955378 w 955378"/>
              <a:gd name="connsiteY0" fmla="*/ 0 h 5781594"/>
              <a:gd name="connsiteX1" fmla="*/ 501700 w 955378"/>
              <a:gd name="connsiteY1" fmla="*/ 264292 h 5781594"/>
              <a:gd name="connsiteX2" fmla="*/ 547410 w 955378"/>
              <a:gd name="connsiteY2" fmla="*/ 385424 h 5781594"/>
              <a:gd name="connsiteX3" fmla="*/ 82588 w 955378"/>
              <a:gd name="connsiteY3" fmla="*/ 2022991 h 5781594"/>
              <a:gd name="connsiteX4" fmla="*/ 1651 w 955378"/>
              <a:gd name="connsiteY4" fmla="*/ 2445434 h 5781594"/>
              <a:gd name="connsiteX5" fmla="*/ 25604 w 955378"/>
              <a:gd name="connsiteY5" fmla="*/ 5781594 h 5781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5378" h="5781594">
                <a:moveTo>
                  <a:pt x="955378" y="0"/>
                </a:moveTo>
                <a:cubicBezTo>
                  <a:pt x="885127" y="24711"/>
                  <a:pt x="680735" y="154886"/>
                  <a:pt x="501700" y="264292"/>
                </a:cubicBezTo>
                <a:lnTo>
                  <a:pt x="547410" y="385424"/>
                </a:lnTo>
                <a:cubicBezTo>
                  <a:pt x="392469" y="931280"/>
                  <a:pt x="263940" y="1479960"/>
                  <a:pt x="82588" y="2022991"/>
                </a:cubicBezTo>
                <a:cubicBezTo>
                  <a:pt x="3367" y="2368680"/>
                  <a:pt x="64948" y="2090678"/>
                  <a:pt x="1651" y="2445434"/>
                </a:cubicBezTo>
                <a:cubicBezTo>
                  <a:pt x="-8825" y="2842566"/>
                  <a:pt x="34328" y="5457224"/>
                  <a:pt x="25604" y="5781594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206693" y="818707"/>
            <a:ext cx="1587511" cy="6071191"/>
          </a:xfrm>
          <a:custGeom>
            <a:avLst/>
            <a:gdLst>
              <a:gd name="connsiteX0" fmla="*/ 435935 w 1584252"/>
              <a:gd name="connsiteY0" fmla="*/ 6071191 h 6071191"/>
              <a:gd name="connsiteX1" fmla="*/ 457200 w 1584252"/>
              <a:gd name="connsiteY1" fmla="*/ 5932967 h 6071191"/>
              <a:gd name="connsiteX2" fmla="*/ 467833 w 1584252"/>
              <a:gd name="connsiteY2" fmla="*/ 5847907 h 6071191"/>
              <a:gd name="connsiteX3" fmla="*/ 520996 w 1584252"/>
              <a:gd name="connsiteY3" fmla="*/ 5688419 h 6071191"/>
              <a:gd name="connsiteX4" fmla="*/ 489098 w 1584252"/>
              <a:gd name="connsiteY4" fmla="*/ 5550195 h 6071191"/>
              <a:gd name="connsiteX5" fmla="*/ 404038 w 1584252"/>
              <a:gd name="connsiteY5" fmla="*/ 5411972 h 6071191"/>
              <a:gd name="connsiteX6" fmla="*/ 297712 w 1584252"/>
              <a:gd name="connsiteY6" fmla="*/ 5326912 h 6071191"/>
              <a:gd name="connsiteX7" fmla="*/ 138224 w 1584252"/>
              <a:gd name="connsiteY7" fmla="*/ 5220586 h 6071191"/>
              <a:gd name="connsiteX8" fmla="*/ 63796 w 1584252"/>
              <a:gd name="connsiteY8" fmla="*/ 5273749 h 6071191"/>
              <a:gd name="connsiteX9" fmla="*/ 0 w 1584252"/>
              <a:gd name="connsiteY9" fmla="*/ 5061098 h 6071191"/>
              <a:gd name="connsiteX10" fmla="*/ 21266 w 1584252"/>
              <a:gd name="connsiteY10" fmla="*/ 4965405 h 6071191"/>
              <a:gd name="connsiteX11" fmla="*/ 244549 w 1584252"/>
              <a:gd name="connsiteY11" fmla="*/ 4837814 h 6071191"/>
              <a:gd name="connsiteX12" fmla="*/ 318977 w 1584252"/>
              <a:gd name="connsiteY12" fmla="*/ 4582633 h 6071191"/>
              <a:gd name="connsiteX13" fmla="*/ 435935 w 1584252"/>
              <a:gd name="connsiteY13" fmla="*/ 4306186 h 6071191"/>
              <a:gd name="connsiteX14" fmla="*/ 520996 w 1584252"/>
              <a:gd name="connsiteY14" fmla="*/ 4189228 h 6071191"/>
              <a:gd name="connsiteX15" fmla="*/ 425303 w 1584252"/>
              <a:gd name="connsiteY15" fmla="*/ 3955312 h 6071191"/>
              <a:gd name="connsiteX16" fmla="*/ 350875 w 1584252"/>
              <a:gd name="connsiteY16" fmla="*/ 3891516 h 6071191"/>
              <a:gd name="connsiteX17" fmla="*/ 361507 w 1584252"/>
              <a:gd name="connsiteY17" fmla="*/ 3689498 h 6071191"/>
              <a:gd name="connsiteX18" fmla="*/ 457200 w 1584252"/>
              <a:gd name="connsiteY18" fmla="*/ 3498112 h 6071191"/>
              <a:gd name="connsiteX19" fmla="*/ 542261 w 1584252"/>
              <a:gd name="connsiteY19" fmla="*/ 3232298 h 6071191"/>
              <a:gd name="connsiteX20" fmla="*/ 584791 w 1584252"/>
              <a:gd name="connsiteY20" fmla="*/ 2860158 h 6071191"/>
              <a:gd name="connsiteX21" fmla="*/ 606056 w 1584252"/>
              <a:gd name="connsiteY21" fmla="*/ 2743200 h 6071191"/>
              <a:gd name="connsiteX22" fmla="*/ 478466 w 1584252"/>
              <a:gd name="connsiteY22" fmla="*/ 2573079 h 6071191"/>
              <a:gd name="connsiteX23" fmla="*/ 361507 w 1584252"/>
              <a:gd name="connsiteY23" fmla="*/ 2477386 h 6071191"/>
              <a:gd name="connsiteX24" fmla="*/ 106326 w 1584252"/>
              <a:gd name="connsiteY24" fmla="*/ 2445488 h 6071191"/>
              <a:gd name="connsiteX25" fmla="*/ 42531 w 1584252"/>
              <a:gd name="connsiteY25" fmla="*/ 2381693 h 6071191"/>
              <a:gd name="connsiteX26" fmla="*/ 53163 w 1584252"/>
              <a:gd name="connsiteY26" fmla="*/ 2232837 h 6071191"/>
              <a:gd name="connsiteX27" fmla="*/ 74428 w 1584252"/>
              <a:gd name="connsiteY27" fmla="*/ 2158409 h 6071191"/>
              <a:gd name="connsiteX28" fmla="*/ 297712 w 1584252"/>
              <a:gd name="connsiteY28" fmla="*/ 2083981 h 6071191"/>
              <a:gd name="connsiteX29" fmla="*/ 382773 w 1584252"/>
              <a:gd name="connsiteY29" fmla="*/ 1924493 h 6071191"/>
              <a:gd name="connsiteX30" fmla="*/ 361507 w 1584252"/>
              <a:gd name="connsiteY30" fmla="*/ 1690577 h 6071191"/>
              <a:gd name="connsiteX31" fmla="*/ 382773 w 1584252"/>
              <a:gd name="connsiteY31" fmla="*/ 1467293 h 6071191"/>
              <a:gd name="connsiteX32" fmla="*/ 350875 w 1584252"/>
              <a:gd name="connsiteY32" fmla="*/ 1339702 h 6071191"/>
              <a:gd name="connsiteX33" fmla="*/ 446568 w 1584252"/>
              <a:gd name="connsiteY33" fmla="*/ 1244009 h 6071191"/>
              <a:gd name="connsiteX34" fmla="*/ 584791 w 1584252"/>
              <a:gd name="connsiteY34" fmla="*/ 1318437 h 6071191"/>
              <a:gd name="connsiteX35" fmla="*/ 648587 w 1584252"/>
              <a:gd name="connsiteY35" fmla="*/ 1467293 h 6071191"/>
              <a:gd name="connsiteX36" fmla="*/ 797442 w 1584252"/>
              <a:gd name="connsiteY36" fmla="*/ 1467293 h 6071191"/>
              <a:gd name="connsiteX37" fmla="*/ 829340 w 1584252"/>
              <a:gd name="connsiteY37" fmla="*/ 1244009 h 6071191"/>
              <a:gd name="connsiteX38" fmla="*/ 659219 w 1584252"/>
              <a:gd name="connsiteY38" fmla="*/ 1020726 h 6071191"/>
              <a:gd name="connsiteX39" fmla="*/ 627321 w 1584252"/>
              <a:gd name="connsiteY39" fmla="*/ 914400 h 6071191"/>
              <a:gd name="connsiteX40" fmla="*/ 744280 w 1584252"/>
              <a:gd name="connsiteY40" fmla="*/ 627321 h 6071191"/>
              <a:gd name="connsiteX41" fmla="*/ 925033 w 1584252"/>
              <a:gd name="connsiteY41" fmla="*/ 202019 h 6071191"/>
              <a:gd name="connsiteX42" fmla="*/ 1031359 w 1584252"/>
              <a:gd name="connsiteY42" fmla="*/ 170121 h 6071191"/>
              <a:gd name="connsiteX43" fmla="*/ 1148317 w 1584252"/>
              <a:gd name="connsiteY43" fmla="*/ 127591 h 6071191"/>
              <a:gd name="connsiteX44" fmla="*/ 1212112 w 1584252"/>
              <a:gd name="connsiteY44" fmla="*/ 148856 h 6071191"/>
              <a:gd name="connsiteX45" fmla="*/ 1318438 w 1584252"/>
              <a:gd name="connsiteY45" fmla="*/ 159488 h 6071191"/>
              <a:gd name="connsiteX46" fmla="*/ 1371600 w 1584252"/>
              <a:gd name="connsiteY46" fmla="*/ 138223 h 6071191"/>
              <a:gd name="connsiteX47" fmla="*/ 1584252 w 1584252"/>
              <a:gd name="connsiteY47" fmla="*/ 0 h 6071191"/>
              <a:gd name="connsiteX0" fmla="*/ 435935 w 1584252"/>
              <a:gd name="connsiteY0" fmla="*/ 6071191 h 6071191"/>
              <a:gd name="connsiteX1" fmla="*/ 457200 w 1584252"/>
              <a:gd name="connsiteY1" fmla="*/ 5932967 h 6071191"/>
              <a:gd name="connsiteX2" fmla="*/ 467833 w 1584252"/>
              <a:gd name="connsiteY2" fmla="*/ 5795356 h 6071191"/>
              <a:gd name="connsiteX3" fmla="*/ 520996 w 1584252"/>
              <a:gd name="connsiteY3" fmla="*/ 5688419 h 6071191"/>
              <a:gd name="connsiteX4" fmla="*/ 489098 w 1584252"/>
              <a:gd name="connsiteY4" fmla="*/ 5550195 h 6071191"/>
              <a:gd name="connsiteX5" fmla="*/ 404038 w 1584252"/>
              <a:gd name="connsiteY5" fmla="*/ 5411972 h 6071191"/>
              <a:gd name="connsiteX6" fmla="*/ 297712 w 1584252"/>
              <a:gd name="connsiteY6" fmla="*/ 5326912 h 6071191"/>
              <a:gd name="connsiteX7" fmla="*/ 138224 w 1584252"/>
              <a:gd name="connsiteY7" fmla="*/ 5220586 h 6071191"/>
              <a:gd name="connsiteX8" fmla="*/ 63796 w 1584252"/>
              <a:gd name="connsiteY8" fmla="*/ 5273749 h 6071191"/>
              <a:gd name="connsiteX9" fmla="*/ 0 w 1584252"/>
              <a:gd name="connsiteY9" fmla="*/ 5061098 h 6071191"/>
              <a:gd name="connsiteX10" fmla="*/ 21266 w 1584252"/>
              <a:gd name="connsiteY10" fmla="*/ 4965405 h 6071191"/>
              <a:gd name="connsiteX11" fmla="*/ 244549 w 1584252"/>
              <a:gd name="connsiteY11" fmla="*/ 4837814 h 6071191"/>
              <a:gd name="connsiteX12" fmla="*/ 318977 w 1584252"/>
              <a:gd name="connsiteY12" fmla="*/ 4582633 h 6071191"/>
              <a:gd name="connsiteX13" fmla="*/ 435935 w 1584252"/>
              <a:gd name="connsiteY13" fmla="*/ 4306186 h 6071191"/>
              <a:gd name="connsiteX14" fmla="*/ 520996 w 1584252"/>
              <a:gd name="connsiteY14" fmla="*/ 4189228 h 6071191"/>
              <a:gd name="connsiteX15" fmla="*/ 425303 w 1584252"/>
              <a:gd name="connsiteY15" fmla="*/ 3955312 h 6071191"/>
              <a:gd name="connsiteX16" fmla="*/ 350875 w 1584252"/>
              <a:gd name="connsiteY16" fmla="*/ 3891516 h 6071191"/>
              <a:gd name="connsiteX17" fmla="*/ 361507 w 1584252"/>
              <a:gd name="connsiteY17" fmla="*/ 3689498 h 6071191"/>
              <a:gd name="connsiteX18" fmla="*/ 457200 w 1584252"/>
              <a:gd name="connsiteY18" fmla="*/ 3498112 h 6071191"/>
              <a:gd name="connsiteX19" fmla="*/ 542261 w 1584252"/>
              <a:gd name="connsiteY19" fmla="*/ 3232298 h 6071191"/>
              <a:gd name="connsiteX20" fmla="*/ 584791 w 1584252"/>
              <a:gd name="connsiteY20" fmla="*/ 2860158 h 6071191"/>
              <a:gd name="connsiteX21" fmla="*/ 606056 w 1584252"/>
              <a:gd name="connsiteY21" fmla="*/ 2743200 h 6071191"/>
              <a:gd name="connsiteX22" fmla="*/ 478466 w 1584252"/>
              <a:gd name="connsiteY22" fmla="*/ 2573079 h 6071191"/>
              <a:gd name="connsiteX23" fmla="*/ 361507 w 1584252"/>
              <a:gd name="connsiteY23" fmla="*/ 2477386 h 6071191"/>
              <a:gd name="connsiteX24" fmla="*/ 106326 w 1584252"/>
              <a:gd name="connsiteY24" fmla="*/ 2445488 h 6071191"/>
              <a:gd name="connsiteX25" fmla="*/ 42531 w 1584252"/>
              <a:gd name="connsiteY25" fmla="*/ 2381693 h 6071191"/>
              <a:gd name="connsiteX26" fmla="*/ 53163 w 1584252"/>
              <a:gd name="connsiteY26" fmla="*/ 2232837 h 6071191"/>
              <a:gd name="connsiteX27" fmla="*/ 74428 w 1584252"/>
              <a:gd name="connsiteY27" fmla="*/ 2158409 h 6071191"/>
              <a:gd name="connsiteX28" fmla="*/ 297712 w 1584252"/>
              <a:gd name="connsiteY28" fmla="*/ 2083981 h 6071191"/>
              <a:gd name="connsiteX29" fmla="*/ 382773 w 1584252"/>
              <a:gd name="connsiteY29" fmla="*/ 1924493 h 6071191"/>
              <a:gd name="connsiteX30" fmla="*/ 361507 w 1584252"/>
              <a:gd name="connsiteY30" fmla="*/ 1690577 h 6071191"/>
              <a:gd name="connsiteX31" fmla="*/ 382773 w 1584252"/>
              <a:gd name="connsiteY31" fmla="*/ 1467293 h 6071191"/>
              <a:gd name="connsiteX32" fmla="*/ 350875 w 1584252"/>
              <a:gd name="connsiteY32" fmla="*/ 1339702 h 6071191"/>
              <a:gd name="connsiteX33" fmla="*/ 446568 w 1584252"/>
              <a:gd name="connsiteY33" fmla="*/ 1244009 h 6071191"/>
              <a:gd name="connsiteX34" fmla="*/ 584791 w 1584252"/>
              <a:gd name="connsiteY34" fmla="*/ 1318437 h 6071191"/>
              <a:gd name="connsiteX35" fmla="*/ 648587 w 1584252"/>
              <a:gd name="connsiteY35" fmla="*/ 1467293 h 6071191"/>
              <a:gd name="connsiteX36" fmla="*/ 797442 w 1584252"/>
              <a:gd name="connsiteY36" fmla="*/ 1467293 h 6071191"/>
              <a:gd name="connsiteX37" fmla="*/ 829340 w 1584252"/>
              <a:gd name="connsiteY37" fmla="*/ 1244009 h 6071191"/>
              <a:gd name="connsiteX38" fmla="*/ 659219 w 1584252"/>
              <a:gd name="connsiteY38" fmla="*/ 1020726 h 6071191"/>
              <a:gd name="connsiteX39" fmla="*/ 627321 w 1584252"/>
              <a:gd name="connsiteY39" fmla="*/ 914400 h 6071191"/>
              <a:gd name="connsiteX40" fmla="*/ 744280 w 1584252"/>
              <a:gd name="connsiteY40" fmla="*/ 627321 h 6071191"/>
              <a:gd name="connsiteX41" fmla="*/ 925033 w 1584252"/>
              <a:gd name="connsiteY41" fmla="*/ 202019 h 6071191"/>
              <a:gd name="connsiteX42" fmla="*/ 1031359 w 1584252"/>
              <a:gd name="connsiteY42" fmla="*/ 170121 h 6071191"/>
              <a:gd name="connsiteX43" fmla="*/ 1148317 w 1584252"/>
              <a:gd name="connsiteY43" fmla="*/ 127591 h 6071191"/>
              <a:gd name="connsiteX44" fmla="*/ 1212112 w 1584252"/>
              <a:gd name="connsiteY44" fmla="*/ 148856 h 6071191"/>
              <a:gd name="connsiteX45" fmla="*/ 1318438 w 1584252"/>
              <a:gd name="connsiteY45" fmla="*/ 159488 h 6071191"/>
              <a:gd name="connsiteX46" fmla="*/ 1371600 w 1584252"/>
              <a:gd name="connsiteY46" fmla="*/ 138223 h 6071191"/>
              <a:gd name="connsiteX47" fmla="*/ 1584252 w 1584252"/>
              <a:gd name="connsiteY47" fmla="*/ 0 h 6071191"/>
              <a:gd name="connsiteX0" fmla="*/ 435935 w 1584252"/>
              <a:gd name="connsiteY0" fmla="*/ 6071191 h 6071191"/>
              <a:gd name="connsiteX1" fmla="*/ 457200 w 1584252"/>
              <a:gd name="connsiteY1" fmla="*/ 5932967 h 6071191"/>
              <a:gd name="connsiteX2" fmla="*/ 467833 w 1584252"/>
              <a:gd name="connsiteY2" fmla="*/ 5795356 h 6071191"/>
              <a:gd name="connsiteX3" fmla="*/ 520996 w 1584252"/>
              <a:gd name="connsiteY3" fmla="*/ 5688419 h 6071191"/>
              <a:gd name="connsiteX4" fmla="*/ 496105 w 1584252"/>
              <a:gd name="connsiteY4" fmla="*/ 5487133 h 6071191"/>
              <a:gd name="connsiteX5" fmla="*/ 404038 w 1584252"/>
              <a:gd name="connsiteY5" fmla="*/ 5411972 h 6071191"/>
              <a:gd name="connsiteX6" fmla="*/ 297712 w 1584252"/>
              <a:gd name="connsiteY6" fmla="*/ 5326912 h 6071191"/>
              <a:gd name="connsiteX7" fmla="*/ 138224 w 1584252"/>
              <a:gd name="connsiteY7" fmla="*/ 5220586 h 6071191"/>
              <a:gd name="connsiteX8" fmla="*/ 63796 w 1584252"/>
              <a:gd name="connsiteY8" fmla="*/ 5273749 h 6071191"/>
              <a:gd name="connsiteX9" fmla="*/ 0 w 1584252"/>
              <a:gd name="connsiteY9" fmla="*/ 5061098 h 6071191"/>
              <a:gd name="connsiteX10" fmla="*/ 21266 w 1584252"/>
              <a:gd name="connsiteY10" fmla="*/ 4965405 h 6071191"/>
              <a:gd name="connsiteX11" fmla="*/ 244549 w 1584252"/>
              <a:gd name="connsiteY11" fmla="*/ 4837814 h 6071191"/>
              <a:gd name="connsiteX12" fmla="*/ 318977 w 1584252"/>
              <a:gd name="connsiteY12" fmla="*/ 4582633 h 6071191"/>
              <a:gd name="connsiteX13" fmla="*/ 435935 w 1584252"/>
              <a:gd name="connsiteY13" fmla="*/ 4306186 h 6071191"/>
              <a:gd name="connsiteX14" fmla="*/ 520996 w 1584252"/>
              <a:gd name="connsiteY14" fmla="*/ 4189228 h 6071191"/>
              <a:gd name="connsiteX15" fmla="*/ 425303 w 1584252"/>
              <a:gd name="connsiteY15" fmla="*/ 3955312 h 6071191"/>
              <a:gd name="connsiteX16" fmla="*/ 350875 w 1584252"/>
              <a:gd name="connsiteY16" fmla="*/ 3891516 h 6071191"/>
              <a:gd name="connsiteX17" fmla="*/ 361507 w 1584252"/>
              <a:gd name="connsiteY17" fmla="*/ 3689498 h 6071191"/>
              <a:gd name="connsiteX18" fmla="*/ 457200 w 1584252"/>
              <a:gd name="connsiteY18" fmla="*/ 3498112 h 6071191"/>
              <a:gd name="connsiteX19" fmla="*/ 542261 w 1584252"/>
              <a:gd name="connsiteY19" fmla="*/ 3232298 h 6071191"/>
              <a:gd name="connsiteX20" fmla="*/ 584791 w 1584252"/>
              <a:gd name="connsiteY20" fmla="*/ 2860158 h 6071191"/>
              <a:gd name="connsiteX21" fmla="*/ 606056 w 1584252"/>
              <a:gd name="connsiteY21" fmla="*/ 2743200 h 6071191"/>
              <a:gd name="connsiteX22" fmla="*/ 478466 w 1584252"/>
              <a:gd name="connsiteY22" fmla="*/ 2573079 h 6071191"/>
              <a:gd name="connsiteX23" fmla="*/ 361507 w 1584252"/>
              <a:gd name="connsiteY23" fmla="*/ 2477386 h 6071191"/>
              <a:gd name="connsiteX24" fmla="*/ 106326 w 1584252"/>
              <a:gd name="connsiteY24" fmla="*/ 2445488 h 6071191"/>
              <a:gd name="connsiteX25" fmla="*/ 42531 w 1584252"/>
              <a:gd name="connsiteY25" fmla="*/ 2381693 h 6071191"/>
              <a:gd name="connsiteX26" fmla="*/ 53163 w 1584252"/>
              <a:gd name="connsiteY26" fmla="*/ 2232837 h 6071191"/>
              <a:gd name="connsiteX27" fmla="*/ 74428 w 1584252"/>
              <a:gd name="connsiteY27" fmla="*/ 2158409 h 6071191"/>
              <a:gd name="connsiteX28" fmla="*/ 297712 w 1584252"/>
              <a:gd name="connsiteY28" fmla="*/ 2083981 h 6071191"/>
              <a:gd name="connsiteX29" fmla="*/ 382773 w 1584252"/>
              <a:gd name="connsiteY29" fmla="*/ 1924493 h 6071191"/>
              <a:gd name="connsiteX30" fmla="*/ 361507 w 1584252"/>
              <a:gd name="connsiteY30" fmla="*/ 1690577 h 6071191"/>
              <a:gd name="connsiteX31" fmla="*/ 382773 w 1584252"/>
              <a:gd name="connsiteY31" fmla="*/ 1467293 h 6071191"/>
              <a:gd name="connsiteX32" fmla="*/ 350875 w 1584252"/>
              <a:gd name="connsiteY32" fmla="*/ 1339702 h 6071191"/>
              <a:gd name="connsiteX33" fmla="*/ 446568 w 1584252"/>
              <a:gd name="connsiteY33" fmla="*/ 1244009 h 6071191"/>
              <a:gd name="connsiteX34" fmla="*/ 584791 w 1584252"/>
              <a:gd name="connsiteY34" fmla="*/ 1318437 h 6071191"/>
              <a:gd name="connsiteX35" fmla="*/ 648587 w 1584252"/>
              <a:gd name="connsiteY35" fmla="*/ 1467293 h 6071191"/>
              <a:gd name="connsiteX36" fmla="*/ 797442 w 1584252"/>
              <a:gd name="connsiteY36" fmla="*/ 1467293 h 6071191"/>
              <a:gd name="connsiteX37" fmla="*/ 829340 w 1584252"/>
              <a:gd name="connsiteY37" fmla="*/ 1244009 h 6071191"/>
              <a:gd name="connsiteX38" fmla="*/ 659219 w 1584252"/>
              <a:gd name="connsiteY38" fmla="*/ 1020726 h 6071191"/>
              <a:gd name="connsiteX39" fmla="*/ 627321 w 1584252"/>
              <a:gd name="connsiteY39" fmla="*/ 914400 h 6071191"/>
              <a:gd name="connsiteX40" fmla="*/ 744280 w 1584252"/>
              <a:gd name="connsiteY40" fmla="*/ 627321 h 6071191"/>
              <a:gd name="connsiteX41" fmla="*/ 925033 w 1584252"/>
              <a:gd name="connsiteY41" fmla="*/ 202019 h 6071191"/>
              <a:gd name="connsiteX42" fmla="*/ 1031359 w 1584252"/>
              <a:gd name="connsiteY42" fmla="*/ 170121 h 6071191"/>
              <a:gd name="connsiteX43" fmla="*/ 1148317 w 1584252"/>
              <a:gd name="connsiteY43" fmla="*/ 127591 h 6071191"/>
              <a:gd name="connsiteX44" fmla="*/ 1212112 w 1584252"/>
              <a:gd name="connsiteY44" fmla="*/ 148856 h 6071191"/>
              <a:gd name="connsiteX45" fmla="*/ 1318438 w 1584252"/>
              <a:gd name="connsiteY45" fmla="*/ 159488 h 6071191"/>
              <a:gd name="connsiteX46" fmla="*/ 1371600 w 1584252"/>
              <a:gd name="connsiteY46" fmla="*/ 138223 h 6071191"/>
              <a:gd name="connsiteX47" fmla="*/ 1584252 w 1584252"/>
              <a:gd name="connsiteY47" fmla="*/ 0 h 6071191"/>
              <a:gd name="connsiteX0" fmla="*/ 435935 w 1584252"/>
              <a:gd name="connsiteY0" fmla="*/ 6071191 h 6071191"/>
              <a:gd name="connsiteX1" fmla="*/ 457200 w 1584252"/>
              <a:gd name="connsiteY1" fmla="*/ 5932967 h 6071191"/>
              <a:gd name="connsiteX2" fmla="*/ 467833 w 1584252"/>
              <a:gd name="connsiteY2" fmla="*/ 5795356 h 6071191"/>
              <a:gd name="connsiteX3" fmla="*/ 520996 w 1584252"/>
              <a:gd name="connsiteY3" fmla="*/ 5688419 h 6071191"/>
              <a:gd name="connsiteX4" fmla="*/ 496105 w 1584252"/>
              <a:gd name="connsiteY4" fmla="*/ 5487133 h 6071191"/>
              <a:gd name="connsiteX5" fmla="*/ 418052 w 1584252"/>
              <a:gd name="connsiteY5" fmla="*/ 5394455 h 6071191"/>
              <a:gd name="connsiteX6" fmla="*/ 297712 w 1584252"/>
              <a:gd name="connsiteY6" fmla="*/ 5326912 h 6071191"/>
              <a:gd name="connsiteX7" fmla="*/ 138224 w 1584252"/>
              <a:gd name="connsiteY7" fmla="*/ 5220586 h 6071191"/>
              <a:gd name="connsiteX8" fmla="*/ 63796 w 1584252"/>
              <a:gd name="connsiteY8" fmla="*/ 5273749 h 6071191"/>
              <a:gd name="connsiteX9" fmla="*/ 0 w 1584252"/>
              <a:gd name="connsiteY9" fmla="*/ 5061098 h 6071191"/>
              <a:gd name="connsiteX10" fmla="*/ 21266 w 1584252"/>
              <a:gd name="connsiteY10" fmla="*/ 4965405 h 6071191"/>
              <a:gd name="connsiteX11" fmla="*/ 244549 w 1584252"/>
              <a:gd name="connsiteY11" fmla="*/ 4837814 h 6071191"/>
              <a:gd name="connsiteX12" fmla="*/ 318977 w 1584252"/>
              <a:gd name="connsiteY12" fmla="*/ 4582633 h 6071191"/>
              <a:gd name="connsiteX13" fmla="*/ 435935 w 1584252"/>
              <a:gd name="connsiteY13" fmla="*/ 4306186 h 6071191"/>
              <a:gd name="connsiteX14" fmla="*/ 520996 w 1584252"/>
              <a:gd name="connsiteY14" fmla="*/ 4189228 h 6071191"/>
              <a:gd name="connsiteX15" fmla="*/ 425303 w 1584252"/>
              <a:gd name="connsiteY15" fmla="*/ 3955312 h 6071191"/>
              <a:gd name="connsiteX16" fmla="*/ 350875 w 1584252"/>
              <a:gd name="connsiteY16" fmla="*/ 3891516 h 6071191"/>
              <a:gd name="connsiteX17" fmla="*/ 361507 w 1584252"/>
              <a:gd name="connsiteY17" fmla="*/ 3689498 h 6071191"/>
              <a:gd name="connsiteX18" fmla="*/ 457200 w 1584252"/>
              <a:gd name="connsiteY18" fmla="*/ 3498112 h 6071191"/>
              <a:gd name="connsiteX19" fmla="*/ 542261 w 1584252"/>
              <a:gd name="connsiteY19" fmla="*/ 3232298 h 6071191"/>
              <a:gd name="connsiteX20" fmla="*/ 584791 w 1584252"/>
              <a:gd name="connsiteY20" fmla="*/ 2860158 h 6071191"/>
              <a:gd name="connsiteX21" fmla="*/ 606056 w 1584252"/>
              <a:gd name="connsiteY21" fmla="*/ 2743200 h 6071191"/>
              <a:gd name="connsiteX22" fmla="*/ 478466 w 1584252"/>
              <a:gd name="connsiteY22" fmla="*/ 2573079 h 6071191"/>
              <a:gd name="connsiteX23" fmla="*/ 361507 w 1584252"/>
              <a:gd name="connsiteY23" fmla="*/ 2477386 h 6071191"/>
              <a:gd name="connsiteX24" fmla="*/ 106326 w 1584252"/>
              <a:gd name="connsiteY24" fmla="*/ 2445488 h 6071191"/>
              <a:gd name="connsiteX25" fmla="*/ 42531 w 1584252"/>
              <a:gd name="connsiteY25" fmla="*/ 2381693 h 6071191"/>
              <a:gd name="connsiteX26" fmla="*/ 53163 w 1584252"/>
              <a:gd name="connsiteY26" fmla="*/ 2232837 h 6071191"/>
              <a:gd name="connsiteX27" fmla="*/ 74428 w 1584252"/>
              <a:gd name="connsiteY27" fmla="*/ 2158409 h 6071191"/>
              <a:gd name="connsiteX28" fmla="*/ 297712 w 1584252"/>
              <a:gd name="connsiteY28" fmla="*/ 2083981 h 6071191"/>
              <a:gd name="connsiteX29" fmla="*/ 382773 w 1584252"/>
              <a:gd name="connsiteY29" fmla="*/ 1924493 h 6071191"/>
              <a:gd name="connsiteX30" fmla="*/ 361507 w 1584252"/>
              <a:gd name="connsiteY30" fmla="*/ 1690577 h 6071191"/>
              <a:gd name="connsiteX31" fmla="*/ 382773 w 1584252"/>
              <a:gd name="connsiteY31" fmla="*/ 1467293 h 6071191"/>
              <a:gd name="connsiteX32" fmla="*/ 350875 w 1584252"/>
              <a:gd name="connsiteY32" fmla="*/ 1339702 h 6071191"/>
              <a:gd name="connsiteX33" fmla="*/ 446568 w 1584252"/>
              <a:gd name="connsiteY33" fmla="*/ 1244009 h 6071191"/>
              <a:gd name="connsiteX34" fmla="*/ 584791 w 1584252"/>
              <a:gd name="connsiteY34" fmla="*/ 1318437 h 6071191"/>
              <a:gd name="connsiteX35" fmla="*/ 648587 w 1584252"/>
              <a:gd name="connsiteY35" fmla="*/ 1467293 h 6071191"/>
              <a:gd name="connsiteX36" fmla="*/ 797442 w 1584252"/>
              <a:gd name="connsiteY36" fmla="*/ 1467293 h 6071191"/>
              <a:gd name="connsiteX37" fmla="*/ 829340 w 1584252"/>
              <a:gd name="connsiteY37" fmla="*/ 1244009 h 6071191"/>
              <a:gd name="connsiteX38" fmla="*/ 659219 w 1584252"/>
              <a:gd name="connsiteY38" fmla="*/ 1020726 h 6071191"/>
              <a:gd name="connsiteX39" fmla="*/ 627321 w 1584252"/>
              <a:gd name="connsiteY39" fmla="*/ 914400 h 6071191"/>
              <a:gd name="connsiteX40" fmla="*/ 744280 w 1584252"/>
              <a:gd name="connsiteY40" fmla="*/ 627321 h 6071191"/>
              <a:gd name="connsiteX41" fmla="*/ 925033 w 1584252"/>
              <a:gd name="connsiteY41" fmla="*/ 202019 h 6071191"/>
              <a:gd name="connsiteX42" fmla="*/ 1031359 w 1584252"/>
              <a:gd name="connsiteY42" fmla="*/ 170121 h 6071191"/>
              <a:gd name="connsiteX43" fmla="*/ 1148317 w 1584252"/>
              <a:gd name="connsiteY43" fmla="*/ 127591 h 6071191"/>
              <a:gd name="connsiteX44" fmla="*/ 1212112 w 1584252"/>
              <a:gd name="connsiteY44" fmla="*/ 148856 h 6071191"/>
              <a:gd name="connsiteX45" fmla="*/ 1318438 w 1584252"/>
              <a:gd name="connsiteY45" fmla="*/ 159488 h 6071191"/>
              <a:gd name="connsiteX46" fmla="*/ 1371600 w 1584252"/>
              <a:gd name="connsiteY46" fmla="*/ 138223 h 6071191"/>
              <a:gd name="connsiteX47" fmla="*/ 1584252 w 1584252"/>
              <a:gd name="connsiteY47" fmla="*/ 0 h 6071191"/>
              <a:gd name="connsiteX0" fmla="*/ 435935 w 1584252"/>
              <a:gd name="connsiteY0" fmla="*/ 6071191 h 6071191"/>
              <a:gd name="connsiteX1" fmla="*/ 457200 w 1584252"/>
              <a:gd name="connsiteY1" fmla="*/ 5932967 h 6071191"/>
              <a:gd name="connsiteX2" fmla="*/ 467833 w 1584252"/>
              <a:gd name="connsiteY2" fmla="*/ 5795356 h 6071191"/>
              <a:gd name="connsiteX3" fmla="*/ 520996 w 1584252"/>
              <a:gd name="connsiteY3" fmla="*/ 5688419 h 6071191"/>
              <a:gd name="connsiteX4" fmla="*/ 496105 w 1584252"/>
              <a:gd name="connsiteY4" fmla="*/ 5487133 h 6071191"/>
              <a:gd name="connsiteX5" fmla="*/ 418052 w 1584252"/>
              <a:gd name="connsiteY5" fmla="*/ 5394455 h 6071191"/>
              <a:gd name="connsiteX6" fmla="*/ 297712 w 1584252"/>
              <a:gd name="connsiteY6" fmla="*/ 5326912 h 6071191"/>
              <a:gd name="connsiteX7" fmla="*/ 138224 w 1584252"/>
              <a:gd name="connsiteY7" fmla="*/ 5220586 h 6071191"/>
              <a:gd name="connsiteX8" fmla="*/ 77809 w 1584252"/>
              <a:gd name="connsiteY8" fmla="*/ 5196673 h 6071191"/>
              <a:gd name="connsiteX9" fmla="*/ 0 w 1584252"/>
              <a:gd name="connsiteY9" fmla="*/ 5061098 h 6071191"/>
              <a:gd name="connsiteX10" fmla="*/ 21266 w 1584252"/>
              <a:gd name="connsiteY10" fmla="*/ 4965405 h 6071191"/>
              <a:gd name="connsiteX11" fmla="*/ 244549 w 1584252"/>
              <a:gd name="connsiteY11" fmla="*/ 4837814 h 6071191"/>
              <a:gd name="connsiteX12" fmla="*/ 318977 w 1584252"/>
              <a:gd name="connsiteY12" fmla="*/ 4582633 h 6071191"/>
              <a:gd name="connsiteX13" fmla="*/ 435935 w 1584252"/>
              <a:gd name="connsiteY13" fmla="*/ 4306186 h 6071191"/>
              <a:gd name="connsiteX14" fmla="*/ 520996 w 1584252"/>
              <a:gd name="connsiteY14" fmla="*/ 4189228 h 6071191"/>
              <a:gd name="connsiteX15" fmla="*/ 425303 w 1584252"/>
              <a:gd name="connsiteY15" fmla="*/ 3955312 h 6071191"/>
              <a:gd name="connsiteX16" fmla="*/ 350875 w 1584252"/>
              <a:gd name="connsiteY16" fmla="*/ 3891516 h 6071191"/>
              <a:gd name="connsiteX17" fmla="*/ 361507 w 1584252"/>
              <a:gd name="connsiteY17" fmla="*/ 3689498 h 6071191"/>
              <a:gd name="connsiteX18" fmla="*/ 457200 w 1584252"/>
              <a:gd name="connsiteY18" fmla="*/ 3498112 h 6071191"/>
              <a:gd name="connsiteX19" fmla="*/ 542261 w 1584252"/>
              <a:gd name="connsiteY19" fmla="*/ 3232298 h 6071191"/>
              <a:gd name="connsiteX20" fmla="*/ 584791 w 1584252"/>
              <a:gd name="connsiteY20" fmla="*/ 2860158 h 6071191"/>
              <a:gd name="connsiteX21" fmla="*/ 606056 w 1584252"/>
              <a:gd name="connsiteY21" fmla="*/ 2743200 h 6071191"/>
              <a:gd name="connsiteX22" fmla="*/ 478466 w 1584252"/>
              <a:gd name="connsiteY22" fmla="*/ 2573079 h 6071191"/>
              <a:gd name="connsiteX23" fmla="*/ 361507 w 1584252"/>
              <a:gd name="connsiteY23" fmla="*/ 2477386 h 6071191"/>
              <a:gd name="connsiteX24" fmla="*/ 106326 w 1584252"/>
              <a:gd name="connsiteY24" fmla="*/ 2445488 h 6071191"/>
              <a:gd name="connsiteX25" fmla="*/ 42531 w 1584252"/>
              <a:gd name="connsiteY25" fmla="*/ 2381693 h 6071191"/>
              <a:gd name="connsiteX26" fmla="*/ 53163 w 1584252"/>
              <a:gd name="connsiteY26" fmla="*/ 2232837 h 6071191"/>
              <a:gd name="connsiteX27" fmla="*/ 74428 w 1584252"/>
              <a:gd name="connsiteY27" fmla="*/ 2158409 h 6071191"/>
              <a:gd name="connsiteX28" fmla="*/ 297712 w 1584252"/>
              <a:gd name="connsiteY28" fmla="*/ 2083981 h 6071191"/>
              <a:gd name="connsiteX29" fmla="*/ 382773 w 1584252"/>
              <a:gd name="connsiteY29" fmla="*/ 1924493 h 6071191"/>
              <a:gd name="connsiteX30" fmla="*/ 361507 w 1584252"/>
              <a:gd name="connsiteY30" fmla="*/ 1690577 h 6071191"/>
              <a:gd name="connsiteX31" fmla="*/ 382773 w 1584252"/>
              <a:gd name="connsiteY31" fmla="*/ 1467293 h 6071191"/>
              <a:gd name="connsiteX32" fmla="*/ 350875 w 1584252"/>
              <a:gd name="connsiteY32" fmla="*/ 1339702 h 6071191"/>
              <a:gd name="connsiteX33" fmla="*/ 446568 w 1584252"/>
              <a:gd name="connsiteY33" fmla="*/ 1244009 h 6071191"/>
              <a:gd name="connsiteX34" fmla="*/ 584791 w 1584252"/>
              <a:gd name="connsiteY34" fmla="*/ 1318437 h 6071191"/>
              <a:gd name="connsiteX35" fmla="*/ 648587 w 1584252"/>
              <a:gd name="connsiteY35" fmla="*/ 1467293 h 6071191"/>
              <a:gd name="connsiteX36" fmla="*/ 797442 w 1584252"/>
              <a:gd name="connsiteY36" fmla="*/ 1467293 h 6071191"/>
              <a:gd name="connsiteX37" fmla="*/ 829340 w 1584252"/>
              <a:gd name="connsiteY37" fmla="*/ 1244009 h 6071191"/>
              <a:gd name="connsiteX38" fmla="*/ 659219 w 1584252"/>
              <a:gd name="connsiteY38" fmla="*/ 1020726 h 6071191"/>
              <a:gd name="connsiteX39" fmla="*/ 627321 w 1584252"/>
              <a:gd name="connsiteY39" fmla="*/ 914400 h 6071191"/>
              <a:gd name="connsiteX40" fmla="*/ 744280 w 1584252"/>
              <a:gd name="connsiteY40" fmla="*/ 627321 h 6071191"/>
              <a:gd name="connsiteX41" fmla="*/ 925033 w 1584252"/>
              <a:gd name="connsiteY41" fmla="*/ 202019 h 6071191"/>
              <a:gd name="connsiteX42" fmla="*/ 1031359 w 1584252"/>
              <a:gd name="connsiteY42" fmla="*/ 170121 h 6071191"/>
              <a:gd name="connsiteX43" fmla="*/ 1148317 w 1584252"/>
              <a:gd name="connsiteY43" fmla="*/ 127591 h 6071191"/>
              <a:gd name="connsiteX44" fmla="*/ 1212112 w 1584252"/>
              <a:gd name="connsiteY44" fmla="*/ 148856 h 6071191"/>
              <a:gd name="connsiteX45" fmla="*/ 1318438 w 1584252"/>
              <a:gd name="connsiteY45" fmla="*/ 159488 h 6071191"/>
              <a:gd name="connsiteX46" fmla="*/ 1371600 w 1584252"/>
              <a:gd name="connsiteY46" fmla="*/ 138223 h 6071191"/>
              <a:gd name="connsiteX47" fmla="*/ 1584252 w 1584252"/>
              <a:gd name="connsiteY47" fmla="*/ 0 h 6071191"/>
              <a:gd name="connsiteX0" fmla="*/ 435935 w 1584252"/>
              <a:gd name="connsiteY0" fmla="*/ 6071191 h 6071191"/>
              <a:gd name="connsiteX1" fmla="*/ 457200 w 1584252"/>
              <a:gd name="connsiteY1" fmla="*/ 5932967 h 6071191"/>
              <a:gd name="connsiteX2" fmla="*/ 467833 w 1584252"/>
              <a:gd name="connsiteY2" fmla="*/ 5795356 h 6071191"/>
              <a:gd name="connsiteX3" fmla="*/ 520996 w 1584252"/>
              <a:gd name="connsiteY3" fmla="*/ 5688419 h 6071191"/>
              <a:gd name="connsiteX4" fmla="*/ 496105 w 1584252"/>
              <a:gd name="connsiteY4" fmla="*/ 5487133 h 6071191"/>
              <a:gd name="connsiteX5" fmla="*/ 418052 w 1584252"/>
              <a:gd name="connsiteY5" fmla="*/ 5394455 h 6071191"/>
              <a:gd name="connsiteX6" fmla="*/ 297712 w 1584252"/>
              <a:gd name="connsiteY6" fmla="*/ 5326912 h 6071191"/>
              <a:gd name="connsiteX7" fmla="*/ 138224 w 1584252"/>
              <a:gd name="connsiteY7" fmla="*/ 5220586 h 6071191"/>
              <a:gd name="connsiteX8" fmla="*/ 77809 w 1584252"/>
              <a:gd name="connsiteY8" fmla="*/ 5196673 h 6071191"/>
              <a:gd name="connsiteX9" fmla="*/ 0 w 1584252"/>
              <a:gd name="connsiteY9" fmla="*/ 5061098 h 6071191"/>
              <a:gd name="connsiteX10" fmla="*/ 21266 w 1584252"/>
              <a:gd name="connsiteY10" fmla="*/ 4965405 h 6071191"/>
              <a:gd name="connsiteX11" fmla="*/ 244549 w 1584252"/>
              <a:gd name="connsiteY11" fmla="*/ 4837814 h 6071191"/>
              <a:gd name="connsiteX12" fmla="*/ 318977 w 1584252"/>
              <a:gd name="connsiteY12" fmla="*/ 4582633 h 6071191"/>
              <a:gd name="connsiteX13" fmla="*/ 435935 w 1584252"/>
              <a:gd name="connsiteY13" fmla="*/ 4306186 h 6071191"/>
              <a:gd name="connsiteX14" fmla="*/ 520996 w 1584252"/>
              <a:gd name="connsiteY14" fmla="*/ 4189228 h 6071191"/>
              <a:gd name="connsiteX15" fmla="*/ 425303 w 1584252"/>
              <a:gd name="connsiteY15" fmla="*/ 3955312 h 6071191"/>
              <a:gd name="connsiteX16" fmla="*/ 350875 w 1584252"/>
              <a:gd name="connsiteY16" fmla="*/ 3891516 h 6071191"/>
              <a:gd name="connsiteX17" fmla="*/ 361507 w 1584252"/>
              <a:gd name="connsiteY17" fmla="*/ 3689498 h 6071191"/>
              <a:gd name="connsiteX18" fmla="*/ 457200 w 1584252"/>
              <a:gd name="connsiteY18" fmla="*/ 3498112 h 6071191"/>
              <a:gd name="connsiteX19" fmla="*/ 542261 w 1584252"/>
              <a:gd name="connsiteY19" fmla="*/ 3232298 h 6071191"/>
              <a:gd name="connsiteX20" fmla="*/ 584791 w 1584252"/>
              <a:gd name="connsiteY20" fmla="*/ 2860158 h 6071191"/>
              <a:gd name="connsiteX21" fmla="*/ 606056 w 1584252"/>
              <a:gd name="connsiteY21" fmla="*/ 2743200 h 6071191"/>
              <a:gd name="connsiteX22" fmla="*/ 478466 w 1584252"/>
              <a:gd name="connsiteY22" fmla="*/ 2573079 h 6071191"/>
              <a:gd name="connsiteX23" fmla="*/ 361507 w 1584252"/>
              <a:gd name="connsiteY23" fmla="*/ 2477386 h 6071191"/>
              <a:gd name="connsiteX24" fmla="*/ 106326 w 1584252"/>
              <a:gd name="connsiteY24" fmla="*/ 2445488 h 6071191"/>
              <a:gd name="connsiteX25" fmla="*/ 42531 w 1584252"/>
              <a:gd name="connsiteY25" fmla="*/ 2381693 h 6071191"/>
              <a:gd name="connsiteX26" fmla="*/ 53163 w 1584252"/>
              <a:gd name="connsiteY26" fmla="*/ 2232837 h 6071191"/>
              <a:gd name="connsiteX27" fmla="*/ 74428 w 1584252"/>
              <a:gd name="connsiteY27" fmla="*/ 2158409 h 6071191"/>
              <a:gd name="connsiteX28" fmla="*/ 297712 w 1584252"/>
              <a:gd name="connsiteY28" fmla="*/ 2083981 h 6071191"/>
              <a:gd name="connsiteX29" fmla="*/ 382773 w 1584252"/>
              <a:gd name="connsiteY29" fmla="*/ 1924493 h 6071191"/>
              <a:gd name="connsiteX30" fmla="*/ 361507 w 1584252"/>
              <a:gd name="connsiteY30" fmla="*/ 1690577 h 6071191"/>
              <a:gd name="connsiteX31" fmla="*/ 382773 w 1584252"/>
              <a:gd name="connsiteY31" fmla="*/ 1467293 h 6071191"/>
              <a:gd name="connsiteX32" fmla="*/ 350875 w 1584252"/>
              <a:gd name="connsiteY32" fmla="*/ 1339702 h 6071191"/>
              <a:gd name="connsiteX33" fmla="*/ 446568 w 1584252"/>
              <a:gd name="connsiteY33" fmla="*/ 1244009 h 6071191"/>
              <a:gd name="connsiteX34" fmla="*/ 584791 w 1584252"/>
              <a:gd name="connsiteY34" fmla="*/ 1318437 h 6071191"/>
              <a:gd name="connsiteX35" fmla="*/ 648587 w 1584252"/>
              <a:gd name="connsiteY35" fmla="*/ 1467293 h 6071191"/>
              <a:gd name="connsiteX36" fmla="*/ 797442 w 1584252"/>
              <a:gd name="connsiteY36" fmla="*/ 1467293 h 6071191"/>
              <a:gd name="connsiteX37" fmla="*/ 829340 w 1584252"/>
              <a:gd name="connsiteY37" fmla="*/ 1244009 h 6071191"/>
              <a:gd name="connsiteX38" fmla="*/ 659219 w 1584252"/>
              <a:gd name="connsiteY38" fmla="*/ 1020726 h 6071191"/>
              <a:gd name="connsiteX39" fmla="*/ 627321 w 1584252"/>
              <a:gd name="connsiteY39" fmla="*/ 914400 h 6071191"/>
              <a:gd name="connsiteX40" fmla="*/ 744280 w 1584252"/>
              <a:gd name="connsiteY40" fmla="*/ 627321 h 6071191"/>
              <a:gd name="connsiteX41" fmla="*/ 925033 w 1584252"/>
              <a:gd name="connsiteY41" fmla="*/ 202019 h 6071191"/>
              <a:gd name="connsiteX42" fmla="*/ 1031359 w 1584252"/>
              <a:gd name="connsiteY42" fmla="*/ 170121 h 6071191"/>
              <a:gd name="connsiteX43" fmla="*/ 1148317 w 1584252"/>
              <a:gd name="connsiteY43" fmla="*/ 127591 h 6071191"/>
              <a:gd name="connsiteX44" fmla="*/ 1212112 w 1584252"/>
              <a:gd name="connsiteY44" fmla="*/ 148856 h 6071191"/>
              <a:gd name="connsiteX45" fmla="*/ 1318438 w 1584252"/>
              <a:gd name="connsiteY45" fmla="*/ 159488 h 6071191"/>
              <a:gd name="connsiteX46" fmla="*/ 1371600 w 1584252"/>
              <a:gd name="connsiteY46" fmla="*/ 138223 h 6071191"/>
              <a:gd name="connsiteX47" fmla="*/ 1584252 w 1584252"/>
              <a:gd name="connsiteY47" fmla="*/ 0 h 6071191"/>
              <a:gd name="connsiteX0" fmla="*/ 436442 w 1584759"/>
              <a:gd name="connsiteY0" fmla="*/ 6071191 h 6071191"/>
              <a:gd name="connsiteX1" fmla="*/ 457707 w 1584759"/>
              <a:gd name="connsiteY1" fmla="*/ 5932967 h 6071191"/>
              <a:gd name="connsiteX2" fmla="*/ 468340 w 1584759"/>
              <a:gd name="connsiteY2" fmla="*/ 5795356 h 6071191"/>
              <a:gd name="connsiteX3" fmla="*/ 521503 w 1584759"/>
              <a:gd name="connsiteY3" fmla="*/ 5688419 h 6071191"/>
              <a:gd name="connsiteX4" fmla="*/ 496612 w 1584759"/>
              <a:gd name="connsiteY4" fmla="*/ 5487133 h 6071191"/>
              <a:gd name="connsiteX5" fmla="*/ 418559 w 1584759"/>
              <a:gd name="connsiteY5" fmla="*/ 5394455 h 6071191"/>
              <a:gd name="connsiteX6" fmla="*/ 298219 w 1584759"/>
              <a:gd name="connsiteY6" fmla="*/ 5326912 h 6071191"/>
              <a:gd name="connsiteX7" fmla="*/ 138731 w 1584759"/>
              <a:gd name="connsiteY7" fmla="*/ 5220586 h 6071191"/>
              <a:gd name="connsiteX8" fmla="*/ 50288 w 1584759"/>
              <a:gd name="connsiteY8" fmla="*/ 5207183 h 6071191"/>
              <a:gd name="connsiteX9" fmla="*/ 507 w 1584759"/>
              <a:gd name="connsiteY9" fmla="*/ 5061098 h 6071191"/>
              <a:gd name="connsiteX10" fmla="*/ 21773 w 1584759"/>
              <a:gd name="connsiteY10" fmla="*/ 4965405 h 6071191"/>
              <a:gd name="connsiteX11" fmla="*/ 245056 w 1584759"/>
              <a:gd name="connsiteY11" fmla="*/ 4837814 h 6071191"/>
              <a:gd name="connsiteX12" fmla="*/ 319484 w 1584759"/>
              <a:gd name="connsiteY12" fmla="*/ 4582633 h 6071191"/>
              <a:gd name="connsiteX13" fmla="*/ 436442 w 1584759"/>
              <a:gd name="connsiteY13" fmla="*/ 4306186 h 6071191"/>
              <a:gd name="connsiteX14" fmla="*/ 521503 w 1584759"/>
              <a:gd name="connsiteY14" fmla="*/ 4189228 h 6071191"/>
              <a:gd name="connsiteX15" fmla="*/ 425810 w 1584759"/>
              <a:gd name="connsiteY15" fmla="*/ 3955312 h 6071191"/>
              <a:gd name="connsiteX16" fmla="*/ 351382 w 1584759"/>
              <a:gd name="connsiteY16" fmla="*/ 3891516 h 6071191"/>
              <a:gd name="connsiteX17" fmla="*/ 362014 w 1584759"/>
              <a:gd name="connsiteY17" fmla="*/ 3689498 h 6071191"/>
              <a:gd name="connsiteX18" fmla="*/ 457707 w 1584759"/>
              <a:gd name="connsiteY18" fmla="*/ 3498112 h 6071191"/>
              <a:gd name="connsiteX19" fmla="*/ 542768 w 1584759"/>
              <a:gd name="connsiteY19" fmla="*/ 3232298 h 6071191"/>
              <a:gd name="connsiteX20" fmla="*/ 585298 w 1584759"/>
              <a:gd name="connsiteY20" fmla="*/ 2860158 h 6071191"/>
              <a:gd name="connsiteX21" fmla="*/ 606563 w 1584759"/>
              <a:gd name="connsiteY21" fmla="*/ 2743200 h 6071191"/>
              <a:gd name="connsiteX22" fmla="*/ 478973 w 1584759"/>
              <a:gd name="connsiteY22" fmla="*/ 2573079 h 6071191"/>
              <a:gd name="connsiteX23" fmla="*/ 362014 w 1584759"/>
              <a:gd name="connsiteY23" fmla="*/ 2477386 h 6071191"/>
              <a:gd name="connsiteX24" fmla="*/ 106833 w 1584759"/>
              <a:gd name="connsiteY24" fmla="*/ 2445488 h 6071191"/>
              <a:gd name="connsiteX25" fmla="*/ 43038 w 1584759"/>
              <a:gd name="connsiteY25" fmla="*/ 2381693 h 6071191"/>
              <a:gd name="connsiteX26" fmla="*/ 53670 w 1584759"/>
              <a:gd name="connsiteY26" fmla="*/ 2232837 h 6071191"/>
              <a:gd name="connsiteX27" fmla="*/ 74935 w 1584759"/>
              <a:gd name="connsiteY27" fmla="*/ 2158409 h 6071191"/>
              <a:gd name="connsiteX28" fmla="*/ 298219 w 1584759"/>
              <a:gd name="connsiteY28" fmla="*/ 2083981 h 6071191"/>
              <a:gd name="connsiteX29" fmla="*/ 383280 w 1584759"/>
              <a:gd name="connsiteY29" fmla="*/ 1924493 h 6071191"/>
              <a:gd name="connsiteX30" fmla="*/ 362014 w 1584759"/>
              <a:gd name="connsiteY30" fmla="*/ 1690577 h 6071191"/>
              <a:gd name="connsiteX31" fmla="*/ 383280 w 1584759"/>
              <a:gd name="connsiteY31" fmla="*/ 1467293 h 6071191"/>
              <a:gd name="connsiteX32" fmla="*/ 351382 w 1584759"/>
              <a:gd name="connsiteY32" fmla="*/ 1339702 h 6071191"/>
              <a:gd name="connsiteX33" fmla="*/ 447075 w 1584759"/>
              <a:gd name="connsiteY33" fmla="*/ 1244009 h 6071191"/>
              <a:gd name="connsiteX34" fmla="*/ 585298 w 1584759"/>
              <a:gd name="connsiteY34" fmla="*/ 1318437 h 6071191"/>
              <a:gd name="connsiteX35" fmla="*/ 649094 w 1584759"/>
              <a:gd name="connsiteY35" fmla="*/ 1467293 h 6071191"/>
              <a:gd name="connsiteX36" fmla="*/ 797949 w 1584759"/>
              <a:gd name="connsiteY36" fmla="*/ 1467293 h 6071191"/>
              <a:gd name="connsiteX37" fmla="*/ 829847 w 1584759"/>
              <a:gd name="connsiteY37" fmla="*/ 1244009 h 6071191"/>
              <a:gd name="connsiteX38" fmla="*/ 659726 w 1584759"/>
              <a:gd name="connsiteY38" fmla="*/ 1020726 h 6071191"/>
              <a:gd name="connsiteX39" fmla="*/ 627828 w 1584759"/>
              <a:gd name="connsiteY39" fmla="*/ 914400 h 6071191"/>
              <a:gd name="connsiteX40" fmla="*/ 744787 w 1584759"/>
              <a:gd name="connsiteY40" fmla="*/ 627321 h 6071191"/>
              <a:gd name="connsiteX41" fmla="*/ 925540 w 1584759"/>
              <a:gd name="connsiteY41" fmla="*/ 202019 h 6071191"/>
              <a:gd name="connsiteX42" fmla="*/ 1031866 w 1584759"/>
              <a:gd name="connsiteY42" fmla="*/ 170121 h 6071191"/>
              <a:gd name="connsiteX43" fmla="*/ 1148824 w 1584759"/>
              <a:gd name="connsiteY43" fmla="*/ 127591 h 6071191"/>
              <a:gd name="connsiteX44" fmla="*/ 1212619 w 1584759"/>
              <a:gd name="connsiteY44" fmla="*/ 148856 h 6071191"/>
              <a:gd name="connsiteX45" fmla="*/ 1318945 w 1584759"/>
              <a:gd name="connsiteY45" fmla="*/ 159488 h 6071191"/>
              <a:gd name="connsiteX46" fmla="*/ 1372107 w 1584759"/>
              <a:gd name="connsiteY46" fmla="*/ 138223 h 6071191"/>
              <a:gd name="connsiteX47" fmla="*/ 1584759 w 1584759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47808 w 1587511"/>
              <a:gd name="connsiteY11" fmla="*/ 4837814 h 6071191"/>
              <a:gd name="connsiteX12" fmla="*/ 322236 w 1587511"/>
              <a:gd name="connsiteY12" fmla="*/ 4582633 h 6071191"/>
              <a:gd name="connsiteX13" fmla="*/ 439194 w 1587511"/>
              <a:gd name="connsiteY13" fmla="*/ 4306186 h 6071191"/>
              <a:gd name="connsiteX14" fmla="*/ 524255 w 1587511"/>
              <a:gd name="connsiteY14" fmla="*/ 4189228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64766 w 1587511"/>
              <a:gd name="connsiteY17" fmla="*/ 3689498 h 6071191"/>
              <a:gd name="connsiteX18" fmla="*/ 460459 w 1587511"/>
              <a:gd name="connsiteY18" fmla="*/ 3498112 h 6071191"/>
              <a:gd name="connsiteX19" fmla="*/ 545520 w 1587511"/>
              <a:gd name="connsiteY19" fmla="*/ 3232298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47808 w 1587511"/>
              <a:gd name="connsiteY11" fmla="*/ 4837814 h 6071191"/>
              <a:gd name="connsiteX12" fmla="*/ 322236 w 1587511"/>
              <a:gd name="connsiteY12" fmla="*/ 4582633 h 6071191"/>
              <a:gd name="connsiteX13" fmla="*/ 439194 w 1587511"/>
              <a:gd name="connsiteY13" fmla="*/ 4306186 h 6071191"/>
              <a:gd name="connsiteX14" fmla="*/ 524255 w 1587511"/>
              <a:gd name="connsiteY14" fmla="*/ 4189228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64766 w 1587511"/>
              <a:gd name="connsiteY17" fmla="*/ 3689498 h 6071191"/>
              <a:gd name="connsiteX18" fmla="*/ 460459 w 1587511"/>
              <a:gd name="connsiteY18" fmla="*/ 3498112 h 6071191"/>
              <a:gd name="connsiteX19" fmla="*/ 545520 w 1587511"/>
              <a:gd name="connsiteY19" fmla="*/ 3232298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65841 h 6071191"/>
              <a:gd name="connsiteX12" fmla="*/ 322236 w 1587511"/>
              <a:gd name="connsiteY12" fmla="*/ 4582633 h 6071191"/>
              <a:gd name="connsiteX13" fmla="*/ 439194 w 1587511"/>
              <a:gd name="connsiteY13" fmla="*/ 4306186 h 6071191"/>
              <a:gd name="connsiteX14" fmla="*/ 524255 w 1587511"/>
              <a:gd name="connsiteY14" fmla="*/ 4189228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64766 w 1587511"/>
              <a:gd name="connsiteY17" fmla="*/ 3689498 h 6071191"/>
              <a:gd name="connsiteX18" fmla="*/ 460459 w 1587511"/>
              <a:gd name="connsiteY18" fmla="*/ 3498112 h 6071191"/>
              <a:gd name="connsiteX19" fmla="*/ 545520 w 1587511"/>
              <a:gd name="connsiteY19" fmla="*/ 3232298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39194 w 1587511"/>
              <a:gd name="connsiteY13" fmla="*/ 4306186 h 6071191"/>
              <a:gd name="connsiteX14" fmla="*/ 524255 w 1587511"/>
              <a:gd name="connsiteY14" fmla="*/ 4189228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64766 w 1587511"/>
              <a:gd name="connsiteY17" fmla="*/ 3689498 h 6071191"/>
              <a:gd name="connsiteX18" fmla="*/ 460459 w 1587511"/>
              <a:gd name="connsiteY18" fmla="*/ 3498112 h 6071191"/>
              <a:gd name="connsiteX19" fmla="*/ 545520 w 1587511"/>
              <a:gd name="connsiteY19" fmla="*/ 3232298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39194 w 1587511"/>
              <a:gd name="connsiteY13" fmla="*/ 4306186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64766 w 1587511"/>
              <a:gd name="connsiteY17" fmla="*/ 3689498 h 6071191"/>
              <a:gd name="connsiteX18" fmla="*/ 460459 w 1587511"/>
              <a:gd name="connsiteY18" fmla="*/ 3498112 h 6071191"/>
              <a:gd name="connsiteX19" fmla="*/ 545520 w 1587511"/>
              <a:gd name="connsiteY19" fmla="*/ 3232298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64766 w 1587511"/>
              <a:gd name="connsiteY17" fmla="*/ 3689498 h 6071191"/>
              <a:gd name="connsiteX18" fmla="*/ 460459 w 1587511"/>
              <a:gd name="connsiteY18" fmla="*/ 3498112 h 6071191"/>
              <a:gd name="connsiteX19" fmla="*/ 545520 w 1587511"/>
              <a:gd name="connsiteY19" fmla="*/ 3232298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64766 w 1587511"/>
              <a:gd name="connsiteY17" fmla="*/ 3689498 h 6071191"/>
              <a:gd name="connsiteX18" fmla="*/ 460459 w 1587511"/>
              <a:gd name="connsiteY18" fmla="*/ 3498112 h 6071191"/>
              <a:gd name="connsiteX19" fmla="*/ 545520 w 1587511"/>
              <a:gd name="connsiteY19" fmla="*/ 3232298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68269 w 1587511"/>
              <a:gd name="connsiteY17" fmla="*/ 3685995 h 6071191"/>
              <a:gd name="connsiteX18" fmla="*/ 460459 w 1587511"/>
              <a:gd name="connsiteY18" fmla="*/ 3498112 h 6071191"/>
              <a:gd name="connsiteX19" fmla="*/ 545520 w 1587511"/>
              <a:gd name="connsiteY19" fmla="*/ 3232298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45520 w 1587511"/>
              <a:gd name="connsiteY19" fmla="*/ 3232298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00971 w 1587511"/>
              <a:gd name="connsiteY28" fmla="*/ 20839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46516 w 1587511"/>
              <a:gd name="connsiteY28" fmla="*/ 2185581 h 6071191"/>
              <a:gd name="connsiteX29" fmla="*/ 386032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46516 w 1587511"/>
              <a:gd name="connsiteY28" fmla="*/ 2185581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346516 w 1587511"/>
              <a:gd name="connsiteY28" fmla="*/ 2185581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286958 w 1587511"/>
              <a:gd name="connsiteY28" fmla="*/ 2045443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286958 w 1587511"/>
              <a:gd name="connsiteY28" fmla="*/ 2045443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386032 w 1587511"/>
              <a:gd name="connsiteY31" fmla="*/ 1467293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286958 w 1587511"/>
              <a:gd name="connsiteY28" fmla="*/ 2045443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410556 w 1587511"/>
              <a:gd name="connsiteY31" fmla="*/ 1446272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286958 w 1587511"/>
              <a:gd name="connsiteY28" fmla="*/ 2045443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410556 w 1587511"/>
              <a:gd name="connsiteY31" fmla="*/ 1446272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286958 w 1587511"/>
              <a:gd name="connsiteY28" fmla="*/ 2045443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410556 w 1587511"/>
              <a:gd name="connsiteY31" fmla="*/ 1446272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51846 w 1587511"/>
              <a:gd name="connsiteY35" fmla="*/ 1467293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286958 w 1587511"/>
              <a:gd name="connsiteY28" fmla="*/ 2045443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410556 w 1587511"/>
              <a:gd name="connsiteY31" fmla="*/ 1446272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23818 w 1587511"/>
              <a:gd name="connsiteY35" fmla="*/ 1512838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286958 w 1587511"/>
              <a:gd name="connsiteY28" fmla="*/ 2045443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410556 w 1587511"/>
              <a:gd name="connsiteY31" fmla="*/ 1446272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23818 w 1587511"/>
              <a:gd name="connsiteY35" fmla="*/ 1512838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21697 w 1587511"/>
              <a:gd name="connsiteY45" fmla="*/ 159488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286958 w 1587511"/>
              <a:gd name="connsiteY28" fmla="*/ 2045443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410556 w 1587511"/>
              <a:gd name="connsiteY31" fmla="*/ 1446272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23818 w 1587511"/>
              <a:gd name="connsiteY35" fmla="*/ 1512838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27591 h 6071191"/>
              <a:gd name="connsiteX44" fmla="*/ 1215371 w 1587511"/>
              <a:gd name="connsiteY44" fmla="*/ 148856 h 6071191"/>
              <a:gd name="connsiteX45" fmla="*/ 1304180 w 1587511"/>
              <a:gd name="connsiteY45" fmla="*/ 141971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286958 w 1587511"/>
              <a:gd name="connsiteY28" fmla="*/ 2045443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410556 w 1587511"/>
              <a:gd name="connsiteY31" fmla="*/ 1446272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23818 w 1587511"/>
              <a:gd name="connsiteY35" fmla="*/ 1512838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06571 h 6071191"/>
              <a:gd name="connsiteX44" fmla="*/ 1215371 w 1587511"/>
              <a:gd name="connsiteY44" fmla="*/ 148856 h 6071191"/>
              <a:gd name="connsiteX45" fmla="*/ 1304180 w 1587511"/>
              <a:gd name="connsiteY45" fmla="*/ 141971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  <a:gd name="connsiteX0" fmla="*/ 439194 w 1587511"/>
              <a:gd name="connsiteY0" fmla="*/ 6071191 h 6071191"/>
              <a:gd name="connsiteX1" fmla="*/ 460459 w 1587511"/>
              <a:gd name="connsiteY1" fmla="*/ 5932967 h 6071191"/>
              <a:gd name="connsiteX2" fmla="*/ 471092 w 1587511"/>
              <a:gd name="connsiteY2" fmla="*/ 5795356 h 6071191"/>
              <a:gd name="connsiteX3" fmla="*/ 524255 w 1587511"/>
              <a:gd name="connsiteY3" fmla="*/ 5688419 h 6071191"/>
              <a:gd name="connsiteX4" fmla="*/ 499364 w 1587511"/>
              <a:gd name="connsiteY4" fmla="*/ 5487133 h 6071191"/>
              <a:gd name="connsiteX5" fmla="*/ 421311 w 1587511"/>
              <a:gd name="connsiteY5" fmla="*/ 5394455 h 6071191"/>
              <a:gd name="connsiteX6" fmla="*/ 300971 w 1587511"/>
              <a:gd name="connsiteY6" fmla="*/ 5326912 h 6071191"/>
              <a:gd name="connsiteX7" fmla="*/ 141483 w 1587511"/>
              <a:gd name="connsiteY7" fmla="*/ 5220586 h 6071191"/>
              <a:gd name="connsiteX8" fmla="*/ 53040 w 1587511"/>
              <a:gd name="connsiteY8" fmla="*/ 5207183 h 6071191"/>
              <a:gd name="connsiteX9" fmla="*/ 3259 w 1587511"/>
              <a:gd name="connsiteY9" fmla="*/ 5061098 h 6071191"/>
              <a:gd name="connsiteX10" fmla="*/ 0 w 1587511"/>
              <a:gd name="connsiteY10" fmla="*/ 4958398 h 6071191"/>
              <a:gd name="connsiteX11" fmla="*/ 219780 w 1587511"/>
              <a:gd name="connsiteY11" fmla="*/ 4837814 h 6071191"/>
              <a:gd name="connsiteX12" fmla="*/ 322236 w 1587511"/>
              <a:gd name="connsiteY12" fmla="*/ 4582633 h 6071191"/>
              <a:gd name="connsiteX13" fmla="*/ 425180 w 1587511"/>
              <a:gd name="connsiteY13" fmla="*/ 4267648 h 6071191"/>
              <a:gd name="connsiteX14" fmla="*/ 489220 w 1587511"/>
              <a:gd name="connsiteY14" fmla="*/ 4147187 h 6071191"/>
              <a:gd name="connsiteX15" fmla="*/ 428562 w 1587511"/>
              <a:gd name="connsiteY15" fmla="*/ 3955312 h 6071191"/>
              <a:gd name="connsiteX16" fmla="*/ 354134 w 1587511"/>
              <a:gd name="connsiteY16" fmla="*/ 3891516 h 6071191"/>
              <a:gd name="connsiteX17" fmla="*/ 354255 w 1587511"/>
              <a:gd name="connsiteY17" fmla="*/ 3675485 h 6071191"/>
              <a:gd name="connsiteX18" fmla="*/ 460459 w 1587511"/>
              <a:gd name="connsiteY18" fmla="*/ 3498112 h 6071191"/>
              <a:gd name="connsiteX19" fmla="*/ 517493 w 1587511"/>
              <a:gd name="connsiteY19" fmla="*/ 3186753 h 6071191"/>
              <a:gd name="connsiteX20" fmla="*/ 588050 w 1587511"/>
              <a:gd name="connsiteY20" fmla="*/ 2860158 h 6071191"/>
              <a:gd name="connsiteX21" fmla="*/ 609315 w 1587511"/>
              <a:gd name="connsiteY21" fmla="*/ 2743200 h 6071191"/>
              <a:gd name="connsiteX22" fmla="*/ 481725 w 1587511"/>
              <a:gd name="connsiteY22" fmla="*/ 2573079 h 6071191"/>
              <a:gd name="connsiteX23" fmla="*/ 364766 w 1587511"/>
              <a:gd name="connsiteY23" fmla="*/ 2477386 h 6071191"/>
              <a:gd name="connsiteX24" fmla="*/ 109585 w 1587511"/>
              <a:gd name="connsiteY24" fmla="*/ 2445488 h 6071191"/>
              <a:gd name="connsiteX25" fmla="*/ 45790 w 1587511"/>
              <a:gd name="connsiteY25" fmla="*/ 2381693 h 6071191"/>
              <a:gd name="connsiteX26" fmla="*/ 56422 w 1587511"/>
              <a:gd name="connsiteY26" fmla="*/ 2232837 h 6071191"/>
              <a:gd name="connsiteX27" fmla="*/ 77687 w 1587511"/>
              <a:gd name="connsiteY27" fmla="*/ 2158409 h 6071191"/>
              <a:gd name="connsiteX28" fmla="*/ 286958 w 1587511"/>
              <a:gd name="connsiteY28" fmla="*/ 2045443 h 6071191"/>
              <a:gd name="connsiteX29" fmla="*/ 361508 w 1587511"/>
              <a:gd name="connsiteY29" fmla="*/ 1924493 h 6071191"/>
              <a:gd name="connsiteX30" fmla="*/ 364766 w 1587511"/>
              <a:gd name="connsiteY30" fmla="*/ 1690577 h 6071191"/>
              <a:gd name="connsiteX31" fmla="*/ 410556 w 1587511"/>
              <a:gd name="connsiteY31" fmla="*/ 1446272 h 6071191"/>
              <a:gd name="connsiteX32" fmla="*/ 354134 w 1587511"/>
              <a:gd name="connsiteY32" fmla="*/ 1339702 h 6071191"/>
              <a:gd name="connsiteX33" fmla="*/ 449827 w 1587511"/>
              <a:gd name="connsiteY33" fmla="*/ 1244009 h 6071191"/>
              <a:gd name="connsiteX34" fmla="*/ 588050 w 1587511"/>
              <a:gd name="connsiteY34" fmla="*/ 1318437 h 6071191"/>
              <a:gd name="connsiteX35" fmla="*/ 623818 w 1587511"/>
              <a:gd name="connsiteY35" fmla="*/ 1512838 h 6071191"/>
              <a:gd name="connsiteX36" fmla="*/ 800701 w 1587511"/>
              <a:gd name="connsiteY36" fmla="*/ 1467293 h 6071191"/>
              <a:gd name="connsiteX37" fmla="*/ 832599 w 1587511"/>
              <a:gd name="connsiteY37" fmla="*/ 1244009 h 6071191"/>
              <a:gd name="connsiteX38" fmla="*/ 662478 w 1587511"/>
              <a:gd name="connsiteY38" fmla="*/ 1020726 h 6071191"/>
              <a:gd name="connsiteX39" fmla="*/ 630580 w 1587511"/>
              <a:gd name="connsiteY39" fmla="*/ 914400 h 6071191"/>
              <a:gd name="connsiteX40" fmla="*/ 747539 w 1587511"/>
              <a:gd name="connsiteY40" fmla="*/ 627321 h 6071191"/>
              <a:gd name="connsiteX41" fmla="*/ 928292 w 1587511"/>
              <a:gd name="connsiteY41" fmla="*/ 202019 h 6071191"/>
              <a:gd name="connsiteX42" fmla="*/ 1034618 w 1587511"/>
              <a:gd name="connsiteY42" fmla="*/ 170121 h 6071191"/>
              <a:gd name="connsiteX43" fmla="*/ 1151576 w 1587511"/>
              <a:gd name="connsiteY43" fmla="*/ 106571 h 6071191"/>
              <a:gd name="connsiteX44" fmla="*/ 1215371 w 1587511"/>
              <a:gd name="connsiteY44" fmla="*/ 148856 h 6071191"/>
              <a:gd name="connsiteX45" fmla="*/ 1304180 w 1587511"/>
              <a:gd name="connsiteY45" fmla="*/ 141971 h 6071191"/>
              <a:gd name="connsiteX46" fmla="*/ 1374859 w 1587511"/>
              <a:gd name="connsiteY46" fmla="*/ 138223 h 6071191"/>
              <a:gd name="connsiteX47" fmla="*/ 1587511 w 1587511"/>
              <a:gd name="connsiteY47" fmla="*/ 0 h 607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587511" h="6071191">
                <a:moveTo>
                  <a:pt x="439194" y="6071191"/>
                </a:moveTo>
                <a:lnTo>
                  <a:pt x="460459" y="5932967"/>
                </a:lnTo>
                <a:lnTo>
                  <a:pt x="471092" y="5795356"/>
                </a:lnTo>
                <a:lnTo>
                  <a:pt x="524255" y="5688419"/>
                </a:lnTo>
                <a:lnTo>
                  <a:pt x="499364" y="5487133"/>
                </a:lnTo>
                <a:lnTo>
                  <a:pt x="421311" y="5394455"/>
                </a:lnTo>
                <a:lnTo>
                  <a:pt x="300971" y="5326912"/>
                </a:lnTo>
                <a:lnTo>
                  <a:pt x="141483" y="5220586"/>
                </a:lnTo>
                <a:lnTo>
                  <a:pt x="53040" y="5207183"/>
                </a:lnTo>
                <a:cubicBezTo>
                  <a:pt x="-39462" y="5154984"/>
                  <a:pt x="29195" y="5106290"/>
                  <a:pt x="3259" y="5061098"/>
                </a:cubicBezTo>
                <a:lnTo>
                  <a:pt x="0" y="4958398"/>
                </a:lnTo>
                <a:cubicBezTo>
                  <a:pt x="135155" y="4872658"/>
                  <a:pt x="137177" y="4878009"/>
                  <a:pt x="219780" y="4837814"/>
                </a:cubicBezTo>
                <a:lnTo>
                  <a:pt x="322236" y="4582633"/>
                </a:lnTo>
                <a:cubicBezTo>
                  <a:pt x="356551" y="4477638"/>
                  <a:pt x="404879" y="4365637"/>
                  <a:pt x="425180" y="4267648"/>
                </a:cubicBezTo>
                <a:lnTo>
                  <a:pt x="489220" y="4147187"/>
                </a:lnTo>
                <a:lnTo>
                  <a:pt x="428562" y="3955312"/>
                </a:lnTo>
                <a:lnTo>
                  <a:pt x="354134" y="3891516"/>
                </a:lnTo>
                <a:cubicBezTo>
                  <a:pt x="354174" y="3819506"/>
                  <a:pt x="354215" y="3747495"/>
                  <a:pt x="354255" y="3675485"/>
                </a:cubicBezTo>
                <a:lnTo>
                  <a:pt x="460459" y="3498112"/>
                </a:lnTo>
                <a:cubicBezTo>
                  <a:pt x="479470" y="3394326"/>
                  <a:pt x="508992" y="3287036"/>
                  <a:pt x="517493" y="3186753"/>
                </a:cubicBezTo>
                <a:cubicBezTo>
                  <a:pt x="555026" y="3088398"/>
                  <a:pt x="564531" y="2969023"/>
                  <a:pt x="588050" y="2860158"/>
                </a:cubicBezTo>
                <a:lnTo>
                  <a:pt x="609315" y="2743200"/>
                </a:lnTo>
                <a:lnTo>
                  <a:pt x="481725" y="2573079"/>
                </a:lnTo>
                <a:lnTo>
                  <a:pt x="364766" y="2477386"/>
                </a:lnTo>
                <a:lnTo>
                  <a:pt x="109585" y="2445488"/>
                </a:lnTo>
                <a:lnTo>
                  <a:pt x="45790" y="2381693"/>
                </a:lnTo>
                <a:cubicBezTo>
                  <a:pt x="73858" y="2325067"/>
                  <a:pt x="52878" y="2282456"/>
                  <a:pt x="56422" y="2232837"/>
                </a:cubicBezTo>
                <a:lnTo>
                  <a:pt x="77687" y="2158409"/>
                </a:lnTo>
                <a:lnTo>
                  <a:pt x="286958" y="2045443"/>
                </a:lnTo>
                <a:cubicBezTo>
                  <a:pt x="290787" y="2001623"/>
                  <a:pt x="336658" y="1964810"/>
                  <a:pt x="361508" y="1924493"/>
                </a:cubicBezTo>
                <a:cubicBezTo>
                  <a:pt x="362594" y="1846521"/>
                  <a:pt x="346163" y="1768549"/>
                  <a:pt x="364766" y="1690577"/>
                </a:cubicBezTo>
                <a:lnTo>
                  <a:pt x="410556" y="1446272"/>
                </a:lnTo>
                <a:lnTo>
                  <a:pt x="354134" y="1339702"/>
                </a:lnTo>
                <a:cubicBezTo>
                  <a:pt x="386032" y="1307804"/>
                  <a:pt x="403916" y="1272404"/>
                  <a:pt x="449827" y="1244009"/>
                </a:cubicBezTo>
                <a:cubicBezTo>
                  <a:pt x="502908" y="1261811"/>
                  <a:pt x="541976" y="1293628"/>
                  <a:pt x="588050" y="1318437"/>
                </a:cubicBezTo>
                <a:lnTo>
                  <a:pt x="623818" y="1512838"/>
                </a:lnTo>
                <a:cubicBezTo>
                  <a:pt x="721317" y="1529187"/>
                  <a:pt x="741740" y="1482475"/>
                  <a:pt x="800701" y="1467293"/>
                </a:cubicBezTo>
                <a:lnTo>
                  <a:pt x="832599" y="1244009"/>
                </a:lnTo>
                <a:lnTo>
                  <a:pt x="662478" y="1020726"/>
                </a:lnTo>
                <a:lnTo>
                  <a:pt x="630580" y="914400"/>
                </a:lnTo>
                <a:lnTo>
                  <a:pt x="747539" y="627321"/>
                </a:lnTo>
                <a:lnTo>
                  <a:pt x="928292" y="202019"/>
                </a:lnTo>
                <a:cubicBezTo>
                  <a:pt x="970741" y="180875"/>
                  <a:pt x="999176" y="180754"/>
                  <a:pt x="1034618" y="170121"/>
                </a:cubicBezTo>
                <a:lnTo>
                  <a:pt x="1151576" y="106571"/>
                </a:lnTo>
                <a:lnTo>
                  <a:pt x="1215371" y="148856"/>
                </a:lnTo>
                <a:lnTo>
                  <a:pt x="1304180" y="141971"/>
                </a:lnTo>
                <a:lnTo>
                  <a:pt x="1374859" y="138223"/>
                </a:lnTo>
                <a:lnTo>
                  <a:pt x="1587511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912998" y="5273194"/>
            <a:ext cx="873535" cy="82021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864772" y="1863834"/>
            <a:ext cx="224221" cy="434428"/>
          </a:xfrm>
          <a:custGeom>
            <a:avLst/>
            <a:gdLst>
              <a:gd name="connsiteX0" fmla="*/ 21021 w 224221"/>
              <a:gd name="connsiteY0" fmla="*/ 0 h 434428"/>
              <a:gd name="connsiteX1" fmla="*/ 0 w 224221"/>
              <a:gd name="connsiteY1" fmla="*/ 59559 h 434428"/>
              <a:gd name="connsiteX2" fmla="*/ 21021 w 224221"/>
              <a:gd name="connsiteY2" fmla="*/ 140138 h 434428"/>
              <a:gd name="connsiteX3" fmla="*/ 98097 w 224221"/>
              <a:gd name="connsiteY3" fmla="*/ 182180 h 434428"/>
              <a:gd name="connsiteX4" fmla="*/ 157656 w 224221"/>
              <a:gd name="connsiteY4" fmla="*/ 220718 h 434428"/>
              <a:gd name="connsiteX5" fmla="*/ 175173 w 224221"/>
              <a:gd name="connsiteY5" fmla="*/ 269766 h 434428"/>
              <a:gd name="connsiteX6" fmla="*/ 136635 w 224221"/>
              <a:gd name="connsiteY6" fmla="*/ 346842 h 434428"/>
              <a:gd name="connsiteX7" fmla="*/ 115614 w 224221"/>
              <a:gd name="connsiteY7" fmla="*/ 388883 h 434428"/>
              <a:gd name="connsiteX8" fmla="*/ 70069 w 224221"/>
              <a:gd name="connsiteY8" fmla="*/ 434428 h 434428"/>
              <a:gd name="connsiteX9" fmla="*/ 168166 w 224221"/>
              <a:gd name="connsiteY9" fmla="*/ 416911 h 434428"/>
              <a:gd name="connsiteX10" fmla="*/ 189187 w 224221"/>
              <a:gd name="connsiteY10" fmla="*/ 357352 h 434428"/>
              <a:gd name="connsiteX11" fmla="*/ 203200 w 224221"/>
              <a:gd name="connsiteY11" fmla="*/ 266263 h 434428"/>
              <a:gd name="connsiteX12" fmla="*/ 224221 w 224221"/>
              <a:gd name="connsiteY12" fmla="*/ 178676 h 434428"/>
              <a:gd name="connsiteX13" fmla="*/ 189187 w 224221"/>
              <a:gd name="connsiteY13" fmla="*/ 154152 h 434428"/>
              <a:gd name="connsiteX14" fmla="*/ 136635 w 224221"/>
              <a:gd name="connsiteY14" fmla="*/ 133132 h 434428"/>
              <a:gd name="connsiteX15" fmla="*/ 136635 w 224221"/>
              <a:gd name="connsiteY15" fmla="*/ 59559 h 434428"/>
              <a:gd name="connsiteX16" fmla="*/ 77076 w 224221"/>
              <a:gd name="connsiteY16" fmla="*/ 10511 h 434428"/>
              <a:gd name="connsiteX17" fmla="*/ 21021 w 224221"/>
              <a:gd name="connsiteY17" fmla="*/ 0 h 4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4221" h="434428">
                <a:moveTo>
                  <a:pt x="21021" y="0"/>
                </a:moveTo>
                <a:lnTo>
                  <a:pt x="0" y="59559"/>
                </a:lnTo>
                <a:lnTo>
                  <a:pt x="21021" y="140138"/>
                </a:lnTo>
                <a:lnTo>
                  <a:pt x="98097" y="182180"/>
                </a:lnTo>
                <a:lnTo>
                  <a:pt x="157656" y="220718"/>
                </a:lnTo>
                <a:lnTo>
                  <a:pt x="175173" y="269766"/>
                </a:lnTo>
                <a:lnTo>
                  <a:pt x="136635" y="346842"/>
                </a:lnTo>
                <a:lnTo>
                  <a:pt x="115614" y="388883"/>
                </a:lnTo>
                <a:lnTo>
                  <a:pt x="70069" y="434428"/>
                </a:lnTo>
                <a:lnTo>
                  <a:pt x="168166" y="416911"/>
                </a:lnTo>
                <a:lnTo>
                  <a:pt x="189187" y="357352"/>
                </a:lnTo>
                <a:lnTo>
                  <a:pt x="203200" y="266263"/>
                </a:lnTo>
                <a:lnTo>
                  <a:pt x="224221" y="178676"/>
                </a:lnTo>
                <a:lnTo>
                  <a:pt x="189187" y="154152"/>
                </a:lnTo>
                <a:lnTo>
                  <a:pt x="136635" y="133132"/>
                </a:lnTo>
                <a:lnTo>
                  <a:pt x="136635" y="59559"/>
                </a:lnTo>
                <a:lnTo>
                  <a:pt x="77076" y="10511"/>
                </a:lnTo>
                <a:lnTo>
                  <a:pt x="2102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34618" y="6081764"/>
            <a:ext cx="6842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Honey Creek/North Greenfield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094113">
            <a:off x="6542133" y="3766276"/>
            <a:ext cx="607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Mukwonago Road (National Ave)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05006" y="-123900"/>
            <a:ext cx="5212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Harts Mills/Wauwatosa</a:t>
            </a:r>
            <a:endParaRPr lang="en-US" sz="4000" b="1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9331" y="4734585"/>
            <a:ext cx="12042741" cy="172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~PP2316.WAV">
            <a:hlinkClick r:id="" action="ppaction://media"/>
          </p:cNvPr>
          <p:cNvPicPr>
            <a:picLocks noRot="1" noChangeAspect="1"/>
          </p:cNvPicPr>
          <p:nvPr>
            <a:wavAudioFile r:embed="rId1" name="~PP231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4082962"/>
      </p:ext>
    </p:extLst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2838" t="33609" r="56228" b="25167"/>
          <a:stretch/>
        </p:blipFill>
        <p:spPr>
          <a:xfrm>
            <a:off x="6000749" y="0"/>
            <a:ext cx="619125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0"/>
            <a:ext cx="4926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/>
              <a:t>Bee Hives in Trees</a:t>
            </a:r>
            <a:endParaRPr lang="en-US" sz="4800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/>
          <a:srcRect l="29051" t="55556" r="55391" b="22098"/>
          <a:stretch/>
        </p:blipFill>
        <p:spPr>
          <a:xfrm>
            <a:off x="1" y="2079504"/>
            <a:ext cx="5915004" cy="4778496"/>
          </a:xfrm>
          <a:prstGeom prst="rect">
            <a:avLst/>
          </a:prstGeom>
        </p:spPr>
      </p:pic>
      <p:pic>
        <p:nvPicPr>
          <p:cNvPr id="7" name="~PP546.WAV">
            <a:hlinkClick r:id="" action="ppaction://media"/>
          </p:cNvPr>
          <p:cNvPicPr>
            <a:picLocks noRot="1" noChangeAspect="1"/>
          </p:cNvPicPr>
          <p:nvPr>
            <a:wavAudioFile r:embed="rId1" name="~PP54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910806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4775" t="17375" r="43995" b="41860"/>
          <a:stretch/>
        </p:blipFill>
        <p:spPr>
          <a:xfrm>
            <a:off x="-94130" y="0"/>
            <a:ext cx="12330954" cy="6858000"/>
          </a:xfrm>
          <a:prstGeom prst="rect">
            <a:avLst/>
          </a:prstGeom>
        </p:spPr>
      </p:pic>
      <p:pic>
        <p:nvPicPr>
          <p:cNvPr id="4" name="~PP1272.WAV">
            <a:hlinkClick r:id="" action="ppaction://media"/>
          </p:cNvPr>
          <p:cNvPicPr>
            <a:picLocks noRot="1" noChangeAspect="1"/>
          </p:cNvPicPr>
          <p:nvPr>
            <a:wavAudioFile r:embed="rId1" name="~PP127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2400379"/>
      </p:ext>
    </p:ext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5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8" name="~PP1171.WAV">
            <a:hlinkClick r:id="" action="ppaction://media"/>
          </p:cNvPr>
          <p:cNvPicPr>
            <a:picLocks noRot="1" noChangeAspect="1"/>
          </p:cNvPicPr>
          <p:nvPr>
            <a:wavAudioFile r:embed="rId1" name="~PP1171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7800341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8141" t="23920" r="34309" b="9413"/>
          <a:stretch/>
        </p:blipFill>
        <p:spPr>
          <a:xfrm>
            <a:off x="5325035" y="0"/>
            <a:ext cx="686696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lum bright="12000"/>
          </a:blip>
          <a:srcRect l="28939" t="26026" r="28416" b="30976"/>
          <a:stretch/>
        </p:blipFill>
        <p:spPr>
          <a:xfrm>
            <a:off x="0" y="0"/>
            <a:ext cx="5348814" cy="303365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363217" y="80543"/>
            <a:ext cx="3401757" cy="3378068"/>
          </a:xfrm>
          <a:custGeom>
            <a:avLst/>
            <a:gdLst>
              <a:gd name="connsiteX0" fmla="*/ 3401757 w 3401757"/>
              <a:gd name="connsiteY0" fmla="*/ 1127602 h 3378068"/>
              <a:gd name="connsiteX1" fmla="*/ 3401757 w 3401757"/>
              <a:gd name="connsiteY1" fmla="*/ 1241310 h 3378068"/>
              <a:gd name="connsiteX2" fmla="*/ 3363855 w 3401757"/>
              <a:gd name="connsiteY2" fmla="*/ 0 h 3378068"/>
              <a:gd name="connsiteX3" fmla="*/ 0 w 3401757"/>
              <a:gd name="connsiteY3" fmla="*/ 4738 h 3378068"/>
              <a:gd name="connsiteX4" fmla="*/ 9475 w 3401757"/>
              <a:gd name="connsiteY4" fmla="*/ 3378068 h 3378068"/>
              <a:gd name="connsiteX5" fmla="*/ 3089061 w 3401757"/>
              <a:gd name="connsiteY5" fmla="*/ 3368593 h 3378068"/>
              <a:gd name="connsiteX6" fmla="*/ 3079585 w 3401757"/>
              <a:gd name="connsiteY6" fmla="*/ 1108651 h 3378068"/>
              <a:gd name="connsiteX7" fmla="*/ 3401757 w 3401757"/>
              <a:gd name="connsiteY7" fmla="*/ 1127602 h 3378068"/>
              <a:gd name="connsiteX0" fmla="*/ 3401757 w 3401757"/>
              <a:gd name="connsiteY0" fmla="*/ 1118126 h 3378068"/>
              <a:gd name="connsiteX1" fmla="*/ 3401757 w 3401757"/>
              <a:gd name="connsiteY1" fmla="*/ 1241310 h 3378068"/>
              <a:gd name="connsiteX2" fmla="*/ 3363855 w 3401757"/>
              <a:gd name="connsiteY2" fmla="*/ 0 h 3378068"/>
              <a:gd name="connsiteX3" fmla="*/ 0 w 3401757"/>
              <a:gd name="connsiteY3" fmla="*/ 4738 h 3378068"/>
              <a:gd name="connsiteX4" fmla="*/ 9475 w 3401757"/>
              <a:gd name="connsiteY4" fmla="*/ 3378068 h 3378068"/>
              <a:gd name="connsiteX5" fmla="*/ 3089061 w 3401757"/>
              <a:gd name="connsiteY5" fmla="*/ 3368593 h 3378068"/>
              <a:gd name="connsiteX6" fmla="*/ 3079585 w 3401757"/>
              <a:gd name="connsiteY6" fmla="*/ 1108651 h 3378068"/>
              <a:gd name="connsiteX7" fmla="*/ 3401757 w 3401757"/>
              <a:gd name="connsiteY7" fmla="*/ 1118126 h 3378068"/>
              <a:gd name="connsiteX0" fmla="*/ 3401757 w 3761832"/>
              <a:gd name="connsiteY0" fmla="*/ 1118126 h 3378068"/>
              <a:gd name="connsiteX1" fmla="*/ 3761832 w 3761832"/>
              <a:gd name="connsiteY1" fmla="*/ 1307639 h 3378068"/>
              <a:gd name="connsiteX2" fmla="*/ 3363855 w 3761832"/>
              <a:gd name="connsiteY2" fmla="*/ 0 h 3378068"/>
              <a:gd name="connsiteX3" fmla="*/ 0 w 3761832"/>
              <a:gd name="connsiteY3" fmla="*/ 4738 h 3378068"/>
              <a:gd name="connsiteX4" fmla="*/ 9475 w 3761832"/>
              <a:gd name="connsiteY4" fmla="*/ 3378068 h 3378068"/>
              <a:gd name="connsiteX5" fmla="*/ 3089061 w 3761832"/>
              <a:gd name="connsiteY5" fmla="*/ 3368593 h 3378068"/>
              <a:gd name="connsiteX6" fmla="*/ 3079585 w 3761832"/>
              <a:gd name="connsiteY6" fmla="*/ 1108651 h 3378068"/>
              <a:gd name="connsiteX7" fmla="*/ 3401757 w 3761832"/>
              <a:gd name="connsiteY7" fmla="*/ 1118126 h 3378068"/>
              <a:gd name="connsiteX0" fmla="*/ 3401757 w 3747618"/>
              <a:gd name="connsiteY0" fmla="*/ 1118126 h 3378068"/>
              <a:gd name="connsiteX1" fmla="*/ 3747618 w 3747618"/>
              <a:gd name="connsiteY1" fmla="*/ 1307639 h 3378068"/>
              <a:gd name="connsiteX2" fmla="*/ 3363855 w 3747618"/>
              <a:gd name="connsiteY2" fmla="*/ 0 h 3378068"/>
              <a:gd name="connsiteX3" fmla="*/ 0 w 3747618"/>
              <a:gd name="connsiteY3" fmla="*/ 4738 h 3378068"/>
              <a:gd name="connsiteX4" fmla="*/ 9475 w 3747618"/>
              <a:gd name="connsiteY4" fmla="*/ 3378068 h 3378068"/>
              <a:gd name="connsiteX5" fmla="*/ 3089061 w 3747618"/>
              <a:gd name="connsiteY5" fmla="*/ 3368593 h 3378068"/>
              <a:gd name="connsiteX6" fmla="*/ 3079585 w 3747618"/>
              <a:gd name="connsiteY6" fmla="*/ 1108651 h 3378068"/>
              <a:gd name="connsiteX7" fmla="*/ 3401757 w 3747618"/>
              <a:gd name="connsiteY7" fmla="*/ 1118126 h 3378068"/>
              <a:gd name="connsiteX0" fmla="*/ 3401757 w 3401757"/>
              <a:gd name="connsiteY0" fmla="*/ 1118126 h 3378068"/>
              <a:gd name="connsiteX1" fmla="*/ 3363855 w 3401757"/>
              <a:gd name="connsiteY1" fmla="*/ 0 h 3378068"/>
              <a:gd name="connsiteX2" fmla="*/ 0 w 3401757"/>
              <a:gd name="connsiteY2" fmla="*/ 4738 h 3378068"/>
              <a:gd name="connsiteX3" fmla="*/ 9475 w 3401757"/>
              <a:gd name="connsiteY3" fmla="*/ 3378068 h 3378068"/>
              <a:gd name="connsiteX4" fmla="*/ 3089061 w 3401757"/>
              <a:gd name="connsiteY4" fmla="*/ 3368593 h 3378068"/>
              <a:gd name="connsiteX5" fmla="*/ 3079585 w 3401757"/>
              <a:gd name="connsiteY5" fmla="*/ 1108651 h 3378068"/>
              <a:gd name="connsiteX6" fmla="*/ 3401757 w 3401757"/>
              <a:gd name="connsiteY6" fmla="*/ 1118126 h 3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1757" h="3378068">
                <a:moveTo>
                  <a:pt x="3401757" y="1118126"/>
                </a:moveTo>
                <a:lnTo>
                  <a:pt x="3363855" y="0"/>
                </a:lnTo>
                <a:lnTo>
                  <a:pt x="0" y="4738"/>
                </a:lnTo>
                <a:cubicBezTo>
                  <a:pt x="3158" y="1129181"/>
                  <a:pt x="6317" y="2253625"/>
                  <a:pt x="9475" y="3378068"/>
                </a:cubicBezTo>
                <a:lnTo>
                  <a:pt x="3089061" y="3368593"/>
                </a:lnTo>
                <a:cubicBezTo>
                  <a:pt x="3085902" y="2615279"/>
                  <a:pt x="3082744" y="1861965"/>
                  <a:pt x="3079585" y="1108651"/>
                </a:cubicBezTo>
                <a:lnTo>
                  <a:pt x="3401757" y="111812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358479" y="3515465"/>
            <a:ext cx="3411233" cy="3302263"/>
          </a:xfrm>
          <a:custGeom>
            <a:avLst/>
            <a:gdLst>
              <a:gd name="connsiteX0" fmla="*/ 3411233 w 3411233"/>
              <a:gd name="connsiteY0" fmla="*/ 506947 h 3302263"/>
              <a:gd name="connsiteX1" fmla="*/ 3117488 w 3411233"/>
              <a:gd name="connsiteY1" fmla="*/ 502210 h 3302263"/>
              <a:gd name="connsiteX2" fmla="*/ 3093799 w 3411233"/>
              <a:gd name="connsiteY2" fmla="*/ 0 h 3302263"/>
              <a:gd name="connsiteX3" fmla="*/ 9475 w 3411233"/>
              <a:gd name="connsiteY3" fmla="*/ 4738 h 3302263"/>
              <a:gd name="connsiteX4" fmla="*/ 0 w 3411233"/>
              <a:gd name="connsiteY4" fmla="*/ 3264361 h 3302263"/>
              <a:gd name="connsiteX5" fmla="*/ 3397019 w 3411233"/>
              <a:gd name="connsiteY5" fmla="*/ 3302263 h 3302263"/>
              <a:gd name="connsiteX6" fmla="*/ 3411233 w 3411233"/>
              <a:gd name="connsiteY6" fmla="*/ 506947 h 3302263"/>
              <a:gd name="connsiteX0" fmla="*/ 3411233 w 3411233"/>
              <a:gd name="connsiteY0" fmla="*/ 506947 h 3302263"/>
              <a:gd name="connsiteX1" fmla="*/ 3117488 w 3411233"/>
              <a:gd name="connsiteY1" fmla="*/ 502210 h 3302263"/>
              <a:gd name="connsiteX2" fmla="*/ 3093799 w 3411233"/>
              <a:gd name="connsiteY2" fmla="*/ 0 h 3302263"/>
              <a:gd name="connsiteX3" fmla="*/ 9475 w 3411233"/>
              <a:gd name="connsiteY3" fmla="*/ 4738 h 3302263"/>
              <a:gd name="connsiteX4" fmla="*/ 0 w 3411233"/>
              <a:gd name="connsiteY4" fmla="*/ 3302263 h 3302263"/>
              <a:gd name="connsiteX5" fmla="*/ 3397019 w 3411233"/>
              <a:gd name="connsiteY5" fmla="*/ 3302263 h 3302263"/>
              <a:gd name="connsiteX6" fmla="*/ 3411233 w 3411233"/>
              <a:gd name="connsiteY6" fmla="*/ 506947 h 330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1233" h="3302263">
                <a:moveTo>
                  <a:pt x="3411233" y="506947"/>
                </a:moveTo>
                <a:lnTo>
                  <a:pt x="3117488" y="502210"/>
                </a:lnTo>
                <a:lnTo>
                  <a:pt x="3093799" y="0"/>
                </a:lnTo>
                <a:lnTo>
                  <a:pt x="9475" y="4738"/>
                </a:lnTo>
                <a:cubicBezTo>
                  <a:pt x="6317" y="1091279"/>
                  <a:pt x="3158" y="2215722"/>
                  <a:pt x="0" y="3302263"/>
                </a:cubicBezTo>
                <a:lnTo>
                  <a:pt x="3397019" y="3302263"/>
                </a:lnTo>
                <a:cubicBezTo>
                  <a:pt x="3398598" y="2367333"/>
                  <a:pt x="3400178" y="1432402"/>
                  <a:pt x="3411233" y="506947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59972" y="4698817"/>
            <a:ext cx="4487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Greenfield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5034" y="1240207"/>
            <a:ext cx="4487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Wauwatosa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8572386">
            <a:off x="7856982" y="1495242"/>
            <a:ext cx="3104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    City of Milwaukee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18" name="~PP2062.WAV">
            <a:hlinkClick r:id="" action="ppaction://media"/>
          </p:cNvPr>
          <p:cNvPicPr>
            <a:picLocks noRot="1" noChangeAspect="1"/>
          </p:cNvPicPr>
          <p:nvPr>
            <a:wavAudioFile r:embed="rId1" name="~PP206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4476561"/>
      </p:ext>
    </p:ext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8141" t="23920" r="34309" b="9413"/>
          <a:stretch/>
        </p:blipFill>
        <p:spPr>
          <a:xfrm>
            <a:off x="5325035" y="0"/>
            <a:ext cx="686696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lum bright="12000"/>
          </a:blip>
          <a:srcRect l="28939" t="26026" r="28416" b="30976"/>
          <a:stretch/>
        </p:blipFill>
        <p:spPr>
          <a:xfrm>
            <a:off x="-23779" y="1"/>
            <a:ext cx="5348814" cy="303365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363217" y="80543"/>
            <a:ext cx="3401757" cy="3378068"/>
          </a:xfrm>
          <a:custGeom>
            <a:avLst/>
            <a:gdLst>
              <a:gd name="connsiteX0" fmla="*/ 3401757 w 3401757"/>
              <a:gd name="connsiteY0" fmla="*/ 1127602 h 3378068"/>
              <a:gd name="connsiteX1" fmla="*/ 3401757 w 3401757"/>
              <a:gd name="connsiteY1" fmla="*/ 1241310 h 3378068"/>
              <a:gd name="connsiteX2" fmla="*/ 3363855 w 3401757"/>
              <a:gd name="connsiteY2" fmla="*/ 0 h 3378068"/>
              <a:gd name="connsiteX3" fmla="*/ 0 w 3401757"/>
              <a:gd name="connsiteY3" fmla="*/ 4738 h 3378068"/>
              <a:gd name="connsiteX4" fmla="*/ 9475 w 3401757"/>
              <a:gd name="connsiteY4" fmla="*/ 3378068 h 3378068"/>
              <a:gd name="connsiteX5" fmla="*/ 3089061 w 3401757"/>
              <a:gd name="connsiteY5" fmla="*/ 3368593 h 3378068"/>
              <a:gd name="connsiteX6" fmla="*/ 3079585 w 3401757"/>
              <a:gd name="connsiteY6" fmla="*/ 1108651 h 3378068"/>
              <a:gd name="connsiteX7" fmla="*/ 3401757 w 3401757"/>
              <a:gd name="connsiteY7" fmla="*/ 1127602 h 3378068"/>
              <a:gd name="connsiteX0" fmla="*/ 3401757 w 3401757"/>
              <a:gd name="connsiteY0" fmla="*/ 1118126 h 3378068"/>
              <a:gd name="connsiteX1" fmla="*/ 3401757 w 3401757"/>
              <a:gd name="connsiteY1" fmla="*/ 1241310 h 3378068"/>
              <a:gd name="connsiteX2" fmla="*/ 3363855 w 3401757"/>
              <a:gd name="connsiteY2" fmla="*/ 0 h 3378068"/>
              <a:gd name="connsiteX3" fmla="*/ 0 w 3401757"/>
              <a:gd name="connsiteY3" fmla="*/ 4738 h 3378068"/>
              <a:gd name="connsiteX4" fmla="*/ 9475 w 3401757"/>
              <a:gd name="connsiteY4" fmla="*/ 3378068 h 3378068"/>
              <a:gd name="connsiteX5" fmla="*/ 3089061 w 3401757"/>
              <a:gd name="connsiteY5" fmla="*/ 3368593 h 3378068"/>
              <a:gd name="connsiteX6" fmla="*/ 3079585 w 3401757"/>
              <a:gd name="connsiteY6" fmla="*/ 1108651 h 3378068"/>
              <a:gd name="connsiteX7" fmla="*/ 3401757 w 3401757"/>
              <a:gd name="connsiteY7" fmla="*/ 1118126 h 3378068"/>
              <a:gd name="connsiteX0" fmla="*/ 3401757 w 3761832"/>
              <a:gd name="connsiteY0" fmla="*/ 1118126 h 3378068"/>
              <a:gd name="connsiteX1" fmla="*/ 3761832 w 3761832"/>
              <a:gd name="connsiteY1" fmla="*/ 1307639 h 3378068"/>
              <a:gd name="connsiteX2" fmla="*/ 3363855 w 3761832"/>
              <a:gd name="connsiteY2" fmla="*/ 0 h 3378068"/>
              <a:gd name="connsiteX3" fmla="*/ 0 w 3761832"/>
              <a:gd name="connsiteY3" fmla="*/ 4738 h 3378068"/>
              <a:gd name="connsiteX4" fmla="*/ 9475 w 3761832"/>
              <a:gd name="connsiteY4" fmla="*/ 3378068 h 3378068"/>
              <a:gd name="connsiteX5" fmla="*/ 3089061 w 3761832"/>
              <a:gd name="connsiteY5" fmla="*/ 3368593 h 3378068"/>
              <a:gd name="connsiteX6" fmla="*/ 3079585 w 3761832"/>
              <a:gd name="connsiteY6" fmla="*/ 1108651 h 3378068"/>
              <a:gd name="connsiteX7" fmla="*/ 3401757 w 3761832"/>
              <a:gd name="connsiteY7" fmla="*/ 1118126 h 3378068"/>
              <a:gd name="connsiteX0" fmla="*/ 3401757 w 3747618"/>
              <a:gd name="connsiteY0" fmla="*/ 1118126 h 3378068"/>
              <a:gd name="connsiteX1" fmla="*/ 3747618 w 3747618"/>
              <a:gd name="connsiteY1" fmla="*/ 1307639 h 3378068"/>
              <a:gd name="connsiteX2" fmla="*/ 3363855 w 3747618"/>
              <a:gd name="connsiteY2" fmla="*/ 0 h 3378068"/>
              <a:gd name="connsiteX3" fmla="*/ 0 w 3747618"/>
              <a:gd name="connsiteY3" fmla="*/ 4738 h 3378068"/>
              <a:gd name="connsiteX4" fmla="*/ 9475 w 3747618"/>
              <a:gd name="connsiteY4" fmla="*/ 3378068 h 3378068"/>
              <a:gd name="connsiteX5" fmla="*/ 3089061 w 3747618"/>
              <a:gd name="connsiteY5" fmla="*/ 3368593 h 3378068"/>
              <a:gd name="connsiteX6" fmla="*/ 3079585 w 3747618"/>
              <a:gd name="connsiteY6" fmla="*/ 1108651 h 3378068"/>
              <a:gd name="connsiteX7" fmla="*/ 3401757 w 3747618"/>
              <a:gd name="connsiteY7" fmla="*/ 1118126 h 3378068"/>
              <a:gd name="connsiteX0" fmla="*/ 3401757 w 3401757"/>
              <a:gd name="connsiteY0" fmla="*/ 1118126 h 3378068"/>
              <a:gd name="connsiteX1" fmla="*/ 3363855 w 3401757"/>
              <a:gd name="connsiteY1" fmla="*/ 0 h 3378068"/>
              <a:gd name="connsiteX2" fmla="*/ 0 w 3401757"/>
              <a:gd name="connsiteY2" fmla="*/ 4738 h 3378068"/>
              <a:gd name="connsiteX3" fmla="*/ 9475 w 3401757"/>
              <a:gd name="connsiteY3" fmla="*/ 3378068 h 3378068"/>
              <a:gd name="connsiteX4" fmla="*/ 3089061 w 3401757"/>
              <a:gd name="connsiteY4" fmla="*/ 3368593 h 3378068"/>
              <a:gd name="connsiteX5" fmla="*/ 3079585 w 3401757"/>
              <a:gd name="connsiteY5" fmla="*/ 1108651 h 3378068"/>
              <a:gd name="connsiteX6" fmla="*/ 3401757 w 3401757"/>
              <a:gd name="connsiteY6" fmla="*/ 1118126 h 3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1757" h="3378068">
                <a:moveTo>
                  <a:pt x="3401757" y="1118126"/>
                </a:moveTo>
                <a:lnTo>
                  <a:pt x="3363855" y="0"/>
                </a:lnTo>
                <a:lnTo>
                  <a:pt x="0" y="4738"/>
                </a:lnTo>
                <a:cubicBezTo>
                  <a:pt x="3158" y="1129181"/>
                  <a:pt x="6317" y="2253625"/>
                  <a:pt x="9475" y="3378068"/>
                </a:cubicBezTo>
                <a:lnTo>
                  <a:pt x="3089061" y="3368593"/>
                </a:lnTo>
                <a:cubicBezTo>
                  <a:pt x="3085902" y="2615279"/>
                  <a:pt x="3082744" y="1861965"/>
                  <a:pt x="3079585" y="1108651"/>
                </a:cubicBezTo>
                <a:lnTo>
                  <a:pt x="3401757" y="111812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358479" y="3515465"/>
            <a:ext cx="3411233" cy="3302263"/>
          </a:xfrm>
          <a:custGeom>
            <a:avLst/>
            <a:gdLst>
              <a:gd name="connsiteX0" fmla="*/ 3411233 w 3411233"/>
              <a:gd name="connsiteY0" fmla="*/ 506947 h 3302263"/>
              <a:gd name="connsiteX1" fmla="*/ 3117488 w 3411233"/>
              <a:gd name="connsiteY1" fmla="*/ 502210 h 3302263"/>
              <a:gd name="connsiteX2" fmla="*/ 3093799 w 3411233"/>
              <a:gd name="connsiteY2" fmla="*/ 0 h 3302263"/>
              <a:gd name="connsiteX3" fmla="*/ 9475 w 3411233"/>
              <a:gd name="connsiteY3" fmla="*/ 4738 h 3302263"/>
              <a:gd name="connsiteX4" fmla="*/ 0 w 3411233"/>
              <a:gd name="connsiteY4" fmla="*/ 3264361 h 3302263"/>
              <a:gd name="connsiteX5" fmla="*/ 3397019 w 3411233"/>
              <a:gd name="connsiteY5" fmla="*/ 3302263 h 3302263"/>
              <a:gd name="connsiteX6" fmla="*/ 3411233 w 3411233"/>
              <a:gd name="connsiteY6" fmla="*/ 506947 h 3302263"/>
              <a:gd name="connsiteX0" fmla="*/ 3411233 w 3411233"/>
              <a:gd name="connsiteY0" fmla="*/ 506947 h 3302263"/>
              <a:gd name="connsiteX1" fmla="*/ 3117488 w 3411233"/>
              <a:gd name="connsiteY1" fmla="*/ 502210 h 3302263"/>
              <a:gd name="connsiteX2" fmla="*/ 3093799 w 3411233"/>
              <a:gd name="connsiteY2" fmla="*/ 0 h 3302263"/>
              <a:gd name="connsiteX3" fmla="*/ 9475 w 3411233"/>
              <a:gd name="connsiteY3" fmla="*/ 4738 h 3302263"/>
              <a:gd name="connsiteX4" fmla="*/ 0 w 3411233"/>
              <a:gd name="connsiteY4" fmla="*/ 3302263 h 3302263"/>
              <a:gd name="connsiteX5" fmla="*/ 3397019 w 3411233"/>
              <a:gd name="connsiteY5" fmla="*/ 3302263 h 3302263"/>
              <a:gd name="connsiteX6" fmla="*/ 3411233 w 3411233"/>
              <a:gd name="connsiteY6" fmla="*/ 506947 h 330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1233" h="3302263">
                <a:moveTo>
                  <a:pt x="3411233" y="506947"/>
                </a:moveTo>
                <a:lnTo>
                  <a:pt x="3117488" y="502210"/>
                </a:lnTo>
                <a:lnTo>
                  <a:pt x="3093799" y="0"/>
                </a:lnTo>
                <a:lnTo>
                  <a:pt x="9475" y="4738"/>
                </a:lnTo>
                <a:cubicBezTo>
                  <a:pt x="6317" y="1091279"/>
                  <a:pt x="3158" y="2215722"/>
                  <a:pt x="0" y="3302263"/>
                </a:cubicBezTo>
                <a:lnTo>
                  <a:pt x="3397019" y="3302263"/>
                </a:lnTo>
                <a:cubicBezTo>
                  <a:pt x="3398598" y="2367333"/>
                  <a:pt x="3400178" y="1432402"/>
                  <a:pt x="3411233" y="506947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59972" y="4698817"/>
            <a:ext cx="4487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Greenfield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5034" y="1240207"/>
            <a:ext cx="4487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Wauwatosa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8572386">
            <a:off x="8141805" y="2099696"/>
            <a:ext cx="310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Milwaukee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570204" y="3520469"/>
            <a:ext cx="394616" cy="36291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11588" y="2022640"/>
            <a:ext cx="453920" cy="40982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769844" y="2274095"/>
            <a:ext cx="252461" cy="1434722"/>
          </a:xfrm>
          <a:custGeom>
            <a:avLst/>
            <a:gdLst>
              <a:gd name="connsiteX0" fmla="*/ 252412 w 252412"/>
              <a:gd name="connsiteY0" fmla="*/ 0 h 642937"/>
              <a:gd name="connsiteX1" fmla="*/ 252412 w 252412"/>
              <a:gd name="connsiteY1" fmla="*/ 0 h 642937"/>
              <a:gd name="connsiteX2" fmla="*/ 230981 w 252412"/>
              <a:gd name="connsiteY2" fmla="*/ 4762 h 642937"/>
              <a:gd name="connsiteX3" fmla="*/ 223837 w 252412"/>
              <a:gd name="connsiteY3" fmla="*/ 9525 h 642937"/>
              <a:gd name="connsiteX4" fmla="*/ 216694 w 252412"/>
              <a:gd name="connsiteY4" fmla="*/ 11906 h 642937"/>
              <a:gd name="connsiteX5" fmla="*/ 204787 w 252412"/>
              <a:gd name="connsiteY5" fmla="*/ 23812 h 642937"/>
              <a:gd name="connsiteX6" fmla="*/ 202406 w 252412"/>
              <a:gd name="connsiteY6" fmla="*/ 23812 h 642937"/>
              <a:gd name="connsiteX7" fmla="*/ 147637 w 252412"/>
              <a:gd name="connsiteY7" fmla="*/ 38100 h 642937"/>
              <a:gd name="connsiteX8" fmla="*/ 73819 w 252412"/>
              <a:gd name="connsiteY8" fmla="*/ 476250 h 642937"/>
              <a:gd name="connsiteX9" fmla="*/ 0 w 252412"/>
              <a:gd name="connsiteY9" fmla="*/ 642937 h 642937"/>
              <a:gd name="connsiteX0" fmla="*/ 254793 w 254793"/>
              <a:gd name="connsiteY0" fmla="*/ 0 h 1002506"/>
              <a:gd name="connsiteX1" fmla="*/ 254793 w 254793"/>
              <a:gd name="connsiteY1" fmla="*/ 0 h 1002506"/>
              <a:gd name="connsiteX2" fmla="*/ 233362 w 254793"/>
              <a:gd name="connsiteY2" fmla="*/ 4762 h 1002506"/>
              <a:gd name="connsiteX3" fmla="*/ 226218 w 254793"/>
              <a:gd name="connsiteY3" fmla="*/ 9525 h 1002506"/>
              <a:gd name="connsiteX4" fmla="*/ 219075 w 254793"/>
              <a:gd name="connsiteY4" fmla="*/ 11906 h 1002506"/>
              <a:gd name="connsiteX5" fmla="*/ 207168 w 254793"/>
              <a:gd name="connsiteY5" fmla="*/ 23812 h 1002506"/>
              <a:gd name="connsiteX6" fmla="*/ 204787 w 254793"/>
              <a:gd name="connsiteY6" fmla="*/ 23812 h 1002506"/>
              <a:gd name="connsiteX7" fmla="*/ 150018 w 254793"/>
              <a:gd name="connsiteY7" fmla="*/ 38100 h 1002506"/>
              <a:gd name="connsiteX8" fmla="*/ 76200 w 254793"/>
              <a:gd name="connsiteY8" fmla="*/ 476250 h 1002506"/>
              <a:gd name="connsiteX9" fmla="*/ 0 w 254793"/>
              <a:gd name="connsiteY9" fmla="*/ 1002506 h 1002506"/>
              <a:gd name="connsiteX0" fmla="*/ 254793 w 254793"/>
              <a:gd name="connsiteY0" fmla="*/ 0 h 1002506"/>
              <a:gd name="connsiteX1" fmla="*/ 254793 w 254793"/>
              <a:gd name="connsiteY1" fmla="*/ 0 h 1002506"/>
              <a:gd name="connsiteX2" fmla="*/ 233362 w 254793"/>
              <a:gd name="connsiteY2" fmla="*/ 4762 h 1002506"/>
              <a:gd name="connsiteX3" fmla="*/ 226218 w 254793"/>
              <a:gd name="connsiteY3" fmla="*/ 9525 h 1002506"/>
              <a:gd name="connsiteX4" fmla="*/ 219075 w 254793"/>
              <a:gd name="connsiteY4" fmla="*/ 11906 h 1002506"/>
              <a:gd name="connsiteX5" fmla="*/ 207168 w 254793"/>
              <a:gd name="connsiteY5" fmla="*/ 23812 h 1002506"/>
              <a:gd name="connsiteX6" fmla="*/ 204787 w 254793"/>
              <a:gd name="connsiteY6" fmla="*/ 23812 h 1002506"/>
              <a:gd name="connsiteX7" fmla="*/ 150018 w 254793"/>
              <a:gd name="connsiteY7" fmla="*/ 38100 h 1002506"/>
              <a:gd name="connsiteX8" fmla="*/ 2381 w 254793"/>
              <a:gd name="connsiteY8" fmla="*/ 640557 h 1002506"/>
              <a:gd name="connsiteX9" fmla="*/ 0 w 254793"/>
              <a:gd name="connsiteY9" fmla="*/ 1002506 h 1002506"/>
              <a:gd name="connsiteX0" fmla="*/ 252461 w 252461"/>
              <a:gd name="connsiteY0" fmla="*/ 0 h 1434722"/>
              <a:gd name="connsiteX1" fmla="*/ 252461 w 252461"/>
              <a:gd name="connsiteY1" fmla="*/ 0 h 1434722"/>
              <a:gd name="connsiteX2" fmla="*/ 231030 w 252461"/>
              <a:gd name="connsiteY2" fmla="*/ 4762 h 1434722"/>
              <a:gd name="connsiteX3" fmla="*/ 223886 w 252461"/>
              <a:gd name="connsiteY3" fmla="*/ 9525 h 1434722"/>
              <a:gd name="connsiteX4" fmla="*/ 216743 w 252461"/>
              <a:gd name="connsiteY4" fmla="*/ 11906 h 1434722"/>
              <a:gd name="connsiteX5" fmla="*/ 204836 w 252461"/>
              <a:gd name="connsiteY5" fmla="*/ 23812 h 1434722"/>
              <a:gd name="connsiteX6" fmla="*/ 202455 w 252461"/>
              <a:gd name="connsiteY6" fmla="*/ 23812 h 1434722"/>
              <a:gd name="connsiteX7" fmla="*/ 147686 w 252461"/>
              <a:gd name="connsiteY7" fmla="*/ 38100 h 1434722"/>
              <a:gd name="connsiteX8" fmla="*/ 49 w 252461"/>
              <a:gd name="connsiteY8" fmla="*/ 640557 h 1434722"/>
              <a:gd name="connsiteX9" fmla="*/ 7661 w 252461"/>
              <a:gd name="connsiteY9" fmla="*/ 1434722 h 143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461" h="1434722">
                <a:moveTo>
                  <a:pt x="252461" y="0"/>
                </a:moveTo>
                <a:lnTo>
                  <a:pt x="252461" y="0"/>
                </a:lnTo>
                <a:cubicBezTo>
                  <a:pt x="245317" y="1587"/>
                  <a:pt x="237972" y="2448"/>
                  <a:pt x="231030" y="4762"/>
                </a:cubicBezTo>
                <a:cubicBezTo>
                  <a:pt x="228315" y="5667"/>
                  <a:pt x="226446" y="8245"/>
                  <a:pt x="223886" y="9525"/>
                </a:cubicBezTo>
                <a:cubicBezTo>
                  <a:pt x="221641" y="10647"/>
                  <a:pt x="219124" y="11112"/>
                  <a:pt x="216743" y="11906"/>
                </a:cubicBezTo>
                <a:cubicBezTo>
                  <a:pt x="211980" y="19050"/>
                  <a:pt x="212774" y="19843"/>
                  <a:pt x="204836" y="23812"/>
                </a:cubicBezTo>
                <a:cubicBezTo>
                  <a:pt x="204126" y="24167"/>
                  <a:pt x="203249" y="23812"/>
                  <a:pt x="202455" y="23812"/>
                </a:cubicBezTo>
                <a:lnTo>
                  <a:pt x="147686" y="38100"/>
                </a:lnTo>
                <a:lnTo>
                  <a:pt x="49" y="640557"/>
                </a:lnTo>
                <a:cubicBezTo>
                  <a:pt x="-745" y="761207"/>
                  <a:pt x="8455" y="1314072"/>
                  <a:pt x="7661" y="143472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25085" y="2353854"/>
            <a:ext cx="302692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Harts Mills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51357" y="3726166"/>
            <a:ext cx="3026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Honey Creek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21" name="~PP873.WAV">
            <a:hlinkClick r:id="" action="ppaction://media"/>
          </p:cNvPr>
          <p:cNvPicPr>
            <a:picLocks noRot="1" noChangeAspect="1"/>
          </p:cNvPicPr>
          <p:nvPr>
            <a:wavAudioFile r:embed="rId1" name="~PP87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244611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arts Mills Marker Photo, Click for full siz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53" t="35952" r="15754" b="14975"/>
          <a:stretch/>
        </p:blipFill>
        <p:spPr bwMode="auto">
          <a:xfrm>
            <a:off x="32084" y="0"/>
            <a:ext cx="12159916" cy="684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~PP1869.WAV">
            <a:hlinkClick r:id="" action="ppaction://media"/>
          </p:cNvPr>
          <p:cNvPicPr>
            <a:picLocks noRot="1" noChangeAspect="1"/>
          </p:cNvPicPr>
          <p:nvPr>
            <a:wavAudioFile r:embed="rId1" name="~PP186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9285235"/>
      </p:ext>
    </p:ext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3524" t="13948" r="11951" b="1389"/>
          <a:stretch/>
        </p:blipFill>
        <p:spPr>
          <a:xfrm>
            <a:off x="0" y="-11289"/>
            <a:ext cx="12192000" cy="686928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2190750" y="5193030"/>
            <a:ext cx="2038350" cy="472440"/>
          </a:xfrm>
          <a:custGeom>
            <a:avLst/>
            <a:gdLst>
              <a:gd name="connsiteX0" fmla="*/ 2038350 w 2038350"/>
              <a:gd name="connsiteY0" fmla="*/ 0 h 472440"/>
              <a:gd name="connsiteX1" fmla="*/ 1889760 w 2038350"/>
              <a:gd name="connsiteY1" fmla="*/ 30480 h 472440"/>
              <a:gd name="connsiteX2" fmla="*/ 1794510 w 2038350"/>
              <a:gd name="connsiteY2" fmla="*/ 68580 h 472440"/>
              <a:gd name="connsiteX3" fmla="*/ 1592580 w 2038350"/>
              <a:gd name="connsiteY3" fmla="*/ 80010 h 472440"/>
              <a:gd name="connsiteX4" fmla="*/ 1451610 w 2038350"/>
              <a:gd name="connsiteY4" fmla="*/ 148590 h 472440"/>
              <a:gd name="connsiteX5" fmla="*/ 1264920 w 2038350"/>
              <a:gd name="connsiteY5" fmla="*/ 152400 h 472440"/>
              <a:gd name="connsiteX6" fmla="*/ 1108710 w 2038350"/>
              <a:gd name="connsiteY6" fmla="*/ 190500 h 472440"/>
              <a:gd name="connsiteX7" fmla="*/ 967740 w 2038350"/>
              <a:gd name="connsiteY7" fmla="*/ 198120 h 472440"/>
              <a:gd name="connsiteX8" fmla="*/ 796290 w 2038350"/>
              <a:gd name="connsiteY8" fmla="*/ 251460 h 472440"/>
              <a:gd name="connsiteX9" fmla="*/ 655320 w 2038350"/>
              <a:gd name="connsiteY9" fmla="*/ 262890 h 472440"/>
              <a:gd name="connsiteX10" fmla="*/ 510540 w 2038350"/>
              <a:gd name="connsiteY10" fmla="*/ 346710 h 472440"/>
              <a:gd name="connsiteX11" fmla="*/ 407670 w 2038350"/>
              <a:gd name="connsiteY11" fmla="*/ 350520 h 472440"/>
              <a:gd name="connsiteX12" fmla="*/ 224790 w 2038350"/>
              <a:gd name="connsiteY12" fmla="*/ 468630 h 472440"/>
              <a:gd name="connsiteX13" fmla="*/ 171450 w 2038350"/>
              <a:gd name="connsiteY13" fmla="*/ 472440 h 472440"/>
              <a:gd name="connsiteX14" fmla="*/ 95250 w 2038350"/>
              <a:gd name="connsiteY14" fmla="*/ 422910 h 472440"/>
              <a:gd name="connsiteX15" fmla="*/ 0 w 2038350"/>
              <a:gd name="connsiteY15" fmla="*/ 32766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8350" h="472440">
                <a:moveTo>
                  <a:pt x="2038350" y="0"/>
                </a:moveTo>
                <a:lnTo>
                  <a:pt x="1889760" y="30480"/>
                </a:lnTo>
                <a:lnTo>
                  <a:pt x="1794510" y="68580"/>
                </a:lnTo>
                <a:lnTo>
                  <a:pt x="1592580" y="80010"/>
                </a:lnTo>
                <a:lnTo>
                  <a:pt x="1451610" y="148590"/>
                </a:lnTo>
                <a:lnTo>
                  <a:pt x="1264920" y="152400"/>
                </a:lnTo>
                <a:lnTo>
                  <a:pt x="1108710" y="190500"/>
                </a:lnTo>
                <a:lnTo>
                  <a:pt x="967740" y="198120"/>
                </a:lnTo>
                <a:lnTo>
                  <a:pt x="796290" y="251460"/>
                </a:lnTo>
                <a:lnTo>
                  <a:pt x="655320" y="262890"/>
                </a:lnTo>
                <a:lnTo>
                  <a:pt x="510540" y="346710"/>
                </a:lnTo>
                <a:lnTo>
                  <a:pt x="407670" y="350520"/>
                </a:lnTo>
                <a:lnTo>
                  <a:pt x="224790" y="468630"/>
                </a:lnTo>
                <a:lnTo>
                  <a:pt x="171450" y="472440"/>
                </a:lnTo>
                <a:lnTo>
                  <a:pt x="95250" y="422910"/>
                </a:lnTo>
                <a:lnTo>
                  <a:pt x="0" y="32766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28912" y="2098553"/>
            <a:ext cx="8377940" cy="4782862"/>
          </a:xfrm>
          <a:custGeom>
            <a:avLst/>
            <a:gdLst>
              <a:gd name="connsiteX0" fmla="*/ 8244590 w 8244590"/>
              <a:gd name="connsiteY0" fmla="*/ 4721902 h 4721902"/>
              <a:gd name="connsiteX1" fmla="*/ 7989757 w 8244590"/>
              <a:gd name="connsiteY1" fmla="*/ 4661941 h 4721902"/>
              <a:gd name="connsiteX2" fmla="*/ 7659973 w 8244590"/>
              <a:gd name="connsiteY2" fmla="*/ 4362138 h 4721902"/>
              <a:gd name="connsiteX3" fmla="*/ 7330190 w 8244590"/>
              <a:gd name="connsiteY3" fmla="*/ 4167266 h 4721902"/>
              <a:gd name="connsiteX4" fmla="*/ 7045377 w 8244590"/>
              <a:gd name="connsiteY4" fmla="*/ 4332157 h 4721902"/>
              <a:gd name="connsiteX5" fmla="*/ 6745573 w 8244590"/>
              <a:gd name="connsiteY5" fmla="*/ 4482059 h 4721902"/>
              <a:gd name="connsiteX6" fmla="*/ 6505731 w 8244590"/>
              <a:gd name="connsiteY6" fmla="*/ 4616970 h 4721902"/>
              <a:gd name="connsiteX7" fmla="*/ 6175947 w 8244590"/>
              <a:gd name="connsiteY7" fmla="*/ 4542020 h 4721902"/>
              <a:gd name="connsiteX8" fmla="*/ 5786203 w 8244590"/>
              <a:gd name="connsiteY8" fmla="*/ 4362138 h 4721902"/>
              <a:gd name="connsiteX9" fmla="*/ 5786203 w 8244590"/>
              <a:gd name="connsiteY9" fmla="*/ 4137285 h 4721902"/>
              <a:gd name="connsiteX10" fmla="*/ 5696262 w 8244590"/>
              <a:gd name="connsiteY10" fmla="*/ 3867462 h 4721902"/>
              <a:gd name="connsiteX11" fmla="*/ 5861154 w 8244590"/>
              <a:gd name="connsiteY11" fmla="*/ 3627620 h 4721902"/>
              <a:gd name="connsiteX12" fmla="*/ 5861154 w 8244590"/>
              <a:gd name="connsiteY12" fmla="*/ 3462728 h 4721902"/>
              <a:gd name="connsiteX13" fmla="*/ 5261547 w 8244590"/>
              <a:gd name="connsiteY13" fmla="*/ 3342807 h 4721902"/>
              <a:gd name="connsiteX14" fmla="*/ 4422098 w 8244590"/>
              <a:gd name="connsiteY14" fmla="*/ 3057993 h 4721902"/>
              <a:gd name="connsiteX15" fmla="*/ 3912432 w 8244590"/>
              <a:gd name="connsiteY15" fmla="*/ 2848131 h 4721902"/>
              <a:gd name="connsiteX16" fmla="*/ 3912432 w 8244590"/>
              <a:gd name="connsiteY16" fmla="*/ 2848131 h 4721902"/>
              <a:gd name="connsiteX17" fmla="*/ 4047344 w 8244590"/>
              <a:gd name="connsiteY17" fmla="*/ 2518347 h 4721902"/>
              <a:gd name="connsiteX18" fmla="*/ 3897442 w 8244590"/>
              <a:gd name="connsiteY18" fmla="*/ 2488367 h 4721902"/>
              <a:gd name="connsiteX19" fmla="*/ 3357796 w 8244590"/>
              <a:gd name="connsiteY19" fmla="*/ 2518347 h 4721902"/>
              <a:gd name="connsiteX20" fmla="*/ 3057993 w 8244590"/>
              <a:gd name="connsiteY20" fmla="*/ 2908092 h 4721902"/>
              <a:gd name="connsiteX21" fmla="*/ 2908092 w 8244590"/>
              <a:gd name="connsiteY21" fmla="*/ 3117954 h 4721902"/>
              <a:gd name="connsiteX22" fmla="*/ 2743200 w 8244590"/>
              <a:gd name="connsiteY22" fmla="*/ 3177915 h 4721902"/>
              <a:gd name="connsiteX23" fmla="*/ 2473377 w 8244590"/>
              <a:gd name="connsiteY23" fmla="*/ 3492708 h 4721902"/>
              <a:gd name="connsiteX24" fmla="*/ 1948721 w 8244590"/>
              <a:gd name="connsiteY24" fmla="*/ 2938072 h 4721902"/>
              <a:gd name="connsiteX25" fmla="*/ 1723869 w 8244590"/>
              <a:gd name="connsiteY25" fmla="*/ 2503357 h 4721902"/>
              <a:gd name="connsiteX26" fmla="*/ 1768839 w 8244590"/>
              <a:gd name="connsiteY26" fmla="*/ 2038662 h 4721902"/>
              <a:gd name="connsiteX27" fmla="*/ 2038662 w 8244590"/>
              <a:gd name="connsiteY27" fmla="*/ 1783829 h 4721902"/>
              <a:gd name="connsiteX28" fmla="*/ 1993692 w 8244590"/>
              <a:gd name="connsiteY28" fmla="*/ 1558977 h 4721902"/>
              <a:gd name="connsiteX29" fmla="*/ 1828800 w 8244590"/>
              <a:gd name="connsiteY29" fmla="*/ 1289154 h 4721902"/>
              <a:gd name="connsiteX30" fmla="*/ 1708878 w 8244590"/>
              <a:gd name="connsiteY30" fmla="*/ 1139252 h 4721902"/>
              <a:gd name="connsiteX31" fmla="*/ 1169232 w 8244590"/>
              <a:gd name="connsiteY31" fmla="*/ 959370 h 4721902"/>
              <a:gd name="connsiteX32" fmla="*/ 644577 w 8244590"/>
              <a:gd name="connsiteY32" fmla="*/ 554636 h 4721902"/>
              <a:gd name="connsiteX33" fmla="*/ 194872 w 8244590"/>
              <a:gd name="connsiteY33" fmla="*/ 89941 h 4721902"/>
              <a:gd name="connsiteX34" fmla="*/ 194872 w 8244590"/>
              <a:gd name="connsiteY34" fmla="*/ 89941 h 4721902"/>
              <a:gd name="connsiteX35" fmla="*/ 0 w 8244590"/>
              <a:gd name="connsiteY35" fmla="*/ 0 h 4721902"/>
              <a:gd name="connsiteX36" fmla="*/ 89941 w 8244590"/>
              <a:gd name="connsiteY36" fmla="*/ 74951 h 4721902"/>
              <a:gd name="connsiteX37" fmla="*/ 104931 w 8244590"/>
              <a:gd name="connsiteY37" fmla="*/ 59961 h 4721902"/>
              <a:gd name="connsiteX38" fmla="*/ 344773 w 8244590"/>
              <a:gd name="connsiteY38" fmla="*/ 224852 h 4721902"/>
              <a:gd name="connsiteX39" fmla="*/ 119921 w 8244590"/>
              <a:gd name="connsiteY39" fmla="*/ 89941 h 4721902"/>
              <a:gd name="connsiteX40" fmla="*/ 119921 w 8244590"/>
              <a:gd name="connsiteY40" fmla="*/ 89941 h 4721902"/>
              <a:gd name="connsiteX41" fmla="*/ 119921 w 8244590"/>
              <a:gd name="connsiteY41" fmla="*/ 89941 h 4721902"/>
              <a:gd name="connsiteX42" fmla="*/ 119921 w 8244590"/>
              <a:gd name="connsiteY42" fmla="*/ 89941 h 4721902"/>
              <a:gd name="connsiteX43" fmla="*/ 119921 w 8244590"/>
              <a:gd name="connsiteY43" fmla="*/ 104931 h 472190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45377 w 8377940"/>
              <a:gd name="connsiteY4" fmla="*/ 433215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72047 w 8377940"/>
              <a:gd name="connsiteY4" fmla="*/ 435120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227882 w 8377940"/>
              <a:gd name="connsiteY4" fmla="*/ 423359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87752 w 8377940"/>
              <a:gd name="connsiteY9" fmla="*/ 456887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90322 w 8377940"/>
              <a:gd name="connsiteY19" fmla="*/ 276293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96752 w 8377940"/>
              <a:gd name="connsiteY30" fmla="*/ 176858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08182 w 8377940"/>
              <a:gd name="connsiteY30" fmla="*/ 183716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94107 w 8377940"/>
              <a:gd name="connsiteY35" fmla="*/ 5241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377940" h="4782862">
                <a:moveTo>
                  <a:pt x="8377940" y="4782862"/>
                </a:moveTo>
                <a:lnTo>
                  <a:pt x="7989757" y="4661941"/>
                </a:lnTo>
                <a:lnTo>
                  <a:pt x="7659973" y="4362138"/>
                </a:lnTo>
                <a:lnTo>
                  <a:pt x="7330190" y="4167266"/>
                </a:lnTo>
                <a:lnTo>
                  <a:pt x="7170732" y="4191687"/>
                </a:lnTo>
                <a:lnTo>
                  <a:pt x="7072047" y="4351207"/>
                </a:lnTo>
                <a:lnTo>
                  <a:pt x="6760813" y="4512539"/>
                </a:lnTo>
                <a:lnTo>
                  <a:pt x="6536211" y="4647450"/>
                </a:lnTo>
                <a:lnTo>
                  <a:pt x="6275007" y="4610600"/>
                </a:lnTo>
                <a:lnTo>
                  <a:pt x="6195372" y="4660317"/>
                </a:lnTo>
                <a:lnTo>
                  <a:pt x="5729053" y="4331658"/>
                </a:lnTo>
                <a:lnTo>
                  <a:pt x="5633803" y="4019175"/>
                </a:lnTo>
                <a:lnTo>
                  <a:pt x="5696262" y="3867462"/>
                </a:lnTo>
                <a:lnTo>
                  <a:pt x="5872584" y="3680960"/>
                </a:lnTo>
                <a:lnTo>
                  <a:pt x="5834484" y="3497018"/>
                </a:lnTo>
                <a:lnTo>
                  <a:pt x="5261547" y="3342807"/>
                </a:lnTo>
                <a:lnTo>
                  <a:pt x="4422098" y="3057993"/>
                </a:lnTo>
                <a:lnTo>
                  <a:pt x="3912432" y="2848131"/>
                </a:lnTo>
                <a:cubicBezTo>
                  <a:pt x="3815423" y="2811249"/>
                  <a:pt x="3856427" y="2854075"/>
                  <a:pt x="3840042" y="2836701"/>
                </a:cubicBezTo>
                <a:cubicBezTo>
                  <a:pt x="3823657" y="2819327"/>
                  <a:pt x="3822762" y="2774825"/>
                  <a:pt x="3814122" y="2743887"/>
                </a:cubicBezTo>
                <a:lnTo>
                  <a:pt x="4047344" y="2518347"/>
                </a:lnTo>
                <a:lnTo>
                  <a:pt x="3897442" y="2488367"/>
                </a:lnTo>
                <a:lnTo>
                  <a:pt x="3430186" y="2503107"/>
                </a:lnTo>
                <a:lnTo>
                  <a:pt x="3050373" y="2854752"/>
                </a:lnTo>
                <a:lnTo>
                  <a:pt x="2839512" y="3095094"/>
                </a:lnTo>
                <a:lnTo>
                  <a:pt x="2697480" y="3181725"/>
                </a:lnTo>
                <a:lnTo>
                  <a:pt x="2454327" y="3462228"/>
                </a:lnTo>
                <a:lnTo>
                  <a:pt x="1903001" y="2930452"/>
                </a:lnTo>
                <a:lnTo>
                  <a:pt x="1750539" y="2507167"/>
                </a:lnTo>
                <a:lnTo>
                  <a:pt x="1803129" y="2092002"/>
                </a:lnTo>
                <a:lnTo>
                  <a:pt x="1989132" y="1833359"/>
                </a:lnTo>
                <a:lnTo>
                  <a:pt x="2005122" y="1558977"/>
                </a:lnTo>
                <a:lnTo>
                  <a:pt x="1882140" y="1289154"/>
                </a:lnTo>
                <a:lnTo>
                  <a:pt x="1701258" y="1177352"/>
                </a:lnTo>
                <a:cubicBezTo>
                  <a:pt x="1542966" y="1078021"/>
                  <a:pt x="1346574" y="1032031"/>
                  <a:pt x="1169232" y="959370"/>
                </a:cubicBezTo>
                <a:lnTo>
                  <a:pt x="675057" y="558446"/>
                </a:lnTo>
                <a:cubicBezTo>
                  <a:pt x="598815" y="427678"/>
                  <a:pt x="274903" y="168025"/>
                  <a:pt x="194872" y="89941"/>
                </a:cubicBezTo>
                <a:lnTo>
                  <a:pt x="194872" y="89941"/>
                </a:lnTo>
                <a:lnTo>
                  <a:pt x="0" y="0"/>
                </a:lnTo>
                <a:lnTo>
                  <a:pt x="89941" y="74951"/>
                </a:lnTo>
                <a:lnTo>
                  <a:pt x="104931" y="5996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104931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826" y="-132547"/>
            <a:ext cx="12123173" cy="830997"/>
          </a:xfrm>
          <a:prstGeom prst="rect">
            <a:avLst/>
          </a:prstGeom>
          <a:solidFill>
            <a:srgbClr val="E2E4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7030A0"/>
                </a:solidFill>
              </a:rPr>
              <a:t>Harts Mills/Village of Wauwatosa</a:t>
            </a:r>
            <a:endParaRPr lang="en-US" sz="4800" b="1" u="sng" dirty="0">
              <a:solidFill>
                <a:srgbClr val="7030A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02380" y="4922520"/>
            <a:ext cx="1729740" cy="971550"/>
          </a:xfrm>
          <a:custGeom>
            <a:avLst/>
            <a:gdLst>
              <a:gd name="connsiteX0" fmla="*/ 1729740 w 1729740"/>
              <a:gd name="connsiteY0" fmla="*/ 971550 h 971550"/>
              <a:gd name="connsiteX1" fmla="*/ 1135380 w 1729740"/>
              <a:gd name="connsiteY1" fmla="*/ 640080 h 971550"/>
              <a:gd name="connsiteX2" fmla="*/ 826770 w 1729740"/>
              <a:gd name="connsiteY2" fmla="*/ 354330 h 971550"/>
              <a:gd name="connsiteX3" fmla="*/ 902970 w 1729740"/>
              <a:gd name="connsiteY3" fmla="*/ 278130 h 971550"/>
              <a:gd name="connsiteX4" fmla="*/ 742950 w 1729740"/>
              <a:gd name="connsiteY4" fmla="*/ 91440 h 971550"/>
              <a:gd name="connsiteX5" fmla="*/ 590550 w 1729740"/>
              <a:gd name="connsiteY5" fmla="*/ 0 h 971550"/>
              <a:gd name="connsiteX6" fmla="*/ 468630 w 1729740"/>
              <a:gd name="connsiteY6" fmla="*/ 0 h 971550"/>
              <a:gd name="connsiteX7" fmla="*/ 224790 w 1729740"/>
              <a:gd name="connsiteY7" fmla="*/ 72390 h 971550"/>
              <a:gd name="connsiteX8" fmla="*/ 80010 w 1729740"/>
              <a:gd name="connsiteY8" fmla="*/ 106680 h 971550"/>
              <a:gd name="connsiteX9" fmla="*/ 0 w 1729740"/>
              <a:gd name="connsiteY9" fmla="*/ 8001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740" h="971550">
                <a:moveTo>
                  <a:pt x="1729740" y="971550"/>
                </a:moveTo>
                <a:lnTo>
                  <a:pt x="1135380" y="640080"/>
                </a:lnTo>
                <a:lnTo>
                  <a:pt x="826770" y="354330"/>
                </a:lnTo>
                <a:lnTo>
                  <a:pt x="902970" y="278130"/>
                </a:lnTo>
                <a:lnTo>
                  <a:pt x="742950" y="91440"/>
                </a:lnTo>
                <a:lnTo>
                  <a:pt x="590550" y="0"/>
                </a:lnTo>
                <a:lnTo>
                  <a:pt x="468630" y="0"/>
                </a:lnTo>
                <a:lnTo>
                  <a:pt x="224790" y="72390"/>
                </a:lnTo>
                <a:lnTo>
                  <a:pt x="80010" y="106680"/>
                </a:lnTo>
                <a:lnTo>
                  <a:pt x="0" y="8001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5458" y="3859094"/>
            <a:ext cx="147484" cy="1930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3714945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School</a:t>
            </a:r>
            <a:endParaRPr lang="en-US" sz="2800" b="1" dirty="0"/>
          </a:p>
        </p:txBody>
      </p:sp>
      <p:sp>
        <p:nvSpPr>
          <p:cNvPr id="14" name="Oval 13"/>
          <p:cNvSpPr/>
          <p:nvPr/>
        </p:nvSpPr>
        <p:spPr>
          <a:xfrm rot="1453822">
            <a:off x="4399257" y="4988739"/>
            <a:ext cx="741677" cy="427479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3123.WAV">
            <a:hlinkClick r:id="" action="ppaction://media"/>
          </p:cNvPr>
          <p:cNvPicPr>
            <a:picLocks noRot="1" noChangeAspect="1"/>
          </p:cNvPicPr>
          <p:nvPr>
            <a:wavAudioFile r:embed="rId1" name="~PP312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0674343"/>
      </p:ext>
    </p:extLst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3524" t="13948" r="11951" b="1389"/>
          <a:stretch/>
        </p:blipFill>
        <p:spPr>
          <a:xfrm>
            <a:off x="0" y="-11289"/>
            <a:ext cx="12192000" cy="686928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2190750" y="5193030"/>
            <a:ext cx="2038350" cy="472440"/>
          </a:xfrm>
          <a:custGeom>
            <a:avLst/>
            <a:gdLst>
              <a:gd name="connsiteX0" fmla="*/ 2038350 w 2038350"/>
              <a:gd name="connsiteY0" fmla="*/ 0 h 472440"/>
              <a:gd name="connsiteX1" fmla="*/ 1889760 w 2038350"/>
              <a:gd name="connsiteY1" fmla="*/ 30480 h 472440"/>
              <a:gd name="connsiteX2" fmla="*/ 1794510 w 2038350"/>
              <a:gd name="connsiteY2" fmla="*/ 68580 h 472440"/>
              <a:gd name="connsiteX3" fmla="*/ 1592580 w 2038350"/>
              <a:gd name="connsiteY3" fmla="*/ 80010 h 472440"/>
              <a:gd name="connsiteX4" fmla="*/ 1451610 w 2038350"/>
              <a:gd name="connsiteY4" fmla="*/ 148590 h 472440"/>
              <a:gd name="connsiteX5" fmla="*/ 1264920 w 2038350"/>
              <a:gd name="connsiteY5" fmla="*/ 152400 h 472440"/>
              <a:gd name="connsiteX6" fmla="*/ 1108710 w 2038350"/>
              <a:gd name="connsiteY6" fmla="*/ 190500 h 472440"/>
              <a:gd name="connsiteX7" fmla="*/ 967740 w 2038350"/>
              <a:gd name="connsiteY7" fmla="*/ 198120 h 472440"/>
              <a:gd name="connsiteX8" fmla="*/ 796290 w 2038350"/>
              <a:gd name="connsiteY8" fmla="*/ 251460 h 472440"/>
              <a:gd name="connsiteX9" fmla="*/ 655320 w 2038350"/>
              <a:gd name="connsiteY9" fmla="*/ 262890 h 472440"/>
              <a:gd name="connsiteX10" fmla="*/ 510540 w 2038350"/>
              <a:gd name="connsiteY10" fmla="*/ 346710 h 472440"/>
              <a:gd name="connsiteX11" fmla="*/ 407670 w 2038350"/>
              <a:gd name="connsiteY11" fmla="*/ 350520 h 472440"/>
              <a:gd name="connsiteX12" fmla="*/ 224790 w 2038350"/>
              <a:gd name="connsiteY12" fmla="*/ 468630 h 472440"/>
              <a:gd name="connsiteX13" fmla="*/ 171450 w 2038350"/>
              <a:gd name="connsiteY13" fmla="*/ 472440 h 472440"/>
              <a:gd name="connsiteX14" fmla="*/ 95250 w 2038350"/>
              <a:gd name="connsiteY14" fmla="*/ 422910 h 472440"/>
              <a:gd name="connsiteX15" fmla="*/ 0 w 2038350"/>
              <a:gd name="connsiteY15" fmla="*/ 32766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8350" h="472440">
                <a:moveTo>
                  <a:pt x="2038350" y="0"/>
                </a:moveTo>
                <a:lnTo>
                  <a:pt x="1889760" y="30480"/>
                </a:lnTo>
                <a:lnTo>
                  <a:pt x="1794510" y="68580"/>
                </a:lnTo>
                <a:lnTo>
                  <a:pt x="1592580" y="80010"/>
                </a:lnTo>
                <a:lnTo>
                  <a:pt x="1451610" y="148590"/>
                </a:lnTo>
                <a:lnTo>
                  <a:pt x="1264920" y="152400"/>
                </a:lnTo>
                <a:lnTo>
                  <a:pt x="1108710" y="190500"/>
                </a:lnTo>
                <a:lnTo>
                  <a:pt x="967740" y="198120"/>
                </a:lnTo>
                <a:lnTo>
                  <a:pt x="796290" y="251460"/>
                </a:lnTo>
                <a:lnTo>
                  <a:pt x="655320" y="262890"/>
                </a:lnTo>
                <a:lnTo>
                  <a:pt x="510540" y="346710"/>
                </a:lnTo>
                <a:lnTo>
                  <a:pt x="407670" y="350520"/>
                </a:lnTo>
                <a:lnTo>
                  <a:pt x="224790" y="468630"/>
                </a:lnTo>
                <a:lnTo>
                  <a:pt x="171450" y="472440"/>
                </a:lnTo>
                <a:lnTo>
                  <a:pt x="95250" y="422910"/>
                </a:lnTo>
                <a:lnTo>
                  <a:pt x="0" y="32766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28912" y="2098553"/>
            <a:ext cx="8377940" cy="4782862"/>
          </a:xfrm>
          <a:custGeom>
            <a:avLst/>
            <a:gdLst>
              <a:gd name="connsiteX0" fmla="*/ 8244590 w 8244590"/>
              <a:gd name="connsiteY0" fmla="*/ 4721902 h 4721902"/>
              <a:gd name="connsiteX1" fmla="*/ 7989757 w 8244590"/>
              <a:gd name="connsiteY1" fmla="*/ 4661941 h 4721902"/>
              <a:gd name="connsiteX2" fmla="*/ 7659973 w 8244590"/>
              <a:gd name="connsiteY2" fmla="*/ 4362138 h 4721902"/>
              <a:gd name="connsiteX3" fmla="*/ 7330190 w 8244590"/>
              <a:gd name="connsiteY3" fmla="*/ 4167266 h 4721902"/>
              <a:gd name="connsiteX4" fmla="*/ 7045377 w 8244590"/>
              <a:gd name="connsiteY4" fmla="*/ 4332157 h 4721902"/>
              <a:gd name="connsiteX5" fmla="*/ 6745573 w 8244590"/>
              <a:gd name="connsiteY5" fmla="*/ 4482059 h 4721902"/>
              <a:gd name="connsiteX6" fmla="*/ 6505731 w 8244590"/>
              <a:gd name="connsiteY6" fmla="*/ 4616970 h 4721902"/>
              <a:gd name="connsiteX7" fmla="*/ 6175947 w 8244590"/>
              <a:gd name="connsiteY7" fmla="*/ 4542020 h 4721902"/>
              <a:gd name="connsiteX8" fmla="*/ 5786203 w 8244590"/>
              <a:gd name="connsiteY8" fmla="*/ 4362138 h 4721902"/>
              <a:gd name="connsiteX9" fmla="*/ 5786203 w 8244590"/>
              <a:gd name="connsiteY9" fmla="*/ 4137285 h 4721902"/>
              <a:gd name="connsiteX10" fmla="*/ 5696262 w 8244590"/>
              <a:gd name="connsiteY10" fmla="*/ 3867462 h 4721902"/>
              <a:gd name="connsiteX11" fmla="*/ 5861154 w 8244590"/>
              <a:gd name="connsiteY11" fmla="*/ 3627620 h 4721902"/>
              <a:gd name="connsiteX12" fmla="*/ 5861154 w 8244590"/>
              <a:gd name="connsiteY12" fmla="*/ 3462728 h 4721902"/>
              <a:gd name="connsiteX13" fmla="*/ 5261547 w 8244590"/>
              <a:gd name="connsiteY13" fmla="*/ 3342807 h 4721902"/>
              <a:gd name="connsiteX14" fmla="*/ 4422098 w 8244590"/>
              <a:gd name="connsiteY14" fmla="*/ 3057993 h 4721902"/>
              <a:gd name="connsiteX15" fmla="*/ 3912432 w 8244590"/>
              <a:gd name="connsiteY15" fmla="*/ 2848131 h 4721902"/>
              <a:gd name="connsiteX16" fmla="*/ 3912432 w 8244590"/>
              <a:gd name="connsiteY16" fmla="*/ 2848131 h 4721902"/>
              <a:gd name="connsiteX17" fmla="*/ 4047344 w 8244590"/>
              <a:gd name="connsiteY17" fmla="*/ 2518347 h 4721902"/>
              <a:gd name="connsiteX18" fmla="*/ 3897442 w 8244590"/>
              <a:gd name="connsiteY18" fmla="*/ 2488367 h 4721902"/>
              <a:gd name="connsiteX19" fmla="*/ 3357796 w 8244590"/>
              <a:gd name="connsiteY19" fmla="*/ 2518347 h 4721902"/>
              <a:gd name="connsiteX20" fmla="*/ 3057993 w 8244590"/>
              <a:gd name="connsiteY20" fmla="*/ 2908092 h 4721902"/>
              <a:gd name="connsiteX21" fmla="*/ 2908092 w 8244590"/>
              <a:gd name="connsiteY21" fmla="*/ 3117954 h 4721902"/>
              <a:gd name="connsiteX22" fmla="*/ 2743200 w 8244590"/>
              <a:gd name="connsiteY22" fmla="*/ 3177915 h 4721902"/>
              <a:gd name="connsiteX23" fmla="*/ 2473377 w 8244590"/>
              <a:gd name="connsiteY23" fmla="*/ 3492708 h 4721902"/>
              <a:gd name="connsiteX24" fmla="*/ 1948721 w 8244590"/>
              <a:gd name="connsiteY24" fmla="*/ 2938072 h 4721902"/>
              <a:gd name="connsiteX25" fmla="*/ 1723869 w 8244590"/>
              <a:gd name="connsiteY25" fmla="*/ 2503357 h 4721902"/>
              <a:gd name="connsiteX26" fmla="*/ 1768839 w 8244590"/>
              <a:gd name="connsiteY26" fmla="*/ 2038662 h 4721902"/>
              <a:gd name="connsiteX27" fmla="*/ 2038662 w 8244590"/>
              <a:gd name="connsiteY27" fmla="*/ 1783829 h 4721902"/>
              <a:gd name="connsiteX28" fmla="*/ 1993692 w 8244590"/>
              <a:gd name="connsiteY28" fmla="*/ 1558977 h 4721902"/>
              <a:gd name="connsiteX29" fmla="*/ 1828800 w 8244590"/>
              <a:gd name="connsiteY29" fmla="*/ 1289154 h 4721902"/>
              <a:gd name="connsiteX30" fmla="*/ 1708878 w 8244590"/>
              <a:gd name="connsiteY30" fmla="*/ 1139252 h 4721902"/>
              <a:gd name="connsiteX31" fmla="*/ 1169232 w 8244590"/>
              <a:gd name="connsiteY31" fmla="*/ 959370 h 4721902"/>
              <a:gd name="connsiteX32" fmla="*/ 644577 w 8244590"/>
              <a:gd name="connsiteY32" fmla="*/ 554636 h 4721902"/>
              <a:gd name="connsiteX33" fmla="*/ 194872 w 8244590"/>
              <a:gd name="connsiteY33" fmla="*/ 89941 h 4721902"/>
              <a:gd name="connsiteX34" fmla="*/ 194872 w 8244590"/>
              <a:gd name="connsiteY34" fmla="*/ 89941 h 4721902"/>
              <a:gd name="connsiteX35" fmla="*/ 0 w 8244590"/>
              <a:gd name="connsiteY35" fmla="*/ 0 h 4721902"/>
              <a:gd name="connsiteX36" fmla="*/ 89941 w 8244590"/>
              <a:gd name="connsiteY36" fmla="*/ 74951 h 4721902"/>
              <a:gd name="connsiteX37" fmla="*/ 104931 w 8244590"/>
              <a:gd name="connsiteY37" fmla="*/ 59961 h 4721902"/>
              <a:gd name="connsiteX38" fmla="*/ 344773 w 8244590"/>
              <a:gd name="connsiteY38" fmla="*/ 224852 h 4721902"/>
              <a:gd name="connsiteX39" fmla="*/ 119921 w 8244590"/>
              <a:gd name="connsiteY39" fmla="*/ 89941 h 4721902"/>
              <a:gd name="connsiteX40" fmla="*/ 119921 w 8244590"/>
              <a:gd name="connsiteY40" fmla="*/ 89941 h 4721902"/>
              <a:gd name="connsiteX41" fmla="*/ 119921 w 8244590"/>
              <a:gd name="connsiteY41" fmla="*/ 89941 h 4721902"/>
              <a:gd name="connsiteX42" fmla="*/ 119921 w 8244590"/>
              <a:gd name="connsiteY42" fmla="*/ 89941 h 4721902"/>
              <a:gd name="connsiteX43" fmla="*/ 119921 w 8244590"/>
              <a:gd name="connsiteY43" fmla="*/ 104931 h 472190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45377 w 8377940"/>
              <a:gd name="connsiteY4" fmla="*/ 433215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72047 w 8377940"/>
              <a:gd name="connsiteY4" fmla="*/ 435120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227882 w 8377940"/>
              <a:gd name="connsiteY4" fmla="*/ 423359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87752 w 8377940"/>
              <a:gd name="connsiteY9" fmla="*/ 456887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90322 w 8377940"/>
              <a:gd name="connsiteY19" fmla="*/ 276293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96752 w 8377940"/>
              <a:gd name="connsiteY30" fmla="*/ 176858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08182 w 8377940"/>
              <a:gd name="connsiteY30" fmla="*/ 183716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94107 w 8377940"/>
              <a:gd name="connsiteY35" fmla="*/ 5241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377940" h="4782862">
                <a:moveTo>
                  <a:pt x="8377940" y="4782862"/>
                </a:moveTo>
                <a:lnTo>
                  <a:pt x="7989757" y="4661941"/>
                </a:lnTo>
                <a:lnTo>
                  <a:pt x="7659973" y="4362138"/>
                </a:lnTo>
                <a:lnTo>
                  <a:pt x="7330190" y="4167266"/>
                </a:lnTo>
                <a:lnTo>
                  <a:pt x="7170732" y="4191687"/>
                </a:lnTo>
                <a:lnTo>
                  <a:pt x="7072047" y="4351207"/>
                </a:lnTo>
                <a:lnTo>
                  <a:pt x="6760813" y="4512539"/>
                </a:lnTo>
                <a:lnTo>
                  <a:pt x="6536211" y="4647450"/>
                </a:lnTo>
                <a:lnTo>
                  <a:pt x="6275007" y="4610600"/>
                </a:lnTo>
                <a:lnTo>
                  <a:pt x="6195372" y="4660317"/>
                </a:lnTo>
                <a:lnTo>
                  <a:pt x="5729053" y="4331658"/>
                </a:lnTo>
                <a:lnTo>
                  <a:pt x="5633803" y="4019175"/>
                </a:lnTo>
                <a:lnTo>
                  <a:pt x="5696262" y="3867462"/>
                </a:lnTo>
                <a:lnTo>
                  <a:pt x="5872584" y="3680960"/>
                </a:lnTo>
                <a:lnTo>
                  <a:pt x="5834484" y="3497018"/>
                </a:lnTo>
                <a:lnTo>
                  <a:pt x="5261547" y="3342807"/>
                </a:lnTo>
                <a:lnTo>
                  <a:pt x="4422098" y="3057993"/>
                </a:lnTo>
                <a:lnTo>
                  <a:pt x="3912432" y="2848131"/>
                </a:lnTo>
                <a:cubicBezTo>
                  <a:pt x="3815423" y="2811249"/>
                  <a:pt x="3856427" y="2854075"/>
                  <a:pt x="3840042" y="2836701"/>
                </a:cubicBezTo>
                <a:cubicBezTo>
                  <a:pt x="3823657" y="2819327"/>
                  <a:pt x="3822762" y="2774825"/>
                  <a:pt x="3814122" y="2743887"/>
                </a:cubicBezTo>
                <a:lnTo>
                  <a:pt x="4047344" y="2518347"/>
                </a:lnTo>
                <a:lnTo>
                  <a:pt x="3897442" y="2488367"/>
                </a:lnTo>
                <a:lnTo>
                  <a:pt x="3430186" y="2503107"/>
                </a:lnTo>
                <a:lnTo>
                  <a:pt x="3050373" y="2854752"/>
                </a:lnTo>
                <a:lnTo>
                  <a:pt x="2839512" y="3095094"/>
                </a:lnTo>
                <a:lnTo>
                  <a:pt x="2697480" y="3181725"/>
                </a:lnTo>
                <a:lnTo>
                  <a:pt x="2454327" y="3462228"/>
                </a:lnTo>
                <a:lnTo>
                  <a:pt x="1903001" y="2930452"/>
                </a:lnTo>
                <a:lnTo>
                  <a:pt x="1750539" y="2507167"/>
                </a:lnTo>
                <a:lnTo>
                  <a:pt x="1803129" y="2092002"/>
                </a:lnTo>
                <a:lnTo>
                  <a:pt x="1989132" y="1833359"/>
                </a:lnTo>
                <a:lnTo>
                  <a:pt x="2005122" y="1558977"/>
                </a:lnTo>
                <a:lnTo>
                  <a:pt x="1882140" y="1289154"/>
                </a:lnTo>
                <a:lnTo>
                  <a:pt x="1701258" y="1177352"/>
                </a:lnTo>
                <a:cubicBezTo>
                  <a:pt x="1542966" y="1078021"/>
                  <a:pt x="1346574" y="1032031"/>
                  <a:pt x="1169232" y="959370"/>
                </a:cubicBezTo>
                <a:lnTo>
                  <a:pt x="675057" y="558446"/>
                </a:lnTo>
                <a:cubicBezTo>
                  <a:pt x="598815" y="427678"/>
                  <a:pt x="274903" y="168025"/>
                  <a:pt x="194872" y="89941"/>
                </a:cubicBezTo>
                <a:lnTo>
                  <a:pt x="194872" y="89941"/>
                </a:lnTo>
                <a:lnTo>
                  <a:pt x="0" y="0"/>
                </a:lnTo>
                <a:lnTo>
                  <a:pt x="89941" y="74951"/>
                </a:lnTo>
                <a:lnTo>
                  <a:pt x="104931" y="5996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104931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826" y="-132547"/>
            <a:ext cx="12123173" cy="830997"/>
          </a:xfrm>
          <a:prstGeom prst="rect">
            <a:avLst/>
          </a:prstGeom>
          <a:solidFill>
            <a:srgbClr val="E2E4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7030A0"/>
                </a:solidFill>
              </a:rPr>
              <a:t>Harts Mills/Village of Wauwatosa</a:t>
            </a:r>
            <a:endParaRPr lang="en-US" sz="4800" b="1" u="sng" dirty="0">
              <a:solidFill>
                <a:srgbClr val="7030A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02380" y="4922520"/>
            <a:ext cx="1729740" cy="971550"/>
          </a:xfrm>
          <a:custGeom>
            <a:avLst/>
            <a:gdLst>
              <a:gd name="connsiteX0" fmla="*/ 1729740 w 1729740"/>
              <a:gd name="connsiteY0" fmla="*/ 971550 h 971550"/>
              <a:gd name="connsiteX1" fmla="*/ 1135380 w 1729740"/>
              <a:gd name="connsiteY1" fmla="*/ 640080 h 971550"/>
              <a:gd name="connsiteX2" fmla="*/ 826770 w 1729740"/>
              <a:gd name="connsiteY2" fmla="*/ 354330 h 971550"/>
              <a:gd name="connsiteX3" fmla="*/ 902970 w 1729740"/>
              <a:gd name="connsiteY3" fmla="*/ 278130 h 971550"/>
              <a:gd name="connsiteX4" fmla="*/ 742950 w 1729740"/>
              <a:gd name="connsiteY4" fmla="*/ 91440 h 971550"/>
              <a:gd name="connsiteX5" fmla="*/ 590550 w 1729740"/>
              <a:gd name="connsiteY5" fmla="*/ 0 h 971550"/>
              <a:gd name="connsiteX6" fmla="*/ 468630 w 1729740"/>
              <a:gd name="connsiteY6" fmla="*/ 0 h 971550"/>
              <a:gd name="connsiteX7" fmla="*/ 224790 w 1729740"/>
              <a:gd name="connsiteY7" fmla="*/ 72390 h 971550"/>
              <a:gd name="connsiteX8" fmla="*/ 80010 w 1729740"/>
              <a:gd name="connsiteY8" fmla="*/ 106680 h 971550"/>
              <a:gd name="connsiteX9" fmla="*/ 0 w 1729740"/>
              <a:gd name="connsiteY9" fmla="*/ 8001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740" h="971550">
                <a:moveTo>
                  <a:pt x="1729740" y="971550"/>
                </a:moveTo>
                <a:lnTo>
                  <a:pt x="1135380" y="640080"/>
                </a:lnTo>
                <a:lnTo>
                  <a:pt x="826770" y="354330"/>
                </a:lnTo>
                <a:lnTo>
                  <a:pt x="902970" y="278130"/>
                </a:lnTo>
                <a:lnTo>
                  <a:pt x="742950" y="91440"/>
                </a:lnTo>
                <a:lnTo>
                  <a:pt x="590550" y="0"/>
                </a:lnTo>
                <a:lnTo>
                  <a:pt x="468630" y="0"/>
                </a:lnTo>
                <a:lnTo>
                  <a:pt x="224790" y="72390"/>
                </a:lnTo>
                <a:lnTo>
                  <a:pt x="80010" y="106680"/>
                </a:lnTo>
                <a:lnTo>
                  <a:pt x="0" y="8001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5458" y="3859094"/>
            <a:ext cx="147484" cy="1930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3714945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School</a:t>
            </a:r>
            <a:endParaRPr lang="en-US" sz="2800" b="1" dirty="0"/>
          </a:p>
        </p:txBody>
      </p:sp>
      <p:sp>
        <p:nvSpPr>
          <p:cNvPr id="14" name="Oval 13"/>
          <p:cNvSpPr/>
          <p:nvPr/>
        </p:nvSpPr>
        <p:spPr>
          <a:xfrm rot="1453822">
            <a:off x="4399257" y="4988739"/>
            <a:ext cx="741677" cy="427479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86946">
            <a:off x="4128653" y="588819"/>
            <a:ext cx="900368" cy="53163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1994.WAV">
            <a:hlinkClick r:id="" action="ppaction://media"/>
          </p:cNvPr>
          <p:cNvPicPr>
            <a:picLocks noRot="1" noChangeAspect="1"/>
          </p:cNvPicPr>
          <p:nvPr>
            <a:wavAudioFile r:embed="rId1" name="~PP1994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9070705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524" t="13948" r="11951" b="1389"/>
          <a:stretch/>
        </p:blipFill>
        <p:spPr>
          <a:xfrm>
            <a:off x="0" y="-11289"/>
            <a:ext cx="12192000" cy="686928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2190750" y="5193030"/>
            <a:ext cx="2038350" cy="472440"/>
          </a:xfrm>
          <a:custGeom>
            <a:avLst/>
            <a:gdLst>
              <a:gd name="connsiteX0" fmla="*/ 2038350 w 2038350"/>
              <a:gd name="connsiteY0" fmla="*/ 0 h 472440"/>
              <a:gd name="connsiteX1" fmla="*/ 1889760 w 2038350"/>
              <a:gd name="connsiteY1" fmla="*/ 30480 h 472440"/>
              <a:gd name="connsiteX2" fmla="*/ 1794510 w 2038350"/>
              <a:gd name="connsiteY2" fmla="*/ 68580 h 472440"/>
              <a:gd name="connsiteX3" fmla="*/ 1592580 w 2038350"/>
              <a:gd name="connsiteY3" fmla="*/ 80010 h 472440"/>
              <a:gd name="connsiteX4" fmla="*/ 1451610 w 2038350"/>
              <a:gd name="connsiteY4" fmla="*/ 148590 h 472440"/>
              <a:gd name="connsiteX5" fmla="*/ 1264920 w 2038350"/>
              <a:gd name="connsiteY5" fmla="*/ 152400 h 472440"/>
              <a:gd name="connsiteX6" fmla="*/ 1108710 w 2038350"/>
              <a:gd name="connsiteY6" fmla="*/ 190500 h 472440"/>
              <a:gd name="connsiteX7" fmla="*/ 967740 w 2038350"/>
              <a:gd name="connsiteY7" fmla="*/ 198120 h 472440"/>
              <a:gd name="connsiteX8" fmla="*/ 796290 w 2038350"/>
              <a:gd name="connsiteY8" fmla="*/ 251460 h 472440"/>
              <a:gd name="connsiteX9" fmla="*/ 655320 w 2038350"/>
              <a:gd name="connsiteY9" fmla="*/ 262890 h 472440"/>
              <a:gd name="connsiteX10" fmla="*/ 510540 w 2038350"/>
              <a:gd name="connsiteY10" fmla="*/ 346710 h 472440"/>
              <a:gd name="connsiteX11" fmla="*/ 407670 w 2038350"/>
              <a:gd name="connsiteY11" fmla="*/ 350520 h 472440"/>
              <a:gd name="connsiteX12" fmla="*/ 224790 w 2038350"/>
              <a:gd name="connsiteY12" fmla="*/ 468630 h 472440"/>
              <a:gd name="connsiteX13" fmla="*/ 171450 w 2038350"/>
              <a:gd name="connsiteY13" fmla="*/ 472440 h 472440"/>
              <a:gd name="connsiteX14" fmla="*/ 95250 w 2038350"/>
              <a:gd name="connsiteY14" fmla="*/ 422910 h 472440"/>
              <a:gd name="connsiteX15" fmla="*/ 0 w 2038350"/>
              <a:gd name="connsiteY15" fmla="*/ 32766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8350" h="472440">
                <a:moveTo>
                  <a:pt x="2038350" y="0"/>
                </a:moveTo>
                <a:lnTo>
                  <a:pt x="1889760" y="30480"/>
                </a:lnTo>
                <a:lnTo>
                  <a:pt x="1794510" y="68580"/>
                </a:lnTo>
                <a:lnTo>
                  <a:pt x="1592580" y="80010"/>
                </a:lnTo>
                <a:lnTo>
                  <a:pt x="1451610" y="148590"/>
                </a:lnTo>
                <a:lnTo>
                  <a:pt x="1264920" y="152400"/>
                </a:lnTo>
                <a:lnTo>
                  <a:pt x="1108710" y="190500"/>
                </a:lnTo>
                <a:lnTo>
                  <a:pt x="967740" y="198120"/>
                </a:lnTo>
                <a:lnTo>
                  <a:pt x="796290" y="251460"/>
                </a:lnTo>
                <a:lnTo>
                  <a:pt x="655320" y="262890"/>
                </a:lnTo>
                <a:lnTo>
                  <a:pt x="510540" y="346710"/>
                </a:lnTo>
                <a:lnTo>
                  <a:pt x="407670" y="350520"/>
                </a:lnTo>
                <a:lnTo>
                  <a:pt x="224790" y="468630"/>
                </a:lnTo>
                <a:lnTo>
                  <a:pt x="171450" y="472440"/>
                </a:lnTo>
                <a:lnTo>
                  <a:pt x="95250" y="422910"/>
                </a:lnTo>
                <a:lnTo>
                  <a:pt x="0" y="32766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28912" y="2098553"/>
            <a:ext cx="8377940" cy="4782862"/>
          </a:xfrm>
          <a:custGeom>
            <a:avLst/>
            <a:gdLst>
              <a:gd name="connsiteX0" fmla="*/ 8244590 w 8244590"/>
              <a:gd name="connsiteY0" fmla="*/ 4721902 h 4721902"/>
              <a:gd name="connsiteX1" fmla="*/ 7989757 w 8244590"/>
              <a:gd name="connsiteY1" fmla="*/ 4661941 h 4721902"/>
              <a:gd name="connsiteX2" fmla="*/ 7659973 w 8244590"/>
              <a:gd name="connsiteY2" fmla="*/ 4362138 h 4721902"/>
              <a:gd name="connsiteX3" fmla="*/ 7330190 w 8244590"/>
              <a:gd name="connsiteY3" fmla="*/ 4167266 h 4721902"/>
              <a:gd name="connsiteX4" fmla="*/ 7045377 w 8244590"/>
              <a:gd name="connsiteY4" fmla="*/ 4332157 h 4721902"/>
              <a:gd name="connsiteX5" fmla="*/ 6745573 w 8244590"/>
              <a:gd name="connsiteY5" fmla="*/ 4482059 h 4721902"/>
              <a:gd name="connsiteX6" fmla="*/ 6505731 w 8244590"/>
              <a:gd name="connsiteY6" fmla="*/ 4616970 h 4721902"/>
              <a:gd name="connsiteX7" fmla="*/ 6175947 w 8244590"/>
              <a:gd name="connsiteY7" fmla="*/ 4542020 h 4721902"/>
              <a:gd name="connsiteX8" fmla="*/ 5786203 w 8244590"/>
              <a:gd name="connsiteY8" fmla="*/ 4362138 h 4721902"/>
              <a:gd name="connsiteX9" fmla="*/ 5786203 w 8244590"/>
              <a:gd name="connsiteY9" fmla="*/ 4137285 h 4721902"/>
              <a:gd name="connsiteX10" fmla="*/ 5696262 w 8244590"/>
              <a:gd name="connsiteY10" fmla="*/ 3867462 h 4721902"/>
              <a:gd name="connsiteX11" fmla="*/ 5861154 w 8244590"/>
              <a:gd name="connsiteY11" fmla="*/ 3627620 h 4721902"/>
              <a:gd name="connsiteX12" fmla="*/ 5861154 w 8244590"/>
              <a:gd name="connsiteY12" fmla="*/ 3462728 h 4721902"/>
              <a:gd name="connsiteX13" fmla="*/ 5261547 w 8244590"/>
              <a:gd name="connsiteY13" fmla="*/ 3342807 h 4721902"/>
              <a:gd name="connsiteX14" fmla="*/ 4422098 w 8244590"/>
              <a:gd name="connsiteY14" fmla="*/ 3057993 h 4721902"/>
              <a:gd name="connsiteX15" fmla="*/ 3912432 w 8244590"/>
              <a:gd name="connsiteY15" fmla="*/ 2848131 h 4721902"/>
              <a:gd name="connsiteX16" fmla="*/ 3912432 w 8244590"/>
              <a:gd name="connsiteY16" fmla="*/ 2848131 h 4721902"/>
              <a:gd name="connsiteX17" fmla="*/ 4047344 w 8244590"/>
              <a:gd name="connsiteY17" fmla="*/ 2518347 h 4721902"/>
              <a:gd name="connsiteX18" fmla="*/ 3897442 w 8244590"/>
              <a:gd name="connsiteY18" fmla="*/ 2488367 h 4721902"/>
              <a:gd name="connsiteX19" fmla="*/ 3357796 w 8244590"/>
              <a:gd name="connsiteY19" fmla="*/ 2518347 h 4721902"/>
              <a:gd name="connsiteX20" fmla="*/ 3057993 w 8244590"/>
              <a:gd name="connsiteY20" fmla="*/ 2908092 h 4721902"/>
              <a:gd name="connsiteX21" fmla="*/ 2908092 w 8244590"/>
              <a:gd name="connsiteY21" fmla="*/ 3117954 h 4721902"/>
              <a:gd name="connsiteX22" fmla="*/ 2743200 w 8244590"/>
              <a:gd name="connsiteY22" fmla="*/ 3177915 h 4721902"/>
              <a:gd name="connsiteX23" fmla="*/ 2473377 w 8244590"/>
              <a:gd name="connsiteY23" fmla="*/ 3492708 h 4721902"/>
              <a:gd name="connsiteX24" fmla="*/ 1948721 w 8244590"/>
              <a:gd name="connsiteY24" fmla="*/ 2938072 h 4721902"/>
              <a:gd name="connsiteX25" fmla="*/ 1723869 w 8244590"/>
              <a:gd name="connsiteY25" fmla="*/ 2503357 h 4721902"/>
              <a:gd name="connsiteX26" fmla="*/ 1768839 w 8244590"/>
              <a:gd name="connsiteY26" fmla="*/ 2038662 h 4721902"/>
              <a:gd name="connsiteX27" fmla="*/ 2038662 w 8244590"/>
              <a:gd name="connsiteY27" fmla="*/ 1783829 h 4721902"/>
              <a:gd name="connsiteX28" fmla="*/ 1993692 w 8244590"/>
              <a:gd name="connsiteY28" fmla="*/ 1558977 h 4721902"/>
              <a:gd name="connsiteX29" fmla="*/ 1828800 w 8244590"/>
              <a:gd name="connsiteY29" fmla="*/ 1289154 h 4721902"/>
              <a:gd name="connsiteX30" fmla="*/ 1708878 w 8244590"/>
              <a:gd name="connsiteY30" fmla="*/ 1139252 h 4721902"/>
              <a:gd name="connsiteX31" fmla="*/ 1169232 w 8244590"/>
              <a:gd name="connsiteY31" fmla="*/ 959370 h 4721902"/>
              <a:gd name="connsiteX32" fmla="*/ 644577 w 8244590"/>
              <a:gd name="connsiteY32" fmla="*/ 554636 h 4721902"/>
              <a:gd name="connsiteX33" fmla="*/ 194872 w 8244590"/>
              <a:gd name="connsiteY33" fmla="*/ 89941 h 4721902"/>
              <a:gd name="connsiteX34" fmla="*/ 194872 w 8244590"/>
              <a:gd name="connsiteY34" fmla="*/ 89941 h 4721902"/>
              <a:gd name="connsiteX35" fmla="*/ 0 w 8244590"/>
              <a:gd name="connsiteY35" fmla="*/ 0 h 4721902"/>
              <a:gd name="connsiteX36" fmla="*/ 89941 w 8244590"/>
              <a:gd name="connsiteY36" fmla="*/ 74951 h 4721902"/>
              <a:gd name="connsiteX37" fmla="*/ 104931 w 8244590"/>
              <a:gd name="connsiteY37" fmla="*/ 59961 h 4721902"/>
              <a:gd name="connsiteX38" fmla="*/ 344773 w 8244590"/>
              <a:gd name="connsiteY38" fmla="*/ 224852 h 4721902"/>
              <a:gd name="connsiteX39" fmla="*/ 119921 w 8244590"/>
              <a:gd name="connsiteY39" fmla="*/ 89941 h 4721902"/>
              <a:gd name="connsiteX40" fmla="*/ 119921 w 8244590"/>
              <a:gd name="connsiteY40" fmla="*/ 89941 h 4721902"/>
              <a:gd name="connsiteX41" fmla="*/ 119921 w 8244590"/>
              <a:gd name="connsiteY41" fmla="*/ 89941 h 4721902"/>
              <a:gd name="connsiteX42" fmla="*/ 119921 w 8244590"/>
              <a:gd name="connsiteY42" fmla="*/ 89941 h 4721902"/>
              <a:gd name="connsiteX43" fmla="*/ 119921 w 8244590"/>
              <a:gd name="connsiteY43" fmla="*/ 104931 h 472190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45377 w 8377940"/>
              <a:gd name="connsiteY4" fmla="*/ 433215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72047 w 8377940"/>
              <a:gd name="connsiteY4" fmla="*/ 435120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227882 w 8377940"/>
              <a:gd name="connsiteY4" fmla="*/ 423359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87752 w 8377940"/>
              <a:gd name="connsiteY9" fmla="*/ 456887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90322 w 8377940"/>
              <a:gd name="connsiteY19" fmla="*/ 276293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96752 w 8377940"/>
              <a:gd name="connsiteY30" fmla="*/ 176858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08182 w 8377940"/>
              <a:gd name="connsiteY30" fmla="*/ 183716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94107 w 8377940"/>
              <a:gd name="connsiteY35" fmla="*/ 5241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377940" h="4782862">
                <a:moveTo>
                  <a:pt x="8377940" y="4782862"/>
                </a:moveTo>
                <a:lnTo>
                  <a:pt x="7989757" y="4661941"/>
                </a:lnTo>
                <a:lnTo>
                  <a:pt x="7659973" y="4362138"/>
                </a:lnTo>
                <a:lnTo>
                  <a:pt x="7330190" y="4167266"/>
                </a:lnTo>
                <a:lnTo>
                  <a:pt x="7170732" y="4191687"/>
                </a:lnTo>
                <a:lnTo>
                  <a:pt x="7072047" y="4351207"/>
                </a:lnTo>
                <a:lnTo>
                  <a:pt x="6760813" y="4512539"/>
                </a:lnTo>
                <a:lnTo>
                  <a:pt x="6536211" y="4647450"/>
                </a:lnTo>
                <a:lnTo>
                  <a:pt x="6275007" y="4610600"/>
                </a:lnTo>
                <a:lnTo>
                  <a:pt x="6195372" y="4660317"/>
                </a:lnTo>
                <a:lnTo>
                  <a:pt x="5729053" y="4331658"/>
                </a:lnTo>
                <a:lnTo>
                  <a:pt x="5633803" y="4019175"/>
                </a:lnTo>
                <a:lnTo>
                  <a:pt x="5696262" y="3867462"/>
                </a:lnTo>
                <a:lnTo>
                  <a:pt x="5872584" y="3680960"/>
                </a:lnTo>
                <a:lnTo>
                  <a:pt x="5834484" y="3497018"/>
                </a:lnTo>
                <a:lnTo>
                  <a:pt x="5261547" y="3342807"/>
                </a:lnTo>
                <a:lnTo>
                  <a:pt x="4422098" y="3057993"/>
                </a:lnTo>
                <a:lnTo>
                  <a:pt x="3912432" y="2848131"/>
                </a:lnTo>
                <a:cubicBezTo>
                  <a:pt x="3815423" y="2811249"/>
                  <a:pt x="3856427" y="2854075"/>
                  <a:pt x="3840042" y="2836701"/>
                </a:cubicBezTo>
                <a:cubicBezTo>
                  <a:pt x="3823657" y="2819327"/>
                  <a:pt x="3822762" y="2774825"/>
                  <a:pt x="3814122" y="2743887"/>
                </a:cubicBezTo>
                <a:lnTo>
                  <a:pt x="4047344" y="2518347"/>
                </a:lnTo>
                <a:lnTo>
                  <a:pt x="3897442" y="2488367"/>
                </a:lnTo>
                <a:lnTo>
                  <a:pt x="3430186" y="2503107"/>
                </a:lnTo>
                <a:lnTo>
                  <a:pt x="3050373" y="2854752"/>
                </a:lnTo>
                <a:lnTo>
                  <a:pt x="2839512" y="3095094"/>
                </a:lnTo>
                <a:lnTo>
                  <a:pt x="2697480" y="3181725"/>
                </a:lnTo>
                <a:lnTo>
                  <a:pt x="2454327" y="3462228"/>
                </a:lnTo>
                <a:lnTo>
                  <a:pt x="1903001" y="2930452"/>
                </a:lnTo>
                <a:lnTo>
                  <a:pt x="1750539" y="2507167"/>
                </a:lnTo>
                <a:lnTo>
                  <a:pt x="1803129" y="2092002"/>
                </a:lnTo>
                <a:lnTo>
                  <a:pt x="1989132" y="1833359"/>
                </a:lnTo>
                <a:lnTo>
                  <a:pt x="2005122" y="1558977"/>
                </a:lnTo>
                <a:lnTo>
                  <a:pt x="1882140" y="1289154"/>
                </a:lnTo>
                <a:lnTo>
                  <a:pt x="1701258" y="1177352"/>
                </a:lnTo>
                <a:cubicBezTo>
                  <a:pt x="1542966" y="1078021"/>
                  <a:pt x="1346574" y="1032031"/>
                  <a:pt x="1169232" y="959370"/>
                </a:cubicBezTo>
                <a:lnTo>
                  <a:pt x="675057" y="558446"/>
                </a:lnTo>
                <a:cubicBezTo>
                  <a:pt x="598815" y="427678"/>
                  <a:pt x="274903" y="168025"/>
                  <a:pt x="194872" y="89941"/>
                </a:cubicBezTo>
                <a:lnTo>
                  <a:pt x="194872" y="89941"/>
                </a:lnTo>
                <a:lnTo>
                  <a:pt x="0" y="0"/>
                </a:lnTo>
                <a:lnTo>
                  <a:pt x="89941" y="74951"/>
                </a:lnTo>
                <a:lnTo>
                  <a:pt x="104931" y="5996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104931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826" y="-132547"/>
            <a:ext cx="12123173" cy="830997"/>
          </a:xfrm>
          <a:prstGeom prst="rect">
            <a:avLst/>
          </a:prstGeom>
          <a:solidFill>
            <a:srgbClr val="E2E4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7030A0"/>
                </a:solidFill>
              </a:rPr>
              <a:t>Harts Mills/Village of Wauwatosa</a:t>
            </a:r>
            <a:endParaRPr lang="en-US" sz="4800" b="1" u="sng" dirty="0">
              <a:solidFill>
                <a:srgbClr val="7030A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02380" y="4922520"/>
            <a:ext cx="1729740" cy="971550"/>
          </a:xfrm>
          <a:custGeom>
            <a:avLst/>
            <a:gdLst>
              <a:gd name="connsiteX0" fmla="*/ 1729740 w 1729740"/>
              <a:gd name="connsiteY0" fmla="*/ 971550 h 971550"/>
              <a:gd name="connsiteX1" fmla="*/ 1135380 w 1729740"/>
              <a:gd name="connsiteY1" fmla="*/ 640080 h 971550"/>
              <a:gd name="connsiteX2" fmla="*/ 826770 w 1729740"/>
              <a:gd name="connsiteY2" fmla="*/ 354330 h 971550"/>
              <a:gd name="connsiteX3" fmla="*/ 902970 w 1729740"/>
              <a:gd name="connsiteY3" fmla="*/ 278130 h 971550"/>
              <a:gd name="connsiteX4" fmla="*/ 742950 w 1729740"/>
              <a:gd name="connsiteY4" fmla="*/ 91440 h 971550"/>
              <a:gd name="connsiteX5" fmla="*/ 590550 w 1729740"/>
              <a:gd name="connsiteY5" fmla="*/ 0 h 971550"/>
              <a:gd name="connsiteX6" fmla="*/ 468630 w 1729740"/>
              <a:gd name="connsiteY6" fmla="*/ 0 h 971550"/>
              <a:gd name="connsiteX7" fmla="*/ 224790 w 1729740"/>
              <a:gd name="connsiteY7" fmla="*/ 72390 h 971550"/>
              <a:gd name="connsiteX8" fmla="*/ 80010 w 1729740"/>
              <a:gd name="connsiteY8" fmla="*/ 106680 h 971550"/>
              <a:gd name="connsiteX9" fmla="*/ 0 w 1729740"/>
              <a:gd name="connsiteY9" fmla="*/ 8001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740" h="971550">
                <a:moveTo>
                  <a:pt x="1729740" y="971550"/>
                </a:moveTo>
                <a:lnTo>
                  <a:pt x="1135380" y="640080"/>
                </a:lnTo>
                <a:lnTo>
                  <a:pt x="826770" y="354330"/>
                </a:lnTo>
                <a:lnTo>
                  <a:pt x="902970" y="278130"/>
                </a:lnTo>
                <a:lnTo>
                  <a:pt x="742950" y="91440"/>
                </a:lnTo>
                <a:lnTo>
                  <a:pt x="590550" y="0"/>
                </a:lnTo>
                <a:lnTo>
                  <a:pt x="468630" y="0"/>
                </a:lnTo>
                <a:lnTo>
                  <a:pt x="224790" y="72390"/>
                </a:lnTo>
                <a:lnTo>
                  <a:pt x="80010" y="106680"/>
                </a:lnTo>
                <a:lnTo>
                  <a:pt x="0" y="8001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5458" y="3859094"/>
            <a:ext cx="147484" cy="1930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3714945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School</a:t>
            </a:r>
            <a:endParaRPr lang="en-US" sz="2800" b="1" dirty="0"/>
          </a:p>
        </p:txBody>
      </p:sp>
      <p:sp>
        <p:nvSpPr>
          <p:cNvPr id="14" name="Oval 13"/>
          <p:cNvSpPr/>
          <p:nvPr/>
        </p:nvSpPr>
        <p:spPr>
          <a:xfrm rot="1453822">
            <a:off x="4399257" y="4988739"/>
            <a:ext cx="741677" cy="427479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86946">
            <a:off x="4128653" y="588819"/>
            <a:ext cx="900368" cy="53163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6898" y="4690728"/>
            <a:ext cx="339087" cy="319152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3420.WAV">
            <a:hlinkClick r:id="" action="ppaction://media"/>
          </p:cNvPr>
          <p:cNvPicPr>
            <a:picLocks noRot="1" noChangeAspect="1"/>
          </p:cNvPicPr>
          <p:nvPr>
            <a:wavAudioFile r:embed="rId1" name="~PP342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205859"/>
      </p:ext>
    </p:extLst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524" t="13948" r="11951" b="1389"/>
          <a:stretch/>
        </p:blipFill>
        <p:spPr>
          <a:xfrm>
            <a:off x="0" y="-11289"/>
            <a:ext cx="12192000" cy="686928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2190750" y="5193030"/>
            <a:ext cx="2038350" cy="472440"/>
          </a:xfrm>
          <a:custGeom>
            <a:avLst/>
            <a:gdLst>
              <a:gd name="connsiteX0" fmla="*/ 2038350 w 2038350"/>
              <a:gd name="connsiteY0" fmla="*/ 0 h 472440"/>
              <a:gd name="connsiteX1" fmla="*/ 1889760 w 2038350"/>
              <a:gd name="connsiteY1" fmla="*/ 30480 h 472440"/>
              <a:gd name="connsiteX2" fmla="*/ 1794510 w 2038350"/>
              <a:gd name="connsiteY2" fmla="*/ 68580 h 472440"/>
              <a:gd name="connsiteX3" fmla="*/ 1592580 w 2038350"/>
              <a:gd name="connsiteY3" fmla="*/ 80010 h 472440"/>
              <a:gd name="connsiteX4" fmla="*/ 1451610 w 2038350"/>
              <a:gd name="connsiteY4" fmla="*/ 148590 h 472440"/>
              <a:gd name="connsiteX5" fmla="*/ 1264920 w 2038350"/>
              <a:gd name="connsiteY5" fmla="*/ 152400 h 472440"/>
              <a:gd name="connsiteX6" fmla="*/ 1108710 w 2038350"/>
              <a:gd name="connsiteY6" fmla="*/ 190500 h 472440"/>
              <a:gd name="connsiteX7" fmla="*/ 967740 w 2038350"/>
              <a:gd name="connsiteY7" fmla="*/ 198120 h 472440"/>
              <a:gd name="connsiteX8" fmla="*/ 796290 w 2038350"/>
              <a:gd name="connsiteY8" fmla="*/ 251460 h 472440"/>
              <a:gd name="connsiteX9" fmla="*/ 655320 w 2038350"/>
              <a:gd name="connsiteY9" fmla="*/ 262890 h 472440"/>
              <a:gd name="connsiteX10" fmla="*/ 510540 w 2038350"/>
              <a:gd name="connsiteY10" fmla="*/ 346710 h 472440"/>
              <a:gd name="connsiteX11" fmla="*/ 407670 w 2038350"/>
              <a:gd name="connsiteY11" fmla="*/ 350520 h 472440"/>
              <a:gd name="connsiteX12" fmla="*/ 224790 w 2038350"/>
              <a:gd name="connsiteY12" fmla="*/ 468630 h 472440"/>
              <a:gd name="connsiteX13" fmla="*/ 171450 w 2038350"/>
              <a:gd name="connsiteY13" fmla="*/ 472440 h 472440"/>
              <a:gd name="connsiteX14" fmla="*/ 95250 w 2038350"/>
              <a:gd name="connsiteY14" fmla="*/ 422910 h 472440"/>
              <a:gd name="connsiteX15" fmla="*/ 0 w 2038350"/>
              <a:gd name="connsiteY15" fmla="*/ 32766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8350" h="472440">
                <a:moveTo>
                  <a:pt x="2038350" y="0"/>
                </a:moveTo>
                <a:lnTo>
                  <a:pt x="1889760" y="30480"/>
                </a:lnTo>
                <a:lnTo>
                  <a:pt x="1794510" y="68580"/>
                </a:lnTo>
                <a:lnTo>
                  <a:pt x="1592580" y="80010"/>
                </a:lnTo>
                <a:lnTo>
                  <a:pt x="1451610" y="148590"/>
                </a:lnTo>
                <a:lnTo>
                  <a:pt x="1264920" y="152400"/>
                </a:lnTo>
                <a:lnTo>
                  <a:pt x="1108710" y="190500"/>
                </a:lnTo>
                <a:lnTo>
                  <a:pt x="967740" y="198120"/>
                </a:lnTo>
                <a:lnTo>
                  <a:pt x="796290" y="251460"/>
                </a:lnTo>
                <a:lnTo>
                  <a:pt x="655320" y="262890"/>
                </a:lnTo>
                <a:lnTo>
                  <a:pt x="510540" y="346710"/>
                </a:lnTo>
                <a:lnTo>
                  <a:pt x="407670" y="350520"/>
                </a:lnTo>
                <a:lnTo>
                  <a:pt x="224790" y="468630"/>
                </a:lnTo>
                <a:lnTo>
                  <a:pt x="171450" y="472440"/>
                </a:lnTo>
                <a:lnTo>
                  <a:pt x="95250" y="422910"/>
                </a:lnTo>
                <a:lnTo>
                  <a:pt x="0" y="32766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28912" y="2098553"/>
            <a:ext cx="8377940" cy="4782862"/>
          </a:xfrm>
          <a:custGeom>
            <a:avLst/>
            <a:gdLst>
              <a:gd name="connsiteX0" fmla="*/ 8244590 w 8244590"/>
              <a:gd name="connsiteY0" fmla="*/ 4721902 h 4721902"/>
              <a:gd name="connsiteX1" fmla="*/ 7989757 w 8244590"/>
              <a:gd name="connsiteY1" fmla="*/ 4661941 h 4721902"/>
              <a:gd name="connsiteX2" fmla="*/ 7659973 w 8244590"/>
              <a:gd name="connsiteY2" fmla="*/ 4362138 h 4721902"/>
              <a:gd name="connsiteX3" fmla="*/ 7330190 w 8244590"/>
              <a:gd name="connsiteY3" fmla="*/ 4167266 h 4721902"/>
              <a:gd name="connsiteX4" fmla="*/ 7045377 w 8244590"/>
              <a:gd name="connsiteY4" fmla="*/ 4332157 h 4721902"/>
              <a:gd name="connsiteX5" fmla="*/ 6745573 w 8244590"/>
              <a:gd name="connsiteY5" fmla="*/ 4482059 h 4721902"/>
              <a:gd name="connsiteX6" fmla="*/ 6505731 w 8244590"/>
              <a:gd name="connsiteY6" fmla="*/ 4616970 h 4721902"/>
              <a:gd name="connsiteX7" fmla="*/ 6175947 w 8244590"/>
              <a:gd name="connsiteY7" fmla="*/ 4542020 h 4721902"/>
              <a:gd name="connsiteX8" fmla="*/ 5786203 w 8244590"/>
              <a:gd name="connsiteY8" fmla="*/ 4362138 h 4721902"/>
              <a:gd name="connsiteX9" fmla="*/ 5786203 w 8244590"/>
              <a:gd name="connsiteY9" fmla="*/ 4137285 h 4721902"/>
              <a:gd name="connsiteX10" fmla="*/ 5696262 w 8244590"/>
              <a:gd name="connsiteY10" fmla="*/ 3867462 h 4721902"/>
              <a:gd name="connsiteX11" fmla="*/ 5861154 w 8244590"/>
              <a:gd name="connsiteY11" fmla="*/ 3627620 h 4721902"/>
              <a:gd name="connsiteX12" fmla="*/ 5861154 w 8244590"/>
              <a:gd name="connsiteY12" fmla="*/ 3462728 h 4721902"/>
              <a:gd name="connsiteX13" fmla="*/ 5261547 w 8244590"/>
              <a:gd name="connsiteY13" fmla="*/ 3342807 h 4721902"/>
              <a:gd name="connsiteX14" fmla="*/ 4422098 w 8244590"/>
              <a:gd name="connsiteY14" fmla="*/ 3057993 h 4721902"/>
              <a:gd name="connsiteX15" fmla="*/ 3912432 w 8244590"/>
              <a:gd name="connsiteY15" fmla="*/ 2848131 h 4721902"/>
              <a:gd name="connsiteX16" fmla="*/ 3912432 w 8244590"/>
              <a:gd name="connsiteY16" fmla="*/ 2848131 h 4721902"/>
              <a:gd name="connsiteX17" fmla="*/ 4047344 w 8244590"/>
              <a:gd name="connsiteY17" fmla="*/ 2518347 h 4721902"/>
              <a:gd name="connsiteX18" fmla="*/ 3897442 w 8244590"/>
              <a:gd name="connsiteY18" fmla="*/ 2488367 h 4721902"/>
              <a:gd name="connsiteX19" fmla="*/ 3357796 w 8244590"/>
              <a:gd name="connsiteY19" fmla="*/ 2518347 h 4721902"/>
              <a:gd name="connsiteX20" fmla="*/ 3057993 w 8244590"/>
              <a:gd name="connsiteY20" fmla="*/ 2908092 h 4721902"/>
              <a:gd name="connsiteX21" fmla="*/ 2908092 w 8244590"/>
              <a:gd name="connsiteY21" fmla="*/ 3117954 h 4721902"/>
              <a:gd name="connsiteX22" fmla="*/ 2743200 w 8244590"/>
              <a:gd name="connsiteY22" fmla="*/ 3177915 h 4721902"/>
              <a:gd name="connsiteX23" fmla="*/ 2473377 w 8244590"/>
              <a:gd name="connsiteY23" fmla="*/ 3492708 h 4721902"/>
              <a:gd name="connsiteX24" fmla="*/ 1948721 w 8244590"/>
              <a:gd name="connsiteY24" fmla="*/ 2938072 h 4721902"/>
              <a:gd name="connsiteX25" fmla="*/ 1723869 w 8244590"/>
              <a:gd name="connsiteY25" fmla="*/ 2503357 h 4721902"/>
              <a:gd name="connsiteX26" fmla="*/ 1768839 w 8244590"/>
              <a:gd name="connsiteY26" fmla="*/ 2038662 h 4721902"/>
              <a:gd name="connsiteX27" fmla="*/ 2038662 w 8244590"/>
              <a:gd name="connsiteY27" fmla="*/ 1783829 h 4721902"/>
              <a:gd name="connsiteX28" fmla="*/ 1993692 w 8244590"/>
              <a:gd name="connsiteY28" fmla="*/ 1558977 h 4721902"/>
              <a:gd name="connsiteX29" fmla="*/ 1828800 w 8244590"/>
              <a:gd name="connsiteY29" fmla="*/ 1289154 h 4721902"/>
              <a:gd name="connsiteX30" fmla="*/ 1708878 w 8244590"/>
              <a:gd name="connsiteY30" fmla="*/ 1139252 h 4721902"/>
              <a:gd name="connsiteX31" fmla="*/ 1169232 w 8244590"/>
              <a:gd name="connsiteY31" fmla="*/ 959370 h 4721902"/>
              <a:gd name="connsiteX32" fmla="*/ 644577 w 8244590"/>
              <a:gd name="connsiteY32" fmla="*/ 554636 h 4721902"/>
              <a:gd name="connsiteX33" fmla="*/ 194872 w 8244590"/>
              <a:gd name="connsiteY33" fmla="*/ 89941 h 4721902"/>
              <a:gd name="connsiteX34" fmla="*/ 194872 w 8244590"/>
              <a:gd name="connsiteY34" fmla="*/ 89941 h 4721902"/>
              <a:gd name="connsiteX35" fmla="*/ 0 w 8244590"/>
              <a:gd name="connsiteY35" fmla="*/ 0 h 4721902"/>
              <a:gd name="connsiteX36" fmla="*/ 89941 w 8244590"/>
              <a:gd name="connsiteY36" fmla="*/ 74951 h 4721902"/>
              <a:gd name="connsiteX37" fmla="*/ 104931 w 8244590"/>
              <a:gd name="connsiteY37" fmla="*/ 59961 h 4721902"/>
              <a:gd name="connsiteX38" fmla="*/ 344773 w 8244590"/>
              <a:gd name="connsiteY38" fmla="*/ 224852 h 4721902"/>
              <a:gd name="connsiteX39" fmla="*/ 119921 w 8244590"/>
              <a:gd name="connsiteY39" fmla="*/ 89941 h 4721902"/>
              <a:gd name="connsiteX40" fmla="*/ 119921 w 8244590"/>
              <a:gd name="connsiteY40" fmla="*/ 89941 h 4721902"/>
              <a:gd name="connsiteX41" fmla="*/ 119921 w 8244590"/>
              <a:gd name="connsiteY41" fmla="*/ 89941 h 4721902"/>
              <a:gd name="connsiteX42" fmla="*/ 119921 w 8244590"/>
              <a:gd name="connsiteY42" fmla="*/ 89941 h 4721902"/>
              <a:gd name="connsiteX43" fmla="*/ 119921 w 8244590"/>
              <a:gd name="connsiteY43" fmla="*/ 104931 h 472190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45377 w 8377940"/>
              <a:gd name="connsiteY4" fmla="*/ 433215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72047 w 8377940"/>
              <a:gd name="connsiteY4" fmla="*/ 435120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227882 w 8377940"/>
              <a:gd name="connsiteY4" fmla="*/ 423359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87752 w 8377940"/>
              <a:gd name="connsiteY9" fmla="*/ 456887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90322 w 8377940"/>
              <a:gd name="connsiteY19" fmla="*/ 276293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96752 w 8377940"/>
              <a:gd name="connsiteY30" fmla="*/ 176858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08182 w 8377940"/>
              <a:gd name="connsiteY30" fmla="*/ 183716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94107 w 8377940"/>
              <a:gd name="connsiteY35" fmla="*/ 5241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377940" h="4782862">
                <a:moveTo>
                  <a:pt x="8377940" y="4782862"/>
                </a:moveTo>
                <a:lnTo>
                  <a:pt x="7989757" y="4661941"/>
                </a:lnTo>
                <a:lnTo>
                  <a:pt x="7659973" y="4362138"/>
                </a:lnTo>
                <a:lnTo>
                  <a:pt x="7330190" y="4167266"/>
                </a:lnTo>
                <a:lnTo>
                  <a:pt x="7170732" y="4191687"/>
                </a:lnTo>
                <a:lnTo>
                  <a:pt x="7072047" y="4351207"/>
                </a:lnTo>
                <a:lnTo>
                  <a:pt x="6760813" y="4512539"/>
                </a:lnTo>
                <a:lnTo>
                  <a:pt x="6536211" y="4647450"/>
                </a:lnTo>
                <a:lnTo>
                  <a:pt x="6275007" y="4610600"/>
                </a:lnTo>
                <a:lnTo>
                  <a:pt x="6195372" y="4660317"/>
                </a:lnTo>
                <a:lnTo>
                  <a:pt x="5729053" y="4331658"/>
                </a:lnTo>
                <a:lnTo>
                  <a:pt x="5633803" y="4019175"/>
                </a:lnTo>
                <a:lnTo>
                  <a:pt x="5696262" y="3867462"/>
                </a:lnTo>
                <a:lnTo>
                  <a:pt x="5872584" y="3680960"/>
                </a:lnTo>
                <a:lnTo>
                  <a:pt x="5834484" y="3497018"/>
                </a:lnTo>
                <a:lnTo>
                  <a:pt x="5261547" y="3342807"/>
                </a:lnTo>
                <a:lnTo>
                  <a:pt x="4422098" y="3057993"/>
                </a:lnTo>
                <a:lnTo>
                  <a:pt x="3912432" y="2848131"/>
                </a:lnTo>
                <a:cubicBezTo>
                  <a:pt x="3815423" y="2811249"/>
                  <a:pt x="3856427" y="2854075"/>
                  <a:pt x="3840042" y="2836701"/>
                </a:cubicBezTo>
                <a:cubicBezTo>
                  <a:pt x="3823657" y="2819327"/>
                  <a:pt x="3822762" y="2774825"/>
                  <a:pt x="3814122" y="2743887"/>
                </a:cubicBezTo>
                <a:lnTo>
                  <a:pt x="4047344" y="2518347"/>
                </a:lnTo>
                <a:lnTo>
                  <a:pt x="3897442" y="2488367"/>
                </a:lnTo>
                <a:lnTo>
                  <a:pt x="3430186" y="2503107"/>
                </a:lnTo>
                <a:lnTo>
                  <a:pt x="3050373" y="2854752"/>
                </a:lnTo>
                <a:lnTo>
                  <a:pt x="2839512" y="3095094"/>
                </a:lnTo>
                <a:lnTo>
                  <a:pt x="2697480" y="3181725"/>
                </a:lnTo>
                <a:lnTo>
                  <a:pt x="2454327" y="3462228"/>
                </a:lnTo>
                <a:lnTo>
                  <a:pt x="1903001" y="2930452"/>
                </a:lnTo>
                <a:lnTo>
                  <a:pt x="1750539" y="2507167"/>
                </a:lnTo>
                <a:lnTo>
                  <a:pt x="1803129" y="2092002"/>
                </a:lnTo>
                <a:lnTo>
                  <a:pt x="1989132" y="1833359"/>
                </a:lnTo>
                <a:lnTo>
                  <a:pt x="2005122" y="1558977"/>
                </a:lnTo>
                <a:lnTo>
                  <a:pt x="1882140" y="1289154"/>
                </a:lnTo>
                <a:lnTo>
                  <a:pt x="1701258" y="1177352"/>
                </a:lnTo>
                <a:cubicBezTo>
                  <a:pt x="1542966" y="1078021"/>
                  <a:pt x="1346574" y="1032031"/>
                  <a:pt x="1169232" y="959370"/>
                </a:cubicBezTo>
                <a:lnTo>
                  <a:pt x="675057" y="558446"/>
                </a:lnTo>
                <a:cubicBezTo>
                  <a:pt x="598815" y="427678"/>
                  <a:pt x="274903" y="168025"/>
                  <a:pt x="194872" y="89941"/>
                </a:cubicBezTo>
                <a:lnTo>
                  <a:pt x="194872" y="89941"/>
                </a:lnTo>
                <a:lnTo>
                  <a:pt x="0" y="0"/>
                </a:lnTo>
                <a:lnTo>
                  <a:pt x="89941" y="74951"/>
                </a:lnTo>
                <a:lnTo>
                  <a:pt x="104931" y="5996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104931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018783" y="-401510"/>
            <a:ext cx="12123173" cy="830997"/>
          </a:xfrm>
          <a:prstGeom prst="rect">
            <a:avLst/>
          </a:prstGeom>
          <a:solidFill>
            <a:srgbClr val="E2E4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7030A0"/>
                </a:solidFill>
              </a:rPr>
              <a:t>Harts Mills/Village of Wauwatosa</a:t>
            </a:r>
            <a:endParaRPr lang="en-US" sz="4800" b="1" u="sng" dirty="0">
              <a:solidFill>
                <a:srgbClr val="7030A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02380" y="4922520"/>
            <a:ext cx="1729740" cy="971550"/>
          </a:xfrm>
          <a:custGeom>
            <a:avLst/>
            <a:gdLst>
              <a:gd name="connsiteX0" fmla="*/ 1729740 w 1729740"/>
              <a:gd name="connsiteY0" fmla="*/ 971550 h 971550"/>
              <a:gd name="connsiteX1" fmla="*/ 1135380 w 1729740"/>
              <a:gd name="connsiteY1" fmla="*/ 640080 h 971550"/>
              <a:gd name="connsiteX2" fmla="*/ 826770 w 1729740"/>
              <a:gd name="connsiteY2" fmla="*/ 354330 h 971550"/>
              <a:gd name="connsiteX3" fmla="*/ 902970 w 1729740"/>
              <a:gd name="connsiteY3" fmla="*/ 278130 h 971550"/>
              <a:gd name="connsiteX4" fmla="*/ 742950 w 1729740"/>
              <a:gd name="connsiteY4" fmla="*/ 91440 h 971550"/>
              <a:gd name="connsiteX5" fmla="*/ 590550 w 1729740"/>
              <a:gd name="connsiteY5" fmla="*/ 0 h 971550"/>
              <a:gd name="connsiteX6" fmla="*/ 468630 w 1729740"/>
              <a:gd name="connsiteY6" fmla="*/ 0 h 971550"/>
              <a:gd name="connsiteX7" fmla="*/ 224790 w 1729740"/>
              <a:gd name="connsiteY7" fmla="*/ 72390 h 971550"/>
              <a:gd name="connsiteX8" fmla="*/ 80010 w 1729740"/>
              <a:gd name="connsiteY8" fmla="*/ 106680 h 971550"/>
              <a:gd name="connsiteX9" fmla="*/ 0 w 1729740"/>
              <a:gd name="connsiteY9" fmla="*/ 8001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740" h="971550">
                <a:moveTo>
                  <a:pt x="1729740" y="971550"/>
                </a:moveTo>
                <a:lnTo>
                  <a:pt x="1135380" y="640080"/>
                </a:lnTo>
                <a:lnTo>
                  <a:pt x="826770" y="354330"/>
                </a:lnTo>
                <a:lnTo>
                  <a:pt x="902970" y="278130"/>
                </a:lnTo>
                <a:lnTo>
                  <a:pt x="742950" y="91440"/>
                </a:lnTo>
                <a:lnTo>
                  <a:pt x="590550" y="0"/>
                </a:lnTo>
                <a:lnTo>
                  <a:pt x="468630" y="0"/>
                </a:lnTo>
                <a:lnTo>
                  <a:pt x="224790" y="72390"/>
                </a:lnTo>
                <a:lnTo>
                  <a:pt x="80010" y="106680"/>
                </a:lnTo>
                <a:lnTo>
                  <a:pt x="0" y="8001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4797" y="3636108"/>
            <a:ext cx="1425676" cy="602057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5458" y="3859094"/>
            <a:ext cx="147484" cy="193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3714945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School</a:t>
            </a:r>
            <a:endParaRPr lang="en-US" sz="2800" b="1" dirty="0"/>
          </a:p>
        </p:txBody>
      </p:sp>
      <p:sp>
        <p:nvSpPr>
          <p:cNvPr id="14" name="Oval 13"/>
          <p:cNvSpPr/>
          <p:nvPr/>
        </p:nvSpPr>
        <p:spPr>
          <a:xfrm rot="1453822">
            <a:off x="4399257" y="4988739"/>
            <a:ext cx="741677" cy="427479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86946">
            <a:off x="4128653" y="588819"/>
            <a:ext cx="900368" cy="53163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6898" y="4690728"/>
            <a:ext cx="339087" cy="319152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~PP2991.WAV">
            <a:hlinkClick r:id="" action="ppaction://media"/>
          </p:cNvPr>
          <p:cNvPicPr>
            <a:picLocks noRot="1" noChangeAspect="1"/>
          </p:cNvPicPr>
          <p:nvPr>
            <a:wavAudioFile r:embed="rId1" name="~PP299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973804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524" t="13948" r="11951" b="1389"/>
          <a:stretch/>
        </p:blipFill>
        <p:spPr>
          <a:xfrm>
            <a:off x="0" y="-11289"/>
            <a:ext cx="12192000" cy="686928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2190750" y="5193030"/>
            <a:ext cx="2038350" cy="472440"/>
          </a:xfrm>
          <a:custGeom>
            <a:avLst/>
            <a:gdLst>
              <a:gd name="connsiteX0" fmla="*/ 2038350 w 2038350"/>
              <a:gd name="connsiteY0" fmla="*/ 0 h 472440"/>
              <a:gd name="connsiteX1" fmla="*/ 1889760 w 2038350"/>
              <a:gd name="connsiteY1" fmla="*/ 30480 h 472440"/>
              <a:gd name="connsiteX2" fmla="*/ 1794510 w 2038350"/>
              <a:gd name="connsiteY2" fmla="*/ 68580 h 472440"/>
              <a:gd name="connsiteX3" fmla="*/ 1592580 w 2038350"/>
              <a:gd name="connsiteY3" fmla="*/ 80010 h 472440"/>
              <a:gd name="connsiteX4" fmla="*/ 1451610 w 2038350"/>
              <a:gd name="connsiteY4" fmla="*/ 148590 h 472440"/>
              <a:gd name="connsiteX5" fmla="*/ 1264920 w 2038350"/>
              <a:gd name="connsiteY5" fmla="*/ 152400 h 472440"/>
              <a:gd name="connsiteX6" fmla="*/ 1108710 w 2038350"/>
              <a:gd name="connsiteY6" fmla="*/ 190500 h 472440"/>
              <a:gd name="connsiteX7" fmla="*/ 967740 w 2038350"/>
              <a:gd name="connsiteY7" fmla="*/ 198120 h 472440"/>
              <a:gd name="connsiteX8" fmla="*/ 796290 w 2038350"/>
              <a:gd name="connsiteY8" fmla="*/ 251460 h 472440"/>
              <a:gd name="connsiteX9" fmla="*/ 655320 w 2038350"/>
              <a:gd name="connsiteY9" fmla="*/ 262890 h 472440"/>
              <a:gd name="connsiteX10" fmla="*/ 510540 w 2038350"/>
              <a:gd name="connsiteY10" fmla="*/ 346710 h 472440"/>
              <a:gd name="connsiteX11" fmla="*/ 407670 w 2038350"/>
              <a:gd name="connsiteY11" fmla="*/ 350520 h 472440"/>
              <a:gd name="connsiteX12" fmla="*/ 224790 w 2038350"/>
              <a:gd name="connsiteY12" fmla="*/ 468630 h 472440"/>
              <a:gd name="connsiteX13" fmla="*/ 171450 w 2038350"/>
              <a:gd name="connsiteY13" fmla="*/ 472440 h 472440"/>
              <a:gd name="connsiteX14" fmla="*/ 95250 w 2038350"/>
              <a:gd name="connsiteY14" fmla="*/ 422910 h 472440"/>
              <a:gd name="connsiteX15" fmla="*/ 0 w 2038350"/>
              <a:gd name="connsiteY15" fmla="*/ 32766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8350" h="472440">
                <a:moveTo>
                  <a:pt x="2038350" y="0"/>
                </a:moveTo>
                <a:lnTo>
                  <a:pt x="1889760" y="30480"/>
                </a:lnTo>
                <a:lnTo>
                  <a:pt x="1794510" y="68580"/>
                </a:lnTo>
                <a:lnTo>
                  <a:pt x="1592580" y="80010"/>
                </a:lnTo>
                <a:lnTo>
                  <a:pt x="1451610" y="148590"/>
                </a:lnTo>
                <a:lnTo>
                  <a:pt x="1264920" y="152400"/>
                </a:lnTo>
                <a:lnTo>
                  <a:pt x="1108710" y="190500"/>
                </a:lnTo>
                <a:lnTo>
                  <a:pt x="967740" y="198120"/>
                </a:lnTo>
                <a:lnTo>
                  <a:pt x="796290" y="251460"/>
                </a:lnTo>
                <a:lnTo>
                  <a:pt x="655320" y="262890"/>
                </a:lnTo>
                <a:lnTo>
                  <a:pt x="510540" y="346710"/>
                </a:lnTo>
                <a:lnTo>
                  <a:pt x="407670" y="350520"/>
                </a:lnTo>
                <a:lnTo>
                  <a:pt x="224790" y="468630"/>
                </a:lnTo>
                <a:lnTo>
                  <a:pt x="171450" y="472440"/>
                </a:lnTo>
                <a:lnTo>
                  <a:pt x="95250" y="422910"/>
                </a:lnTo>
                <a:lnTo>
                  <a:pt x="0" y="32766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28912" y="2098553"/>
            <a:ext cx="8377940" cy="4782862"/>
          </a:xfrm>
          <a:custGeom>
            <a:avLst/>
            <a:gdLst>
              <a:gd name="connsiteX0" fmla="*/ 8244590 w 8244590"/>
              <a:gd name="connsiteY0" fmla="*/ 4721902 h 4721902"/>
              <a:gd name="connsiteX1" fmla="*/ 7989757 w 8244590"/>
              <a:gd name="connsiteY1" fmla="*/ 4661941 h 4721902"/>
              <a:gd name="connsiteX2" fmla="*/ 7659973 w 8244590"/>
              <a:gd name="connsiteY2" fmla="*/ 4362138 h 4721902"/>
              <a:gd name="connsiteX3" fmla="*/ 7330190 w 8244590"/>
              <a:gd name="connsiteY3" fmla="*/ 4167266 h 4721902"/>
              <a:gd name="connsiteX4" fmla="*/ 7045377 w 8244590"/>
              <a:gd name="connsiteY4" fmla="*/ 4332157 h 4721902"/>
              <a:gd name="connsiteX5" fmla="*/ 6745573 w 8244590"/>
              <a:gd name="connsiteY5" fmla="*/ 4482059 h 4721902"/>
              <a:gd name="connsiteX6" fmla="*/ 6505731 w 8244590"/>
              <a:gd name="connsiteY6" fmla="*/ 4616970 h 4721902"/>
              <a:gd name="connsiteX7" fmla="*/ 6175947 w 8244590"/>
              <a:gd name="connsiteY7" fmla="*/ 4542020 h 4721902"/>
              <a:gd name="connsiteX8" fmla="*/ 5786203 w 8244590"/>
              <a:gd name="connsiteY8" fmla="*/ 4362138 h 4721902"/>
              <a:gd name="connsiteX9" fmla="*/ 5786203 w 8244590"/>
              <a:gd name="connsiteY9" fmla="*/ 4137285 h 4721902"/>
              <a:gd name="connsiteX10" fmla="*/ 5696262 w 8244590"/>
              <a:gd name="connsiteY10" fmla="*/ 3867462 h 4721902"/>
              <a:gd name="connsiteX11" fmla="*/ 5861154 w 8244590"/>
              <a:gd name="connsiteY11" fmla="*/ 3627620 h 4721902"/>
              <a:gd name="connsiteX12" fmla="*/ 5861154 w 8244590"/>
              <a:gd name="connsiteY12" fmla="*/ 3462728 h 4721902"/>
              <a:gd name="connsiteX13" fmla="*/ 5261547 w 8244590"/>
              <a:gd name="connsiteY13" fmla="*/ 3342807 h 4721902"/>
              <a:gd name="connsiteX14" fmla="*/ 4422098 w 8244590"/>
              <a:gd name="connsiteY14" fmla="*/ 3057993 h 4721902"/>
              <a:gd name="connsiteX15" fmla="*/ 3912432 w 8244590"/>
              <a:gd name="connsiteY15" fmla="*/ 2848131 h 4721902"/>
              <a:gd name="connsiteX16" fmla="*/ 3912432 w 8244590"/>
              <a:gd name="connsiteY16" fmla="*/ 2848131 h 4721902"/>
              <a:gd name="connsiteX17" fmla="*/ 4047344 w 8244590"/>
              <a:gd name="connsiteY17" fmla="*/ 2518347 h 4721902"/>
              <a:gd name="connsiteX18" fmla="*/ 3897442 w 8244590"/>
              <a:gd name="connsiteY18" fmla="*/ 2488367 h 4721902"/>
              <a:gd name="connsiteX19" fmla="*/ 3357796 w 8244590"/>
              <a:gd name="connsiteY19" fmla="*/ 2518347 h 4721902"/>
              <a:gd name="connsiteX20" fmla="*/ 3057993 w 8244590"/>
              <a:gd name="connsiteY20" fmla="*/ 2908092 h 4721902"/>
              <a:gd name="connsiteX21" fmla="*/ 2908092 w 8244590"/>
              <a:gd name="connsiteY21" fmla="*/ 3117954 h 4721902"/>
              <a:gd name="connsiteX22" fmla="*/ 2743200 w 8244590"/>
              <a:gd name="connsiteY22" fmla="*/ 3177915 h 4721902"/>
              <a:gd name="connsiteX23" fmla="*/ 2473377 w 8244590"/>
              <a:gd name="connsiteY23" fmla="*/ 3492708 h 4721902"/>
              <a:gd name="connsiteX24" fmla="*/ 1948721 w 8244590"/>
              <a:gd name="connsiteY24" fmla="*/ 2938072 h 4721902"/>
              <a:gd name="connsiteX25" fmla="*/ 1723869 w 8244590"/>
              <a:gd name="connsiteY25" fmla="*/ 2503357 h 4721902"/>
              <a:gd name="connsiteX26" fmla="*/ 1768839 w 8244590"/>
              <a:gd name="connsiteY26" fmla="*/ 2038662 h 4721902"/>
              <a:gd name="connsiteX27" fmla="*/ 2038662 w 8244590"/>
              <a:gd name="connsiteY27" fmla="*/ 1783829 h 4721902"/>
              <a:gd name="connsiteX28" fmla="*/ 1993692 w 8244590"/>
              <a:gd name="connsiteY28" fmla="*/ 1558977 h 4721902"/>
              <a:gd name="connsiteX29" fmla="*/ 1828800 w 8244590"/>
              <a:gd name="connsiteY29" fmla="*/ 1289154 h 4721902"/>
              <a:gd name="connsiteX30" fmla="*/ 1708878 w 8244590"/>
              <a:gd name="connsiteY30" fmla="*/ 1139252 h 4721902"/>
              <a:gd name="connsiteX31" fmla="*/ 1169232 w 8244590"/>
              <a:gd name="connsiteY31" fmla="*/ 959370 h 4721902"/>
              <a:gd name="connsiteX32" fmla="*/ 644577 w 8244590"/>
              <a:gd name="connsiteY32" fmla="*/ 554636 h 4721902"/>
              <a:gd name="connsiteX33" fmla="*/ 194872 w 8244590"/>
              <a:gd name="connsiteY33" fmla="*/ 89941 h 4721902"/>
              <a:gd name="connsiteX34" fmla="*/ 194872 w 8244590"/>
              <a:gd name="connsiteY34" fmla="*/ 89941 h 4721902"/>
              <a:gd name="connsiteX35" fmla="*/ 0 w 8244590"/>
              <a:gd name="connsiteY35" fmla="*/ 0 h 4721902"/>
              <a:gd name="connsiteX36" fmla="*/ 89941 w 8244590"/>
              <a:gd name="connsiteY36" fmla="*/ 74951 h 4721902"/>
              <a:gd name="connsiteX37" fmla="*/ 104931 w 8244590"/>
              <a:gd name="connsiteY37" fmla="*/ 59961 h 4721902"/>
              <a:gd name="connsiteX38" fmla="*/ 344773 w 8244590"/>
              <a:gd name="connsiteY38" fmla="*/ 224852 h 4721902"/>
              <a:gd name="connsiteX39" fmla="*/ 119921 w 8244590"/>
              <a:gd name="connsiteY39" fmla="*/ 89941 h 4721902"/>
              <a:gd name="connsiteX40" fmla="*/ 119921 w 8244590"/>
              <a:gd name="connsiteY40" fmla="*/ 89941 h 4721902"/>
              <a:gd name="connsiteX41" fmla="*/ 119921 w 8244590"/>
              <a:gd name="connsiteY41" fmla="*/ 89941 h 4721902"/>
              <a:gd name="connsiteX42" fmla="*/ 119921 w 8244590"/>
              <a:gd name="connsiteY42" fmla="*/ 89941 h 4721902"/>
              <a:gd name="connsiteX43" fmla="*/ 119921 w 8244590"/>
              <a:gd name="connsiteY43" fmla="*/ 104931 h 472190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45377 w 8377940"/>
              <a:gd name="connsiteY4" fmla="*/ 433215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072047 w 8377940"/>
              <a:gd name="connsiteY4" fmla="*/ 4351207 h 4782862"/>
              <a:gd name="connsiteX5" fmla="*/ 6745573 w 8377940"/>
              <a:gd name="connsiteY5" fmla="*/ 4482059 h 4782862"/>
              <a:gd name="connsiteX6" fmla="*/ 6505731 w 8377940"/>
              <a:gd name="connsiteY6" fmla="*/ 4616970 h 4782862"/>
              <a:gd name="connsiteX7" fmla="*/ 6175947 w 8377940"/>
              <a:gd name="connsiteY7" fmla="*/ 4542020 h 4782862"/>
              <a:gd name="connsiteX8" fmla="*/ 5786203 w 8377940"/>
              <a:gd name="connsiteY8" fmla="*/ 4362138 h 4782862"/>
              <a:gd name="connsiteX9" fmla="*/ 5786203 w 8377940"/>
              <a:gd name="connsiteY9" fmla="*/ 4137285 h 4782862"/>
              <a:gd name="connsiteX10" fmla="*/ 5696262 w 8377940"/>
              <a:gd name="connsiteY10" fmla="*/ 3867462 h 4782862"/>
              <a:gd name="connsiteX11" fmla="*/ 5861154 w 8377940"/>
              <a:gd name="connsiteY11" fmla="*/ 3627620 h 4782862"/>
              <a:gd name="connsiteX12" fmla="*/ 5861154 w 8377940"/>
              <a:gd name="connsiteY12" fmla="*/ 3462728 h 4782862"/>
              <a:gd name="connsiteX13" fmla="*/ 5261547 w 8377940"/>
              <a:gd name="connsiteY13" fmla="*/ 3342807 h 4782862"/>
              <a:gd name="connsiteX14" fmla="*/ 4422098 w 8377940"/>
              <a:gd name="connsiteY14" fmla="*/ 3057993 h 4782862"/>
              <a:gd name="connsiteX15" fmla="*/ 3912432 w 8377940"/>
              <a:gd name="connsiteY15" fmla="*/ 2848131 h 4782862"/>
              <a:gd name="connsiteX16" fmla="*/ 3912432 w 8377940"/>
              <a:gd name="connsiteY16" fmla="*/ 2848131 h 4782862"/>
              <a:gd name="connsiteX17" fmla="*/ 4047344 w 8377940"/>
              <a:gd name="connsiteY17" fmla="*/ 2518347 h 4782862"/>
              <a:gd name="connsiteX18" fmla="*/ 3897442 w 8377940"/>
              <a:gd name="connsiteY18" fmla="*/ 2488367 h 4782862"/>
              <a:gd name="connsiteX19" fmla="*/ 3357796 w 8377940"/>
              <a:gd name="connsiteY19" fmla="*/ 2518347 h 4782862"/>
              <a:gd name="connsiteX20" fmla="*/ 3057993 w 8377940"/>
              <a:gd name="connsiteY20" fmla="*/ 2908092 h 4782862"/>
              <a:gd name="connsiteX21" fmla="*/ 2908092 w 8377940"/>
              <a:gd name="connsiteY21" fmla="*/ 3117954 h 4782862"/>
              <a:gd name="connsiteX22" fmla="*/ 2743200 w 8377940"/>
              <a:gd name="connsiteY22" fmla="*/ 3177915 h 4782862"/>
              <a:gd name="connsiteX23" fmla="*/ 2473377 w 8377940"/>
              <a:gd name="connsiteY23" fmla="*/ 3492708 h 4782862"/>
              <a:gd name="connsiteX24" fmla="*/ 1948721 w 8377940"/>
              <a:gd name="connsiteY24" fmla="*/ 2938072 h 4782862"/>
              <a:gd name="connsiteX25" fmla="*/ 1723869 w 8377940"/>
              <a:gd name="connsiteY25" fmla="*/ 2503357 h 4782862"/>
              <a:gd name="connsiteX26" fmla="*/ 1768839 w 8377940"/>
              <a:gd name="connsiteY26" fmla="*/ 2038662 h 4782862"/>
              <a:gd name="connsiteX27" fmla="*/ 2038662 w 8377940"/>
              <a:gd name="connsiteY27" fmla="*/ 1783829 h 4782862"/>
              <a:gd name="connsiteX28" fmla="*/ 1993692 w 8377940"/>
              <a:gd name="connsiteY28" fmla="*/ 1558977 h 4782862"/>
              <a:gd name="connsiteX29" fmla="*/ 1828800 w 8377940"/>
              <a:gd name="connsiteY29" fmla="*/ 1289154 h 4782862"/>
              <a:gd name="connsiteX30" fmla="*/ 1708878 w 8377940"/>
              <a:gd name="connsiteY30" fmla="*/ 1139252 h 4782862"/>
              <a:gd name="connsiteX31" fmla="*/ 1169232 w 8377940"/>
              <a:gd name="connsiteY31" fmla="*/ 959370 h 4782862"/>
              <a:gd name="connsiteX32" fmla="*/ 644577 w 8377940"/>
              <a:gd name="connsiteY32" fmla="*/ 554636 h 4782862"/>
              <a:gd name="connsiteX33" fmla="*/ 194872 w 8377940"/>
              <a:gd name="connsiteY33" fmla="*/ 89941 h 4782862"/>
              <a:gd name="connsiteX34" fmla="*/ 194872 w 8377940"/>
              <a:gd name="connsiteY34" fmla="*/ 89941 h 4782862"/>
              <a:gd name="connsiteX35" fmla="*/ 0 w 8377940"/>
              <a:gd name="connsiteY35" fmla="*/ 0 h 4782862"/>
              <a:gd name="connsiteX36" fmla="*/ 89941 w 8377940"/>
              <a:gd name="connsiteY36" fmla="*/ 74951 h 4782862"/>
              <a:gd name="connsiteX37" fmla="*/ 104931 w 8377940"/>
              <a:gd name="connsiteY37" fmla="*/ 59961 h 4782862"/>
              <a:gd name="connsiteX38" fmla="*/ 344773 w 8377940"/>
              <a:gd name="connsiteY38" fmla="*/ 224852 h 4782862"/>
              <a:gd name="connsiteX39" fmla="*/ 119921 w 8377940"/>
              <a:gd name="connsiteY39" fmla="*/ 89941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227882 w 8377940"/>
              <a:gd name="connsiteY4" fmla="*/ 423359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45573 w 8377940"/>
              <a:gd name="connsiteY6" fmla="*/ 448205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05731 w 8377940"/>
              <a:gd name="connsiteY7" fmla="*/ 461697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175947 w 8377940"/>
              <a:gd name="connsiteY8" fmla="*/ 454202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5786203 w 8377940"/>
              <a:gd name="connsiteY9" fmla="*/ 4362138 h 4782862"/>
              <a:gd name="connsiteX10" fmla="*/ 5786203 w 8377940"/>
              <a:gd name="connsiteY10" fmla="*/ 4137285 h 4782862"/>
              <a:gd name="connsiteX11" fmla="*/ 5696262 w 8377940"/>
              <a:gd name="connsiteY11" fmla="*/ 3867462 h 4782862"/>
              <a:gd name="connsiteX12" fmla="*/ 5861154 w 8377940"/>
              <a:gd name="connsiteY12" fmla="*/ 3627620 h 4782862"/>
              <a:gd name="connsiteX13" fmla="*/ 5861154 w 8377940"/>
              <a:gd name="connsiteY13" fmla="*/ 3462728 h 4782862"/>
              <a:gd name="connsiteX14" fmla="*/ 5261547 w 8377940"/>
              <a:gd name="connsiteY14" fmla="*/ 3342807 h 4782862"/>
              <a:gd name="connsiteX15" fmla="*/ 4422098 w 8377940"/>
              <a:gd name="connsiteY15" fmla="*/ 3057993 h 4782862"/>
              <a:gd name="connsiteX16" fmla="*/ 3912432 w 8377940"/>
              <a:gd name="connsiteY16" fmla="*/ 2848131 h 4782862"/>
              <a:gd name="connsiteX17" fmla="*/ 3912432 w 8377940"/>
              <a:gd name="connsiteY17" fmla="*/ 2848131 h 4782862"/>
              <a:gd name="connsiteX18" fmla="*/ 4047344 w 8377940"/>
              <a:gd name="connsiteY18" fmla="*/ 2518347 h 4782862"/>
              <a:gd name="connsiteX19" fmla="*/ 3897442 w 8377940"/>
              <a:gd name="connsiteY19" fmla="*/ 2488367 h 4782862"/>
              <a:gd name="connsiteX20" fmla="*/ 3357796 w 8377940"/>
              <a:gd name="connsiteY20" fmla="*/ 2518347 h 4782862"/>
              <a:gd name="connsiteX21" fmla="*/ 3057993 w 8377940"/>
              <a:gd name="connsiteY21" fmla="*/ 2908092 h 4782862"/>
              <a:gd name="connsiteX22" fmla="*/ 2908092 w 8377940"/>
              <a:gd name="connsiteY22" fmla="*/ 3117954 h 4782862"/>
              <a:gd name="connsiteX23" fmla="*/ 2743200 w 8377940"/>
              <a:gd name="connsiteY23" fmla="*/ 3177915 h 4782862"/>
              <a:gd name="connsiteX24" fmla="*/ 2473377 w 8377940"/>
              <a:gd name="connsiteY24" fmla="*/ 3492708 h 4782862"/>
              <a:gd name="connsiteX25" fmla="*/ 1948721 w 8377940"/>
              <a:gd name="connsiteY25" fmla="*/ 2938072 h 4782862"/>
              <a:gd name="connsiteX26" fmla="*/ 1723869 w 8377940"/>
              <a:gd name="connsiteY26" fmla="*/ 2503357 h 4782862"/>
              <a:gd name="connsiteX27" fmla="*/ 1768839 w 8377940"/>
              <a:gd name="connsiteY27" fmla="*/ 2038662 h 4782862"/>
              <a:gd name="connsiteX28" fmla="*/ 2038662 w 8377940"/>
              <a:gd name="connsiteY28" fmla="*/ 1783829 h 4782862"/>
              <a:gd name="connsiteX29" fmla="*/ 1993692 w 8377940"/>
              <a:gd name="connsiteY29" fmla="*/ 1558977 h 4782862"/>
              <a:gd name="connsiteX30" fmla="*/ 1828800 w 8377940"/>
              <a:gd name="connsiteY30" fmla="*/ 1289154 h 4782862"/>
              <a:gd name="connsiteX31" fmla="*/ 1708878 w 8377940"/>
              <a:gd name="connsiteY31" fmla="*/ 1139252 h 4782862"/>
              <a:gd name="connsiteX32" fmla="*/ 1169232 w 8377940"/>
              <a:gd name="connsiteY32" fmla="*/ 959370 h 4782862"/>
              <a:gd name="connsiteX33" fmla="*/ 644577 w 8377940"/>
              <a:gd name="connsiteY33" fmla="*/ 554636 h 4782862"/>
              <a:gd name="connsiteX34" fmla="*/ 194872 w 8377940"/>
              <a:gd name="connsiteY34" fmla="*/ 89941 h 4782862"/>
              <a:gd name="connsiteX35" fmla="*/ 194872 w 8377940"/>
              <a:gd name="connsiteY35" fmla="*/ 89941 h 4782862"/>
              <a:gd name="connsiteX36" fmla="*/ 0 w 8377940"/>
              <a:gd name="connsiteY36" fmla="*/ 0 h 4782862"/>
              <a:gd name="connsiteX37" fmla="*/ 89941 w 8377940"/>
              <a:gd name="connsiteY37" fmla="*/ 74951 h 4782862"/>
              <a:gd name="connsiteX38" fmla="*/ 104931 w 8377940"/>
              <a:gd name="connsiteY38" fmla="*/ 59961 h 4782862"/>
              <a:gd name="connsiteX39" fmla="*/ 344773 w 8377940"/>
              <a:gd name="connsiteY39" fmla="*/ 224852 h 4782862"/>
              <a:gd name="connsiteX40" fmla="*/ 119921 w 8377940"/>
              <a:gd name="connsiteY40" fmla="*/ 8994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87752 w 8377940"/>
              <a:gd name="connsiteY9" fmla="*/ 456887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786203 w 8377940"/>
              <a:gd name="connsiteY11" fmla="*/ 413728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86203 w 8377940"/>
              <a:gd name="connsiteY10" fmla="*/ 436213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61154 w 8377940"/>
              <a:gd name="connsiteY13" fmla="*/ 362762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61154 w 8377940"/>
              <a:gd name="connsiteY14" fmla="*/ 346272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912432 w 8377940"/>
              <a:gd name="connsiteY18" fmla="*/ 284813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4047344 w 8377940"/>
              <a:gd name="connsiteY19" fmla="*/ 2518347 h 4782862"/>
              <a:gd name="connsiteX20" fmla="*/ 3897442 w 8377940"/>
              <a:gd name="connsiteY20" fmla="*/ 2488367 h 4782862"/>
              <a:gd name="connsiteX21" fmla="*/ 3357796 w 8377940"/>
              <a:gd name="connsiteY21" fmla="*/ 2518347 h 4782862"/>
              <a:gd name="connsiteX22" fmla="*/ 3057993 w 8377940"/>
              <a:gd name="connsiteY22" fmla="*/ 2908092 h 4782862"/>
              <a:gd name="connsiteX23" fmla="*/ 2908092 w 8377940"/>
              <a:gd name="connsiteY23" fmla="*/ 3117954 h 4782862"/>
              <a:gd name="connsiteX24" fmla="*/ 2743200 w 8377940"/>
              <a:gd name="connsiteY24" fmla="*/ 3177915 h 4782862"/>
              <a:gd name="connsiteX25" fmla="*/ 2473377 w 8377940"/>
              <a:gd name="connsiteY25" fmla="*/ 3492708 h 4782862"/>
              <a:gd name="connsiteX26" fmla="*/ 1948721 w 8377940"/>
              <a:gd name="connsiteY26" fmla="*/ 2938072 h 4782862"/>
              <a:gd name="connsiteX27" fmla="*/ 1723869 w 8377940"/>
              <a:gd name="connsiteY27" fmla="*/ 2503357 h 4782862"/>
              <a:gd name="connsiteX28" fmla="*/ 1768839 w 8377940"/>
              <a:gd name="connsiteY28" fmla="*/ 2038662 h 4782862"/>
              <a:gd name="connsiteX29" fmla="*/ 2038662 w 8377940"/>
              <a:gd name="connsiteY29" fmla="*/ 1783829 h 4782862"/>
              <a:gd name="connsiteX30" fmla="*/ 1993692 w 8377940"/>
              <a:gd name="connsiteY30" fmla="*/ 1558977 h 4782862"/>
              <a:gd name="connsiteX31" fmla="*/ 1828800 w 8377940"/>
              <a:gd name="connsiteY31" fmla="*/ 1289154 h 4782862"/>
              <a:gd name="connsiteX32" fmla="*/ 1708878 w 8377940"/>
              <a:gd name="connsiteY32" fmla="*/ 1139252 h 4782862"/>
              <a:gd name="connsiteX33" fmla="*/ 1169232 w 8377940"/>
              <a:gd name="connsiteY33" fmla="*/ 959370 h 4782862"/>
              <a:gd name="connsiteX34" fmla="*/ 644577 w 8377940"/>
              <a:gd name="connsiteY34" fmla="*/ 554636 h 4782862"/>
              <a:gd name="connsiteX35" fmla="*/ 194872 w 8377940"/>
              <a:gd name="connsiteY35" fmla="*/ 89941 h 4782862"/>
              <a:gd name="connsiteX36" fmla="*/ 194872 w 8377940"/>
              <a:gd name="connsiteY36" fmla="*/ 89941 h 4782862"/>
              <a:gd name="connsiteX37" fmla="*/ 0 w 8377940"/>
              <a:gd name="connsiteY37" fmla="*/ 0 h 4782862"/>
              <a:gd name="connsiteX38" fmla="*/ 89941 w 8377940"/>
              <a:gd name="connsiteY38" fmla="*/ 74951 h 4782862"/>
              <a:gd name="connsiteX39" fmla="*/ 104931 w 8377940"/>
              <a:gd name="connsiteY39" fmla="*/ 59961 h 4782862"/>
              <a:gd name="connsiteX40" fmla="*/ 344773 w 8377940"/>
              <a:gd name="connsiteY40" fmla="*/ 224852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90322 w 8377940"/>
              <a:gd name="connsiteY19" fmla="*/ 276293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357796 w 8377940"/>
              <a:gd name="connsiteY22" fmla="*/ 251834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7993 w 8377940"/>
              <a:gd name="connsiteY23" fmla="*/ 290809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908092 w 8377940"/>
              <a:gd name="connsiteY24" fmla="*/ 311795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743200 w 8377940"/>
              <a:gd name="connsiteY25" fmla="*/ 317791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73377 w 8377940"/>
              <a:gd name="connsiteY26" fmla="*/ 349270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48721 w 8377940"/>
              <a:gd name="connsiteY27" fmla="*/ 293807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23869 w 8377940"/>
              <a:gd name="connsiteY28" fmla="*/ 250335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768839 w 8377940"/>
              <a:gd name="connsiteY29" fmla="*/ 203866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38662 w 8377940"/>
              <a:gd name="connsiteY30" fmla="*/ 178382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96752 w 8377940"/>
              <a:gd name="connsiteY30" fmla="*/ 176858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2008182 w 8377940"/>
              <a:gd name="connsiteY30" fmla="*/ 183716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199369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2880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8878 w 8377940"/>
              <a:gd name="connsiteY33" fmla="*/ 11392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44577 w 8377940"/>
              <a:gd name="connsiteY35" fmla="*/ 55463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94107 w 8377940"/>
              <a:gd name="connsiteY35" fmla="*/ 5241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344773 w 8377940"/>
              <a:gd name="connsiteY41" fmla="*/ 224852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89941 h 4782862"/>
              <a:gd name="connsiteX46" fmla="*/ 119921 w 8377940"/>
              <a:gd name="connsiteY46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63627 w 8377940"/>
              <a:gd name="connsiteY35" fmla="*/ 56225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  <a:gd name="connsiteX0" fmla="*/ 8377940 w 8377940"/>
              <a:gd name="connsiteY0" fmla="*/ 4782862 h 4782862"/>
              <a:gd name="connsiteX1" fmla="*/ 7989757 w 8377940"/>
              <a:gd name="connsiteY1" fmla="*/ 4661941 h 4782862"/>
              <a:gd name="connsiteX2" fmla="*/ 7659973 w 8377940"/>
              <a:gd name="connsiteY2" fmla="*/ 4362138 h 4782862"/>
              <a:gd name="connsiteX3" fmla="*/ 7330190 w 8377940"/>
              <a:gd name="connsiteY3" fmla="*/ 4167266 h 4782862"/>
              <a:gd name="connsiteX4" fmla="*/ 7170732 w 8377940"/>
              <a:gd name="connsiteY4" fmla="*/ 4191687 h 4782862"/>
              <a:gd name="connsiteX5" fmla="*/ 7072047 w 8377940"/>
              <a:gd name="connsiteY5" fmla="*/ 4351207 h 4782862"/>
              <a:gd name="connsiteX6" fmla="*/ 6760813 w 8377940"/>
              <a:gd name="connsiteY6" fmla="*/ 4512539 h 4782862"/>
              <a:gd name="connsiteX7" fmla="*/ 6536211 w 8377940"/>
              <a:gd name="connsiteY7" fmla="*/ 4647450 h 4782862"/>
              <a:gd name="connsiteX8" fmla="*/ 6275007 w 8377940"/>
              <a:gd name="connsiteY8" fmla="*/ 4610600 h 4782862"/>
              <a:gd name="connsiteX9" fmla="*/ 6195372 w 8377940"/>
              <a:gd name="connsiteY9" fmla="*/ 4660317 h 4782862"/>
              <a:gd name="connsiteX10" fmla="*/ 5729053 w 8377940"/>
              <a:gd name="connsiteY10" fmla="*/ 4331658 h 4782862"/>
              <a:gd name="connsiteX11" fmla="*/ 5633803 w 8377940"/>
              <a:gd name="connsiteY11" fmla="*/ 4019175 h 4782862"/>
              <a:gd name="connsiteX12" fmla="*/ 5696262 w 8377940"/>
              <a:gd name="connsiteY12" fmla="*/ 3867462 h 4782862"/>
              <a:gd name="connsiteX13" fmla="*/ 5872584 w 8377940"/>
              <a:gd name="connsiteY13" fmla="*/ 3680960 h 4782862"/>
              <a:gd name="connsiteX14" fmla="*/ 5834484 w 8377940"/>
              <a:gd name="connsiteY14" fmla="*/ 3497018 h 4782862"/>
              <a:gd name="connsiteX15" fmla="*/ 5261547 w 8377940"/>
              <a:gd name="connsiteY15" fmla="*/ 3342807 h 4782862"/>
              <a:gd name="connsiteX16" fmla="*/ 4422098 w 8377940"/>
              <a:gd name="connsiteY16" fmla="*/ 3057993 h 4782862"/>
              <a:gd name="connsiteX17" fmla="*/ 3912432 w 8377940"/>
              <a:gd name="connsiteY17" fmla="*/ 2848131 h 4782862"/>
              <a:gd name="connsiteX18" fmla="*/ 3840042 w 8377940"/>
              <a:gd name="connsiteY18" fmla="*/ 2836701 h 4782862"/>
              <a:gd name="connsiteX19" fmla="*/ 3814122 w 8377940"/>
              <a:gd name="connsiteY19" fmla="*/ 2743887 h 4782862"/>
              <a:gd name="connsiteX20" fmla="*/ 4047344 w 8377940"/>
              <a:gd name="connsiteY20" fmla="*/ 2518347 h 4782862"/>
              <a:gd name="connsiteX21" fmla="*/ 3897442 w 8377940"/>
              <a:gd name="connsiteY21" fmla="*/ 2488367 h 4782862"/>
              <a:gd name="connsiteX22" fmla="*/ 3430186 w 8377940"/>
              <a:gd name="connsiteY22" fmla="*/ 2503107 h 4782862"/>
              <a:gd name="connsiteX23" fmla="*/ 3050373 w 8377940"/>
              <a:gd name="connsiteY23" fmla="*/ 2854752 h 4782862"/>
              <a:gd name="connsiteX24" fmla="*/ 2839512 w 8377940"/>
              <a:gd name="connsiteY24" fmla="*/ 3095094 h 4782862"/>
              <a:gd name="connsiteX25" fmla="*/ 2697480 w 8377940"/>
              <a:gd name="connsiteY25" fmla="*/ 3181725 h 4782862"/>
              <a:gd name="connsiteX26" fmla="*/ 2454327 w 8377940"/>
              <a:gd name="connsiteY26" fmla="*/ 3462228 h 4782862"/>
              <a:gd name="connsiteX27" fmla="*/ 1903001 w 8377940"/>
              <a:gd name="connsiteY27" fmla="*/ 2930452 h 4782862"/>
              <a:gd name="connsiteX28" fmla="*/ 1750539 w 8377940"/>
              <a:gd name="connsiteY28" fmla="*/ 2507167 h 4782862"/>
              <a:gd name="connsiteX29" fmla="*/ 1803129 w 8377940"/>
              <a:gd name="connsiteY29" fmla="*/ 2092002 h 4782862"/>
              <a:gd name="connsiteX30" fmla="*/ 1989132 w 8377940"/>
              <a:gd name="connsiteY30" fmla="*/ 1833359 h 4782862"/>
              <a:gd name="connsiteX31" fmla="*/ 2005122 w 8377940"/>
              <a:gd name="connsiteY31" fmla="*/ 1558977 h 4782862"/>
              <a:gd name="connsiteX32" fmla="*/ 1882140 w 8377940"/>
              <a:gd name="connsiteY32" fmla="*/ 1289154 h 4782862"/>
              <a:gd name="connsiteX33" fmla="*/ 1701258 w 8377940"/>
              <a:gd name="connsiteY33" fmla="*/ 1177352 h 4782862"/>
              <a:gd name="connsiteX34" fmla="*/ 1169232 w 8377940"/>
              <a:gd name="connsiteY34" fmla="*/ 959370 h 4782862"/>
              <a:gd name="connsiteX35" fmla="*/ 675057 w 8377940"/>
              <a:gd name="connsiteY35" fmla="*/ 558446 h 4782862"/>
              <a:gd name="connsiteX36" fmla="*/ 194872 w 8377940"/>
              <a:gd name="connsiteY36" fmla="*/ 89941 h 4782862"/>
              <a:gd name="connsiteX37" fmla="*/ 194872 w 8377940"/>
              <a:gd name="connsiteY37" fmla="*/ 89941 h 4782862"/>
              <a:gd name="connsiteX38" fmla="*/ 0 w 8377940"/>
              <a:gd name="connsiteY38" fmla="*/ 0 h 4782862"/>
              <a:gd name="connsiteX39" fmla="*/ 89941 w 8377940"/>
              <a:gd name="connsiteY39" fmla="*/ 74951 h 4782862"/>
              <a:gd name="connsiteX40" fmla="*/ 104931 w 8377940"/>
              <a:gd name="connsiteY40" fmla="*/ 59961 h 4782862"/>
              <a:gd name="connsiteX41" fmla="*/ 119921 w 8377940"/>
              <a:gd name="connsiteY41" fmla="*/ 89941 h 4782862"/>
              <a:gd name="connsiteX42" fmla="*/ 119921 w 8377940"/>
              <a:gd name="connsiteY42" fmla="*/ 89941 h 4782862"/>
              <a:gd name="connsiteX43" fmla="*/ 119921 w 8377940"/>
              <a:gd name="connsiteY43" fmla="*/ 89941 h 4782862"/>
              <a:gd name="connsiteX44" fmla="*/ 119921 w 8377940"/>
              <a:gd name="connsiteY44" fmla="*/ 89941 h 4782862"/>
              <a:gd name="connsiteX45" fmla="*/ 119921 w 8377940"/>
              <a:gd name="connsiteY45" fmla="*/ 104931 h 478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377940" h="4782862">
                <a:moveTo>
                  <a:pt x="8377940" y="4782862"/>
                </a:moveTo>
                <a:lnTo>
                  <a:pt x="7989757" y="4661941"/>
                </a:lnTo>
                <a:lnTo>
                  <a:pt x="7659973" y="4362138"/>
                </a:lnTo>
                <a:lnTo>
                  <a:pt x="7330190" y="4167266"/>
                </a:lnTo>
                <a:lnTo>
                  <a:pt x="7170732" y="4191687"/>
                </a:lnTo>
                <a:lnTo>
                  <a:pt x="7072047" y="4351207"/>
                </a:lnTo>
                <a:lnTo>
                  <a:pt x="6760813" y="4512539"/>
                </a:lnTo>
                <a:lnTo>
                  <a:pt x="6536211" y="4647450"/>
                </a:lnTo>
                <a:lnTo>
                  <a:pt x="6275007" y="4610600"/>
                </a:lnTo>
                <a:lnTo>
                  <a:pt x="6195372" y="4660317"/>
                </a:lnTo>
                <a:lnTo>
                  <a:pt x="5729053" y="4331658"/>
                </a:lnTo>
                <a:lnTo>
                  <a:pt x="5633803" y="4019175"/>
                </a:lnTo>
                <a:lnTo>
                  <a:pt x="5696262" y="3867462"/>
                </a:lnTo>
                <a:lnTo>
                  <a:pt x="5872584" y="3680960"/>
                </a:lnTo>
                <a:lnTo>
                  <a:pt x="5834484" y="3497018"/>
                </a:lnTo>
                <a:lnTo>
                  <a:pt x="5261547" y="3342807"/>
                </a:lnTo>
                <a:lnTo>
                  <a:pt x="4422098" y="3057993"/>
                </a:lnTo>
                <a:lnTo>
                  <a:pt x="3912432" y="2848131"/>
                </a:lnTo>
                <a:cubicBezTo>
                  <a:pt x="3815423" y="2811249"/>
                  <a:pt x="3856427" y="2854075"/>
                  <a:pt x="3840042" y="2836701"/>
                </a:cubicBezTo>
                <a:cubicBezTo>
                  <a:pt x="3823657" y="2819327"/>
                  <a:pt x="3822762" y="2774825"/>
                  <a:pt x="3814122" y="2743887"/>
                </a:cubicBezTo>
                <a:lnTo>
                  <a:pt x="4047344" y="2518347"/>
                </a:lnTo>
                <a:lnTo>
                  <a:pt x="3897442" y="2488367"/>
                </a:lnTo>
                <a:lnTo>
                  <a:pt x="3430186" y="2503107"/>
                </a:lnTo>
                <a:lnTo>
                  <a:pt x="3050373" y="2854752"/>
                </a:lnTo>
                <a:lnTo>
                  <a:pt x="2839512" y="3095094"/>
                </a:lnTo>
                <a:lnTo>
                  <a:pt x="2697480" y="3181725"/>
                </a:lnTo>
                <a:lnTo>
                  <a:pt x="2454327" y="3462228"/>
                </a:lnTo>
                <a:lnTo>
                  <a:pt x="1903001" y="2930452"/>
                </a:lnTo>
                <a:lnTo>
                  <a:pt x="1750539" y="2507167"/>
                </a:lnTo>
                <a:lnTo>
                  <a:pt x="1803129" y="2092002"/>
                </a:lnTo>
                <a:lnTo>
                  <a:pt x="1989132" y="1833359"/>
                </a:lnTo>
                <a:lnTo>
                  <a:pt x="2005122" y="1558977"/>
                </a:lnTo>
                <a:lnTo>
                  <a:pt x="1882140" y="1289154"/>
                </a:lnTo>
                <a:lnTo>
                  <a:pt x="1701258" y="1177352"/>
                </a:lnTo>
                <a:cubicBezTo>
                  <a:pt x="1542966" y="1078021"/>
                  <a:pt x="1346574" y="1032031"/>
                  <a:pt x="1169232" y="959370"/>
                </a:cubicBezTo>
                <a:lnTo>
                  <a:pt x="675057" y="558446"/>
                </a:lnTo>
                <a:cubicBezTo>
                  <a:pt x="598815" y="427678"/>
                  <a:pt x="274903" y="168025"/>
                  <a:pt x="194872" y="89941"/>
                </a:cubicBezTo>
                <a:lnTo>
                  <a:pt x="194872" y="89941"/>
                </a:lnTo>
                <a:lnTo>
                  <a:pt x="0" y="0"/>
                </a:lnTo>
                <a:lnTo>
                  <a:pt x="89941" y="74951"/>
                </a:lnTo>
                <a:lnTo>
                  <a:pt x="104931" y="5996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89941"/>
                </a:lnTo>
                <a:lnTo>
                  <a:pt x="119921" y="104931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826" y="-132547"/>
            <a:ext cx="12123173" cy="830997"/>
          </a:xfrm>
          <a:prstGeom prst="rect">
            <a:avLst/>
          </a:prstGeom>
          <a:solidFill>
            <a:srgbClr val="E2E4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7030A0"/>
                </a:solidFill>
              </a:rPr>
              <a:t>Harts Mills/Village of Wauwatosa</a:t>
            </a:r>
            <a:endParaRPr lang="en-US" sz="4800" b="1" u="sng" dirty="0">
              <a:solidFill>
                <a:srgbClr val="7030A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02380" y="4922520"/>
            <a:ext cx="1729740" cy="971550"/>
          </a:xfrm>
          <a:custGeom>
            <a:avLst/>
            <a:gdLst>
              <a:gd name="connsiteX0" fmla="*/ 1729740 w 1729740"/>
              <a:gd name="connsiteY0" fmla="*/ 971550 h 971550"/>
              <a:gd name="connsiteX1" fmla="*/ 1135380 w 1729740"/>
              <a:gd name="connsiteY1" fmla="*/ 640080 h 971550"/>
              <a:gd name="connsiteX2" fmla="*/ 826770 w 1729740"/>
              <a:gd name="connsiteY2" fmla="*/ 354330 h 971550"/>
              <a:gd name="connsiteX3" fmla="*/ 902970 w 1729740"/>
              <a:gd name="connsiteY3" fmla="*/ 278130 h 971550"/>
              <a:gd name="connsiteX4" fmla="*/ 742950 w 1729740"/>
              <a:gd name="connsiteY4" fmla="*/ 91440 h 971550"/>
              <a:gd name="connsiteX5" fmla="*/ 590550 w 1729740"/>
              <a:gd name="connsiteY5" fmla="*/ 0 h 971550"/>
              <a:gd name="connsiteX6" fmla="*/ 468630 w 1729740"/>
              <a:gd name="connsiteY6" fmla="*/ 0 h 971550"/>
              <a:gd name="connsiteX7" fmla="*/ 224790 w 1729740"/>
              <a:gd name="connsiteY7" fmla="*/ 72390 h 971550"/>
              <a:gd name="connsiteX8" fmla="*/ 80010 w 1729740"/>
              <a:gd name="connsiteY8" fmla="*/ 106680 h 971550"/>
              <a:gd name="connsiteX9" fmla="*/ 0 w 1729740"/>
              <a:gd name="connsiteY9" fmla="*/ 8001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740" h="971550">
                <a:moveTo>
                  <a:pt x="1729740" y="971550"/>
                </a:moveTo>
                <a:lnTo>
                  <a:pt x="1135380" y="640080"/>
                </a:lnTo>
                <a:lnTo>
                  <a:pt x="826770" y="354330"/>
                </a:lnTo>
                <a:lnTo>
                  <a:pt x="902970" y="278130"/>
                </a:lnTo>
                <a:lnTo>
                  <a:pt x="742950" y="91440"/>
                </a:lnTo>
                <a:lnTo>
                  <a:pt x="590550" y="0"/>
                </a:lnTo>
                <a:lnTo>
                  <a:pt x="468630" y="0"/>
                </a:lnTo>
                <a:lnTo>
                  <a:pt x="224790" y="72390"/>
                </a:lnTo>
                <a:lnTo>
                  <a:pt x="80010" y="106680"/>
                </a:lnTo>
                <a:lnTo>
                  <a:pt x="0" y="8001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4797" y="3636108"/>
            <a:ext cx="1425676" cy="602057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5458" y="3859094"/>
            <a:ext cx="147484" cy="193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3714945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School</a:t>
            </a:r>
            <a:endParaRPr lang="en-US" sz="2800" b="1" dirty="0"/>
          </a:p>
        </p:txBody>
      </p:sp>
      <p:sp>
        <p:nvSpPr>
          <p:cNvPr id="13" name="Freeform 12"/>
          <p:cNvSpPr/>
          <p:nvPr/>
        </p:nvSpPr>
        <p:spPr>
          <a:xfrm>
            <a:off x="29497" y="5043948"/>
            <a:ext cx="12152671" cy="1740310"/>
          </a:xfrm>
          <a:custGeom>
            <a:avLst/>
            <a:gdLst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  <a:gd name="connsiteX21" fmla="*/ 19664 w 12152671"/>
              <a:gd name="connsiteY21" fmla="*/ 1248697 h 1740310"/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  <a:gd name="connsiteX21" fmla="*/ 452283 w 12152671"/>
              <a:gd name="connsiteY21" fmla="*/ 1514168 h 1740310"/>
              <a:gd name="connsiteX0" fmla="*/ 12152671 w 12152671"/>
              <a:gd name="connsiteY0" fmla="*/ 1573162 h 1740310"/>
              <a:gd name="connsiteX1" fmla="*/ 11533238 w 12152671"/>
              <a:gd name="connsiteY1" fmla="*/ 1415846 h 1740310"/>
              <a:gd name="connsiteX2" fmla="*/ 11366090 w 12152671"/>
              <a:gd name="connsiteY2" fmla="*/ 1376517 h 1740310"/>
              <a:gd name="connsiteX3" fmla="*/ 11198942 w 12152671"/>
              <a:gd name="connsiteY3" fmla="*/ 1386349 h 1740310"/>
              <a:gd name="connsiteX4" fmla="*/ 10550013 w 12152671"/>
              <a:gd name="connsiteY4" fmla="*/ 1494504 h 1740310"/>
              <a:gd name="connsiteX5" fmla="*/ 10392697 w 12152671"/>
              <a:gd name="connsiteY5" fmla="*/ 1553497 h 1740310"/>
              <a:gd name="connsiteX6" fmla="*/ 9901084 w 12152671"/>
              <a:gd name="connsiteY6" fmla="*/ 1740310 h 1740310"/>
              <a:gd name="connsiteX7" fmla="*/ 9379974 w 12152671"/>
              <a:gd name="connsiteY7" fmla="*/ 1671484 h 1740310"/>
              <a:gd name="connsiteX8" fmla="*/ 7944464 w 12152671"/>
              <a:gd name="connsiteY8" fmla="*/ 1297858 h 1740310"/>
              <a:gd name="connsiteX9" fmla="*/ 7197213 w 12152671"/>
              <a:gd name="connsiteY9" fmla="*/ 1071717 h 1740310"/>
              <a:gd name="connsiteX10" fmla="*/ 6587613 w 12152671"/>
              <a:gd name="connsiteY10" fmla="*/ 766917 h 1740310"/>
              <a:gd name="connsiteX11" fmla="*/ 6066503 w 12152671"/>
              <a:gd name="connsiteY11" fmla="*/ 511278 h 1740310"/>
              <a:gd name="connsiteX12" fmla="*/ 5781368 w 12152671"/>
              <a:gd name="connsiteY12" fmla="*/ 383458 h 1740310"/>
              <a:gd name="connsiteX13" fmla="*/ 4847303 w 12152671"/>
              <a:gd name="connsiteY13" fmla="*/ 117987 h 1740310"/>
              <a:gd name="connsiteX14" fmla="*/ 4670322 w 12152671"/>
              <a:gd name="connsiteY14" fmla="*/ 0 h 1740310"/>
              <a:gd name="connsiteX15" fmla="*/ 3736258 w 12152671"/>
              <a:gd name="connsiteY15" fmla="*/ 176981 h 1740310"/>
              <a:gd name="connsiteX16" fmla="*/ 2703871 w 12152671"/>
              <a:gd name="connsiteY16" fmla="*/ 363794 h 1740310"/>
              <a:gd name="connsiteX17" fmla="*/ 1966451 w 12152671"/>
              <a:gd name="connsiteY17" fmla="*/ 639097 h 1740310"/>
              <a:gd name="connsiteX18" fmla="*/ 1533832 w 12152671"/>
              <a:gd name="connsiteY18" fmla="*/ 884904 h 1740310"/>
              <a:gd name="connsiteX19" fmla="*/ 1061884 w 12152671"/>
              <a:gd name="connsiteY19" fmla="*/ 1189704 h 1740310"/>
              <a:gd name="connsiteX20" fmla="*/ 0 w 12152671"/>
              <a:gd name="connsiteY20" fmla="*/ 1268362 h 174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52671" h="1740310">
                <a:moveTo>
                  <a:pt x="12152671" y="1573162"/>
                </a:moveTo>
                <a:lnTo>
                  <a:pt x="11533238" y="1415846"/>
                </a:lnTo>
                <a:lnTo>
                  <a:pt x="11366090" y="1376517"/>
                </a:lnTo>
                <a:lnTo>
                  <a:pt x="11198942" y="1386349"/>
                </a:lnTo>
                <a:lnTo>
                  <a:pt x="10550013" y="1494504"/>
                </a:lnTo>
                <a:lnTo>
                  <a:pt x="10392697" y="1553497"/>
                </a:lnTo>
                <a:lnTo>
                  <a:pt x="9901084" y="1740310"/>
                </a:lnTo>
                <a:lnTo>
                  <a:pt x="9379974" y="1671484"/>
                </a:lnTo>
                <a:lnTo>
                  <a:pt x="7944464" y="1297858"/>
                </a:lnTo>
                <a:lnTo>
                  <a:pt x="7197213" y="1071717"/>
                </a:lnTo>
                <a:lnTo>
                  <a:pt x="6587613" y="766917"/>
                </a:lnTo>
                <a:lnTo>
                  <a:pt x="6066503" y="511278"/>
                </a:lnTo>
                <a:lnTo>
                  <a:pt x="5781368" y="383458"/>
                </a:lnTo>
                <a:lnTo>
                  <a:pt x="4847303" y="117987"/>
                </a:lnTo>
                <a:lnTo>
                  <a:pt x="4670322" y="0"/>
                </a:lnTo>
                <a:lnTo>
                  <a:pt x="3736258" y="176981"/>
                </a:lnTo>
                <a:lnTo>
                  <a:pt x="2703871" y="363794"/>
                </a:lnTo>
                <a:lnTo>
                  <a:pt x="1966451" y="639097"/>
                </a:lnTo>
                <a:lnTo>
                  <a:pt x="1533832" y="884904"/>
                </a:lnTo>
                <a:lnTo>
                  <a:pt x="1061884" y="1189704"/>
                </a:lnTo>
                <a:lnTo>
                  <a:pt x="0" y="1268362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453822">
            <a:off x="4399257" y="4988739"/>
            <a:ext cx="741677" cy="427479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86946">
            <a:off x="4128653" y="588819"/>
            <a:ext cx="900368" cy="53163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6898" y="4690728"/>
            <a:ext cx="339087" cy="319152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~PP1592.WAV">
            <a:hlinkClick r:id="" action="ppaction://media"/>
          </p:cNvPr>
          <p:cNvPicPr>
            <a:picLocks noRot="1" noChangeAspect="1"/>
          </p:cNvPicPr>
          <p:nvPr>
            <a:wavAudioFile r:embed="rId1" name="~PP159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5195556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129</Words>
  <Application>Microsoft Office PowerPoint</Application>
  <PresentationFormat>Custom</PresentationFormat>
  <Paragraphs>48</Paragraphs>
  <Slides>17</Slides>
  <Notes>2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281</cp:revision>
  <dcterms:created xsi:type="dcterms:W3CDTF">2016-01-20T17:34:31Z</dcterms:created>
  <dcterms:modified xsi:type="dcterms:W3CDTF">2016-01-22T16:49:59Z</dcterms:modified>
</cp:coreProperties>
</file>