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23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84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89BCA-83FF-4BF2-8761-5293591FF41F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9D61F-4E77-41A4-AD21-644DCDF408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351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007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261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13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835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900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780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160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51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1203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871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931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746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688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0698-E4C4-4610-9DE6-21A203B9AEE8}" type="datetimeFigureOut">
              <a:rPr lang="en-US" smtClean="0"/>
              <a:pPr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BACBA-09EE-4ACD-98D8-1578E7C02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395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8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1.wav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8</a:t>
            </a:r>
            <a:r>
              <a:rPr lang="en-US" sz="4800" b="1" dirty="0">
                <a:solidFill>
                  <a:srgbClr val="0070C0"/>
                </a:solidFill>
              </a:rPr>
              <a:t>. </a:t>
            </a:r>
            <a:r>
              <a:rPr lang="en-US" sz="4800" b="1" dirty="0" smtClean="0">
                <a:solidFill>
                  <a:srgbClr val="0070C0"/>
                </a:solidFill>
              </a:rPr>
              <a:t>The </a:t>
            </a:r>
            <a:r>
              <a:rPr lang="en-US" sz="4800" b="1" dirty="0">
                <a:solidFill>
                  <a:srgbClr val="0070C0"/>
                </a:solidFill>
              </a:rPr>
              <a:t>Early Years of Greenfield Baptist Church</a:t>
            </a:r>
            <a:endParaRPr lang="en-US" sz="4800" dirty="0">
              <a:solidFill>
                <a:srgbClr val="0070C0"/>
              </a:solidFill>
            </a:endParaRPr>
          </a:p>
          <a:p>
            <a:pPr algn="ctr"/>
            <a:endParaRPr lang="en-US" sz="4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09"/>
          <a:stretch/>
        </p:blipFill>
        <p:spPr>
          <a:xfrm>
            <a:off x="136909" y="188708"/>
            <a:ext cx="2660771" cy="1903601"/>
          </a:xfrm>
          <a:prstGeom prst="rect">
            <a:avLst/>
          </a:prstGeom>
        </p:spPr>
      </p:pic>
      <p:pic>
        <p:nvPicPr>
          <p:cNvPr id="7" name="Picture 2" descr="http://img.groundspeak.com/waymarking/display/b271c916-1482-4fe7-978f-a944ba1b93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9" r="-909"/>
          <a:stretch/>
        </p:blipFill>
        <p:spPr bwMode="auto">
          <a:xfrm>
            <a:off x="9549661" y="122890"/>
            <a:ext cx="2474256" cy="195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51" r="1377" b="16653"/>
          <a:stretch/>
        </p:blipFill>
        <p:spPr>
          <a:xfrm>
            <a:off x="5933559" y="138947"/>
            <a:ext cx="3448019" cy="1953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/>
          <a:srcRect l="55564" t="37883" r="25648" b="39314"/>
          <a:stretch/>
        </p:blipFill>
        <p:spPr>
          <a:xfrm>
            <a:off x="2935036" y="138947"/>
            <a:ext cx="2861167" cy="1953362"/>
          </a:xfrm>
          <a:prstGeom prst="rect">
            <a:avLst/>
          </a:prstGeom>
        </p:spPr>
      </p:pic>
      <p:pic>
        <p:nvPicPr>
          <p:cNvPr id="10" name="~PP2635.WAV">
            <a:hlinkClick r:id="" action="ppaction://media"/>
          </p:cNvPr>
          <p:cNvPicPr>
            <a:picLocks noRot="1" noChangeAspect="1"/>
          </p:cNvPicPr>
          <p:nvPr>
            <a:wavAudioFile r:embed="rId1" name="~PP2635.WAV"/>
          </p:nvPr>
        </p:nvPicPr>
        <p:blipFill>
          <a:blip r:embed="rId8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7911676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8788" t="23401" r="33333" b="24360"/>
          <a:stretch/>
        </p:blipFill>
        <p:spPr>
          <a:xfrm>
            <a:off x="543697" y="4894"/>
            <a:ext cx="11166389" cy="6853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6464" y="234780"/>
            <a:ext cx="1445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1859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427307" y="3363751"/>
            <a:ext cx="313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Bluemound</a:t>
            </a:r>
            <a:r>
              <a:rPr lang="en-US" sz="3200" b="1" dirty="0" smtClean="0">
                <a:solidFill>
                  <a:srgbClr val="FF0000"/>
                </a:solidFill>
              </a:rPr>
              <a:t> Road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9209901" y="1558067"/>
            <a:ext cx="313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Brookfield Road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2666143" y="711833"/>
            <a:ext cx="313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Barker Road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6217" y="1186248"/>
            <a:ext cx="1816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Goerke's</a:t>
            </a:r>
            <a:r>
              <a:rPr lang="en-US" sz="3200" b="1" dirty="0">
                <a:solidFill>
                  <a:srgbClr val="FFFF00"/>
                </a:solidFill>
              </a:rPr>
              <a:t> Corners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9" name="~PP1627.WAV">
            <a:hlinkClick r:id="" action="ppaction://media"/>
          </p:cNvPr>
          <p:cNvPicPr>
            <a:picLocks noRot="1" noChangeAspect="1"/>
          </p:cNvPicPr>
          <p:nvPr>
            <a:wavAudioFile r:embed="rId1" name="~PP162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3108962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8553" y="-11191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/>
              <a:t>11/24/1844 Resolutions</a:t>
            </a:r>
            <a:endParaRPr lang="en-US" sz="5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11210" y="987968"/>
            <a:ext cx="12279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b="1" dirty="0" smtClean="0"/>
              <a:t>Name: Baptist Church of Greenfield and Brookfield.</a:t>
            </a:r>
          </a:p>
          <a:p>
            <a:pPr marL="514350" indent="-514350">
              <a:buAutoNum type="arabicPeriod"/>
            </a:pPr>
            <a:endParaRPr lang="en-US" sz="4000" b="1" dirty="0"/>
          </a:p>
        </p:txBody>
      </p:sp>
      <p:pic>
        <p:nvPicPr>
          <p:cNvPr id="10" name="~PP961.WAV">
            <a:hlinkClick r:id="" action="ppaction://media"/>
          </p:cNvPr>
          <p:cNvPicPr>
            <a:picLocks noRot="1" noChangeAspect="1"/>
          </p:cNvPicPr>
          <p:nvPr>
            <a:wavAudioFile r:embed="rId1" name="~PP961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1933205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8553" y="-11191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/>
              <a:t>11/24/1844 Resolutions</a:t>
            </a:r>
            <a:endParaRPr lang="en-US" sz="5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11210" y="987968"/>
            <a:ext cx="12279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b="1" dirty="0" smtClean="0"/>
              <a:t>Name: Baptist Church of Greenfield and Brookfield.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Harts Mills is the center for all covenant meetings.</a:t>
            </a:r>
          </a:p>
        </p:txBody>
      </p:sp>
      <p:pic>
        <p:nvPicPr>
          <p:cNvPr id="8" name="~PP1771.WAV">
            <a:hlinkClick r:id="" action="ppaction://media"/>
          </p:cNvPr>
          <p:cNvPicPr>
            <a:picLocks noRot="1" noChangeAspect="1"/>
          </p:cNvPicPr>
          <p:nvPr>
            <a:wavAudioFile r:embed="rId1" name="~PP1771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14864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8553" y="-11191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/>
              <a:t>11/24/1844 Resolutions</a:t>
            </a:r>
            <a:endParaRPr lang="en-US" sz="5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11210" y="987968"/>
            <a:ext cx="122799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b="1" dirty="0" smtClean="0"/>
              <a:t>Name: Baptist Church of Greenfield and Brookfield.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Harts Mills is the center for all covenant meetings.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Brethren may hold as many prayer experiences, communications, and conference meetings as they choose and as many places as deemed proper.</a:t>
            </a:r>
          </a:p>
        </p:txBody>
      </p:sp>
      <p:pic>
        <p:nvPicPr>
          <p:cNvPr id="7" name="~PP1847.WAV">
            <a:hlinkClick r:id="" action="ppaction://media"/>
          </p:cNvPr>
          <p:cNvPicPr>
            <a:picLocks noRot="1" noChangeAspect="1"/>
          </p:cNvPicPr>
          <p:nvPr>
            <a:wavAudioFile r:embed="rId1" name="~PP1847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421962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8553" y="-11191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/>
              <a:t>11/24/1844 Resolutions</a:t>
            </a:r>
            <a:endParaRPr lang="en-US" sz="5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11210" y="987968"/>
            <a:ext cx="122799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b="1" dirty="0" smtClean="0"/>
              <a:t>Name: Baptist Church of Greenfield and Brookfield.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Harts Mills is the center for all covenant meetings.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Brethren may hold as many prayer experiences, communications, and conference meetings as they choose and as many places as deemed proper.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Preaching is proportioned based on wants and funding.</a:t>
            </a:r>
          </a:p>
        </p:txBody>
      </p:sp>
      <p:pic>
        <p:nvPicPr>
          <p:cNvPr id="7" name="~PP3735.WAV">
            <a:hlinkClick r:id="" action="ppaction://media"/>
          </p:cNvPr>
          <p:cNvPicPr>
            <a:picLocks noRot="1" noChangeAspect="1"/>
          </p:cNvPicPr>
          <p:nvPr>
            <a:wavAudioFile r:embed="rId1" name="~PP3735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3752985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8553" y="-11191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/>
              <a:t>11/24/1844 Resolutions</a:t>
            </a:r>
            <a:endParaRPr lang="en-US" sz="5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11210" y="987968"/>
            <a:ext cx="122799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b="1" dirty="0" smtClean="0"/>
              <a:t>Name: Baptist Church of Greenfield and Brookfield.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Harts Mills is the center for all covenant meetings.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Brethren may hold as many prayer experiences, communications, and conference meetings as they choose and as many places as deemed proper.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Preaching is proportioned based on wants and funding.</a:t>
            </a:r>
          </a:p>
          <a:p>
            <a:pPr marL="514350" indent="-514350">
              <a:buAutoNum type="arabicPeriod"/>
            </a:pPr>
            <a:r>
              <a:rPr lang="en-US" sz="4000" b="1" dirty="0" smtClean="0"/>
              <a:t>Building committee named to purchase or build a parsonage.</a:t>
            </a:r>
          </a:p>
        </p:txBody>
      </p:sp>
      <p:pic>
        <p:nvPicPr>
          <p:cNvPr id="7" name="~PP525.WAV">
            <a:hlinkClick r:id="" action="ppaction://media"/>
          </p:cNvPr>
          <p:cNvPicPr>
            <a:picLocks noRot="1" noChangeAspect="1"/>
          </p:cNvPicPr>
          <p:nvPr>
            <a:wavAudioFile r:embed="rId1" name="~PP525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963934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3859" t="53993" r="46587" b="1075"/>
          <a:stretch/>
        </p:blipFill>
        <p:spPr>
          <a:xfrm>
            <a:off x="0" y="17776"/>
            <a:ext cx="5292436" cy="6840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072" y="0"/>
            <a:ext cx="4544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Wauwatosa (1858)</a:t>
            </a:r>
            <a:endParaRPr lang="en-US" sz="44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37113" t="31157" r="40722" b="36486"/>
          <a:stretch/>
        </p:blipFill>
        <p:spPr>
          <a:xfrm>
            <a:off x="7057036" y="17776"/>
            <a:ext cx="5134964" cy="421649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27564" y="2306131"/>
            <a:ext cx="2198119" cy="198877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62545" y="769441"/>
            <a:ext cx="1648691" cy="13087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57036" y="17776"/>
            <a:ext cx="5114181" cy="421649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897218" y="2126023"/>
            <a:ext cx="188891" cy="2291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https://0f2816fb-a-62cb3a1a-s-sites.googlegroups.com/site/underwoodchurch2/underwoodhistory/old%20church.jpg?attachauth=ANoY7cqbLu3OjI94biQEfi-lztRck5tNN-e1_lruP0IKlOPilEYzSmmFsGrwShMQNOsxbJ-_NkyE1n9ss_f2l-GRdQFAMS6u5Sb5-WIeMhL9z79sMx6tWPrJWJa8XOT_PmGcXIysyH9NHPURefX_paASLmUkUVZbB3LP-YW55u_ZCt6JPvz2xcFu9VJ8kd8gcj8hKIBRXAY-PYnIyA2RBGj4cIFjIyeslsWxcQlbOy4EoVTyYycY3oBiovWxfm23uUPpBNzuqvHF&amp;attredirects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3265" y="4382913"/>
            <a:ext cx="3601253" cy="247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16200000">
            <a:off x="8517065" y="4912226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Wauwatosa Ave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06226" y="1816572"/>
            <a:ext cx="174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North Ave</a:t>
            </a:r>
            <a:endParaRPr lang="en-US" sz="2800" b="1" dirty="0"/>
          </a:p>
        </p:txBody>
      </p:sp>
      <p:sp>
        <p:nvSpPr>
          <p:cNvPr id="16" name="Right Arrow 15"/>
          <p:cNvSpPr/>
          <p:nvPr/>
        </p:nvSpPr>
        <p:spPr>
          <a:xfrm>
            <a:off x="3352269" y="1181356"/>
            <a:ext cx="3602712" cy="484909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7400610">
            <a:off x="8163168" y="3172827"/>
            <a:ext cx="2255768" cy="484909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~PP3967.WAV">
            <a:hlinkClick r:id="" action="ppaction://media"/>
          </p:cNvPr>
          <p:cNvPicPr>
            <a:picLocks noRot="1" noChangeAspect="1"/>
          </p:cNvPicPr>
          <p:nvPr>
            <a:wavAudioFile r:embed="rId1" name="~PP3967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4928175"/>
      </p:ext>
    </p:extLst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http://images.wisconsinhistory.org/700004110119/0411001467-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8" t="2884" r="3199" b="1660"/>
          <a:stretch/>
        </p:blipFill>
        <p:spPr bwMode="auto">
          <a:xfrm>
            <a:off x="905398" y="0"/>
            <a:ext cx="103812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170432" y="2834640"/>
            <a:ext cx="4498848" cy="40233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1541.WAV">
            <a:hlinkClick r:id="" action="ppaction://media"/>
          </p:cNvPr>
          <p:cNvPicPr>
            <a:picLocks noRot="1" noChangeAspect="1"/>
          </p:cNvPicPr>
          <p:nvPr>
            <a:wavAudioFile r:embed="rId1" name="~PP154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6464210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3859" t="53993" r="46587" b="1075"/>
          <a:stretch/>
        </p:blipFill>
        <p:spPr>
          <a:xfrm>
            <a:off x="0" y="17776"/>
            <a:ext cx="5292436" cy="6840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072" y="0"/>
            <a:ext cx="4544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Wauwatosa (1858)</a:t>
            </a:r>
            <a:endParaRPr lang="en-US" sz="44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37113" t="31157" r="40722" b="36486"/>
          <a:stretch/>
        </p:blipFill>
        <p:spPr>
          <a:xfrm>
            <a:off x="7057036" y="17776"/>
            <a:ext cx="5134964" cy="421649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27564" y="2306131"/>
            <a:ext cx="2198119" cy="198877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62545" y="769441"/>
            <a:ext cx="1648691" cy="13087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57036" y="17776"/>
            <a:ext cx="5114181" cy="421649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897218" y="2126023"/>
            <a:ext cx="188891" cy="2291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8517065" y="4912226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Wauwatosa Ave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15600" y="1782911"/>
            <a:ext cx="174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North Ave</a:t>
            </a:r>
            <a:endParaRPr lang="en-US" sz="2800" b="1" dirty="0"/>
          </a:p>
        </p:txBody>
      </p:sp>
      <p:sp>
        <p:nvSpPr>
          <p:cNvPr id="16" name="Right Arrow 15"/>
          <p:cNvSpPr/>
          <p:nvPr/>
        </p:nvSpPr>
        <p:spPr>
          <a:xfrm>
            <a:off x="3352269" y="1181356"/>
            <a:ext cx="3602712" cy="484909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6498708">
            <a:off x="6804897" y="2449289"/>
            <a:ext cx="3420413" cy="484909"/>
          </a:xfrm>
          <a:prstGeom prst="rightArrow">
            <a:avLst>
              <a:gd name="adj1" fmla="val 48242"/>
              <a:gd name="adj2" fmla="val 50000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991600" y="346364"/>
            <a:ext cx="1094509" cy="62345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102161" y="657955"/>
            <a:ext cx="188891" cy="22911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/>
          <a:srcRect l="42238" t="50827" r="47507" b="36063"/>
          <a:stretch/>
        </p:blipFill>
        <p:spPr>
          <a:xfrm>
            <a:off x="6428509" y="4381425"/>
            <a:ext cx="3468709" cy="2494351"/>
          </a:xfrm>
          <a:prstGeom prst="rect">
            <a:avLst/>
          </a:prstGeom>
        </p:spPr>
      </p:pic>
      <p:pic>
        <p:nvPicPr>
          <p:cNvPr id="21" name="~PP34.WAV">
            <a:hlinkClick r:id="" action="ppaction://media"/>
          </p:cNvPr>
          <p:cNvPicPr>
            <a:picLocks noRot="1" noChangeAspect="1"/>
          </p:cNvPicPr>
          <p:nvPr>
            <a:wavAudioFile r:embed="rId1" name="~PP34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612727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C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11268" t="36740" r="61312" b="43571"/>
          <a:stretch/>
        </p:blipFill>
        <p:spPr>
          <a:xfrm>
            <a:off x="-53182" y="0"/>
            <a:ext cx="12245182" cy="4946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159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North Ave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3182" y="2500883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(1876)</a:t>
            </a:r>
            <a:endParaRPr lang="en-US" sz="4800" b="1" dirty="0"/>
          </a:p>
        </p:txBody>
      </p:sp>
      <p:sp>
        <p:nvSpPr>
          <p:cNvPr id="9" name="Rectangle 8"/>
          <p:cNvSpPr/>
          <p:nvPr/>
        </p:nvSpPr>
        <p:spPr>
          <a:xfrm>
            <a:off x="6811336" y="1668822"/>
            <a:ext cx="188891" cy="229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First Baptist Church - Latvian Lutheran Chur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182" y="3756046"/>
            <a:ext cx="4135939" cy="31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 rot="8369291">
            <a:off x="3883577" y="2782436"/>
            <a:ext cx="3254844" cy="484909"/>
          </a:xfrm>
          <a:prstGeom prst="rightArrow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1558.WAV">
            <a:hlinkClick r:id="" action="ppaction://media"/>
          </p:cNvPr>
          <p:cNvPicPr>
            <a:picLocks noRot="1" noChangeAspect="1"/>
          </p:cNvPicPr>
          <p:nvPr>
            <a:wavAudioFile r:embed="rId1" name="~PP1558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2422888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85" t="11111" r="2037" b="3210"/>
          <a:stretch/>
        </p:blipFill>
        <p:spPr>
          <a:xfrm>
            <a:off x="1393371" y="0"/>
            <a:ext cx="9367992" cy="6858000"/>
          </a:xfrm>
          <a:prstGeom prst="rect">
            <a:avLst/>
          </a:prstGeom>
        </p:spPr>
      </p:pic>
      <p:pic>
        <p:nvPicPr>
          <p:cNvPr id="3" name="~PP1798.WAV">
            <a:hlinkClick r:id="" action="ppaction://media"/>
          </p:cNvPr>
          <p:cNvPicPr>
            <a:picLocks noRot="1" noChangeAspect="1"/>
          </p:cNvPicPr>
          <p:nvPr>
            <a:wavAudioFile r:embed="rId1" name="~PP179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8599946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C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11268" t="36740" r="61312" b="43571"/>
          <a:stretch/>
        </p:blipFill>
        <p:spPr>
          <a:xfrm>
            <a:off x="-53182" y="0"/>
            <a:ext cx="12245182" cy="4946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159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North Ave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3182" y="2500883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(1876)</a:t>
            </a:r>
            <a:endParaRPr lang="en-US" sz="4800" b="1" dirty="0"/>
          </a:p>
        </p:txBody>
      </p:sp>
      <p:sp>
        <p:nvSpPr>
          <p:cNvPr id="9" name="Rectangle 8"/>
          <p:cNvSpPr/>
          <p:nvPr/>
        </p:nvSpPr>
        <p:spPr>
          <a:xfrm>
            <a:off x="6811336" y="1668822"/>
            <a:ext cx="188891" cy="2291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80400" y="1253320"/>
            <a:ext cx="430936" cy="201406"/>
          </a:xfrm>
          <a:prstGeom prst="rect">
            <a:avLst/>
          </a:prstGeom>
          <a:solidFill>
            <a:srgbClr val="FB35D5"/>
          </a:solidFill>
          <a:ln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/>
          <a:srcRect l="11917" t="19378" r="25133" b="11733"/>
          <a:stretch/>
        </p:blipFill>
        <p:spPr>
          <a:xfrm>
            <a:off x="-53182" y="3749963"/>
            <a:ext cx="5049055" cy="3108037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7400610">
            <a:off x="4379768" y="2401674"/>
            <a:ext cx="2598712" cy="484909"/>
          </a:xfrm>
          <a:prstGeom prst="rightArrow">
            <a:avLst/>
          </a:prstGeom>
          <a:gradFill flip="none" rotWithShape="1">
            <a:gsLst>
              <a:gs pos="0">
                <a:srgbClr val="FB35D5">
                  <a:tint val="66000"/>
                  <a:satMod val="160000"/>
                </a:srgbClr>
              </a:gs>
              <a:gs pos="50000">
                <a:srgbClr val="FB35D5">
                  <a:tint val="44500"/>
                  <a:satMod val="160000"/>
                </a:srgbClr>
              </a:gs>
              <a:gs pos="100000">
                <a:srgbClr val="FB35D5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1898.WAV">
            <a:hlinkClick r:id="" action="ppaction://media"/>
          </p:cNvPr>
          <p:cNvPicPr>
            <a:picLocks noRot="1" noChangeAspect="1"/>
          </p:cNvPicPr>
          <p:nvPr>
            <a:wavAudioFile r:embed="rId1" name="~PP1898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7536683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8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6" name="Picture 2" descr="http://img.groundspeak.com/waymarking/display/b271c916-1482-4fe7-978f-a944ba1b93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9" r="-909"/>
          <a:stretch/>
        </p:blipFill>
        <p:spPr bwMode="auto">
          <a:xfrm>
            <a:off x="4400989" y="101060"/>
            <a:ext cx="3425299" cy="27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~PP1813.WAV">
            <a:hlinkClick r:id="" action="ppaction://media"/>
          </p:cNvPr>
          <p:cNvPicPr>
            <a:picLocks noRot="1" noChangeAspect="1"/>
          </p:cNvPicPr>
          <p:nvPr>
            <a:wavAudioFile r:embed="rId1" name="~PP181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8735978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96" t="40000" r="5926" b="3704"/>
          <a:stretch/>
        </p:blipFill>
        <p:spPr>
          <a:xfrm>
            <a:off x="145143" y="621848"/>
            <a:ext cx="11930743" cy="6236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5250" y="-91075"/>
            <a:ext cx="289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/>
              <a:t>11/2/1839</a:t>
            </a:r>
            <a:endParaRPr lang="en-US" sz="4800" b="1" u="sng" dirty="0"/>
          </a:p>
        </p:txBody>
      </p:sp>
      <p:pic>
        <p:nvPicPr>
          <p:cNvPr id="4" name="~PP1621.WAV">
            <a:hlinkClick r:id="" action="ppaction://media"/>
          </p:cNvPr>
          <p:cNvPicPr>
            <a:picLocks noRot="1" noChangeAspect="1"/>
          </p:cNvPicPr>
          <p:nvPr>
            <a:wavAudioFile r:embed="rId1" name="~PP162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8019735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1693" y="0"/>
            <a:ext cx="2969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/>
              <a:t>1/12/1839</a:t>
            </a:r>
            <a:endParaRPr lang="en-US" sz="4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3" t="52538" r="5607" b="20460"/>
          <a:stretch/>
        </p:blipFill>
        <p:spPr>
          <a:xfrm>
            <a:off x="19983" y="830997"/>
            <a:ext cx="12172018" cy="2668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05446" y="830997"/>
            <a:ext cx="2602523" cy="804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984" y="1897796"/>
            <a:ext cx="2477032" cy="8981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3979.WAV">
            <a:hlinkClick r:id="" action="ppaction://media"/>
          </p:cNvPr>
          <p:cNvPicPr>
            <a:picLocks noRot="1" noChangeAspect="1"/>
          </p:cNvPicPr>
          <p:nvPr>
            <a:wavAudioFile r:embed="rId1" name="~PP397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8124870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1693" y="0"/>
            <a:ext cx="2969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/>
              <a:t>1/12/1839</a:t>
            </a:r>
            <a:endParaRPr lang="en-US" sz="4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3" t="52538" r="5607" b="20460"/>
          <a:stretch/>
        </p:blipFill>
        <p:spPr>
          <a:xfrm>
            <a:off x="19983" y="830997"/>
            <a:ext cx="12172018" cy="2668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05446" y="830997"/>
            <a:ext cx="2602523" cy="804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984" y="1897796"/>
            <a:ext cx="2477032" cy="8981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&lt;b&gt;Ten&lt;/b&gt; &lt;b&gt;Commandments&lt;/b&gt; wallpaper - 118103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14" t="33218" r="19389" b="58584"/>
          <a:stretch/>
        </p:blipFill>
        <p:spPr bwMode="auto">
          <a:xfrm>
            <a:off x="19983" y="4874412"/>
            <a:ext cx="12172017" cy="198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~PP2552.WAV">
            <a:hlinkClick r:id="" action="ppaction://media"/>
          </p:cNvPr>
          <p:cNvPicPr>
            <a:picLocks noRot="1" noChangeAspect="1"/>
          </p:cNvPicPr>
          <p:nvPr>
            <a:wavAudioFile r:embed="rId1" name="~PP255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0965017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8" t="8948" r="1833" b="22628"/>
          <a:stretch/>
        </p:blipFill>
        <p:spPr>
          <a:xfrm>
            <a:off x="35926" y="-43543"/>
            <a:ext cx="12156074" cy="69015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11440" y="1208368"/>
            <a:ext cx="2602523" cy="804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~PP4079.WAV">
            <a:hlinkClick r:id="" action="ppaction://media"/>
          </p:cNvPr>
          <p:cNvPicPr>
            <a:picLocks noRot="1" noChangeAspect="1"/>
          </p:cNvPicPr>
          <p:nvPr>
            <a:wavAudioFile r:embed="rId1" name="~PP407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799637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7" t="27026" r="1352" b="39821"/>
          <a:stretch/>
        </p:blipFill>
        <p:spPr>
          <a:xfrm>
            <a:off x="-10566" y="3546390"/>
            <a:ext cx="12202566" cy="3311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1" t="7155" r="6282"/>
          <a:stretch/>
        </p:blipFill>
        <p:spPr>
          <a:xfrm>
            <a:off x="3775207" y="0"/>
            <a:ext cx="4631019" cy="35602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212" y="4448432"/>
            <a:ext cx="4658497" cy="925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4077.WAV">
            <a:hlinkClick r:id="" action="ppaction://media"/>
          </p:cNvPr>
          <p:cNvPicPr>
            <a:picLocks noRot="1" noChangeAspect="1"/>
          </p:cNvPicPr>
          <p:nvPr>
            <a:wavAudioFile r:embed="rId1" name="~PP4077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9377113"/>
      </p:ext>
    </p:extLst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0" t="11292" r="4570" b="4653"/>
          <a:stretch/>
        </p:blipFill>
        <p:spPr>
          <a:xfrm>
            <a:off x="2301021" y="0"/>
            <a:ext cx="9890979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1" t="7155" r="6282"/>
          <a:stretch/>
        </p:blipFill>
        <p:spPr>
          <a:xfrm>
            <a:off x="0" y="2406315"/>
            <a:ext cx="2301021" cy="1768992"/>
          </a:xfrm>
          <a:prstGeom prst="rect">
            <a:avLst/>
          </a:prstGeom>
        </p:spPr>
      </p:pic>
      <p:pic>
        <p:nvPicPr>
          <p:cNvPr id="4" name="~PP1896.WAV">
            <a:hlinkClick r:id="" action="ppaction://media"/>
          </p:cNvPr>
          <p:cNvPicPr>
            <a:picLocks noRot="1" noChangeAspect="1"/>
          </p:cNvPicPr>
          <p:nvPr>
            <a:wavAudioFile r:embed="rId1" name="~PP1896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659026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png;base64,iVBORw0KGgoAAAANSUhEUgAAA54AAAJOCAYAAADfxth8AAAgAElEQVR4Xuy96ZOk13XeeXKrrL2qq/dGN9AgiZ3YuIgkaFkGwE2ERFLbRDhiYj7NXzExH+fDxIw8Y2uzRdOWZNqSQ4tDEhfQkm3Z5iaJEiluAAE0el+qt6quvSrXid9z7nnfm1nZFKhlDEZkIhpVlfnm+9577naec55zTsXGr7EExhIYS+CHVAIvv/hP+rVaw2r1hnW6PWu1O3b9xk3b2tm11l7bGhNNazabVtF/ZpUK//dXv9+3Xr9vtWrVut2e1es1a7fbxfv9Xk+/NxoNq9Vq+r3b7Vqv19P3uVfcr29mzYkJ3c/4Z2a9Hj/7xXW6tlKxiUZj4Lu6tt9X+7xd/OtZY2LCatVavOvv9zrW65fPVztGjV1qG23mVc3aWqlUrU+71AfvOz9pXrrcGo16cWfa7T3hv7u9+t7ffs/qNdrM7+pN6s/+b1arg2OhvlSrahft9q/3rd5oWrXucgh55+MYLar0XRbRZ/Wl4n0v30tjkj07ZIgMvL3lmFVpTzZnYlxpe7Q1xkz9Qc6pDTFnSonRju7A/MvnouZjmnO5rKPt+Zwr2sjT+n2jnfnL52bVShlXrFZjTL1/XJ/PYx+pNPmsbEf0J67XuKSxoX88vlgDmdw056o8v2rdTseqzLk+a6I71K5MOsUcTM+IZ8WkTPfs9WrW7w2OSy6jYj4w9kPjHGtY/SomfN+qNV9T+atWr/tewJov1vX+tpVzhHu6PFhT3uxs3qe5kSayr1vNucEVzL6TjzX3qyJb5kYxRuU8z+eXz8+u5qFeaayG975i70prI+bTsAza7b19com5lss85oU/0vucr6Nod6vV0rxjT435EfMQOZRLrWWVCmvF9x4+qNfrVq3WrNPr6nfGp9uvmVUnXF5m2p/Pnn3dJicnbWFhXv3nWf1O1+rma6RoV5qb5XypmCTPXpMaku83tDPGusIa6nfMkHV65edBPia9LnO1nK++/vJ93c+hfI+Odo6a18UaTHIu15/Pt/hOpdq3Ss33u6yR5f6qc8bPK9Znvo4HxzDOOj8jhl/M9eGXnx+j5qhfOfisoXaPeEhf21yaV2leD+5vfl/OzaL/6T65vGJf1P20KAbbM9i21K70vOhjPtfjeuRnnKNDghi5L6VzKp9bsSfz9dAbQneo1dg7sz05m2/82pWe4Xttp9OVDJhffK+QUdrvKlXfm7h3zOVOpzMwVv1exWoV1tRgb8pz0M90PbvbKXSHmBzMY1+36aJ0DsdepPW3fxqN3xlLYCyBsQR+OCTw8ud/vl+t1a1an2Dft1anZ7utrr308iu2t9e2drfrwFFKuP+LXa+fgCEKNAd/A0XTzxrfNJPSBpACZPA3h4KUS+6VgGR8yRXxisArm3mj3nDQO3R9KBg5oCkUE0ctCRDXEkDNx8I3c1daffvOwdbAlTlIUL8rUqKRgY6qBE4Atzo4C121L6Dt560DSORRTe/lz+Agy6/hs6TeDchy1EETytcgsBq4u/8RclZfEWa6ZgjLDijXAwq3H9wOmJIidpeTLxTkMBIgr1Aodfj3e9acaBbjXygPzAvAaChw6fkDfUsHdSiC8Rn31EGejZfamZRt5hIKteZvGBRi/JIw9gHPBOKLOSpFKykw3Z7GsuhbzOVkXMB4EACYNsRzAQ00k7nhYD4peWqqXyeAluYkz9Bc6/b0HZ7XBoRWqwIOo165rGX4AQR3U3tkxKlav5IMQKGsJ9AtwJYZWCTnCkqOz5l8yGN8fY1z30EAobnP/hCKqZtpzHp1A53QT29fdt9CYe5Zr98qjAwBQH2upDWrOS3Vcp8xR0CMRzOfBMYqAk6Mi69J36R8/sT9il3B+lIkyz77Ws+AhQxdIatk5On7fjD4Gm1q8nFPG2Vqj/ctB+X+eSi3YUxjHrTbHSnF/h7XlDLR+FvF6tqTStAp0fdYAxhQqjY9PWPTM9PW7bGXBYgz63S7dv7CRWtOTmnObW5t6T7d9q5NJDzpe7jPV8k2M2yoH12fZ2FEoD1dGYRcoY/29szXU7xGAk+tDQCJj6PbOtLYFUYqfw/DZz5LNUa+DQy8Yo+KR8d9C2W/aJIOnsEvyxAX+yHrys+5aHu+jwwbWAfPq+hPaXwduaCT4bGUUTlPc3nFnMoB2MD9NBdKIOPncyabJMvsqBgwGLJeZZCxigzNBgAr1rafMXGmDhwvGKbZq4ZBb9IHcpBbZUkNr6BsfsRH7CtuoyxlGECRa0pDTJxVvrZcJUn7a/bd7Z2Wdbt+ZstIlvalwsAyZCAPOaa76myhTfovGSLq9aF5k/aQcr47+MQIxD6V901nBGsr7csy2KTxi31gDDxHr5bxu2MJjCXwQyABAc9q3Sq1hnX7Fdtt921rp2Wf/ne/ZTdvr9rk1LRNTEzY3u5OUnbL06rwLKAc91w5Lqx/BehCyUXhqBReDzZU/26uSKD0ADbrugeb7dTUlKGs66jNDopWu+1qbChW2cEfilBucWazDuVDqtiQxdAxS+lpLRUTt5Lq+ZmSFQodbeDAq2AtLUB0aTEPBUlKNgpibf9hFEA8QL3AR7dTAPdQT0OpLZTmAJFpjnl/y2fnCnW1hofYn10ogwMAw2/CMwSgM++dFMzkrQ6gIHVfh6UfwXEI5gpGPIzvBEjhd+QJaCrGM3loZfVIoCwAgYOrHB2jNA97Xx3Iqc25Zw/QVqva5OSUra+v2/b2lq7LgZmURBSGNEFKGXu/BFKjfQgueTlRolEMpBBwz+RJdNDmgAewV3jFdY+KtVp4vyo2MeEMAIw57tlz8OCGBFdiQxYYNfgrZMa1fNcNMoNKq7w+gNJk6OHa7a0t29nZ0Zpyw4FbNrq9jkAs94BBUE8etBhLH7OYCSX4jDU7qPT2rV6rJ8NBmkMVHF941Rw8u+yrVuvjbU3AMwPZCA6ZCsxIFg56wyhDSwqwHRofvWFuFlqb/1IogJnhJ8A/zymMKGld5n3h1mFk02PimnweJEPYgOEqzd3cK+H7RmnkKmQbrASftMVcA/QxThjeUIAnJprqszNGXBFlTnKN2ABpeMqxcsMSf9crNdOso796MGuvazUU4n7PDh85bAcPLlm3g1KbjBjcu9u1cxcuWq0+YXfurNnNW7dtanraet221fAAAvT7zvDI93T3OPre0WCCJQAs/J484zE/HZxVrFeBBRODF3t8ul7fcfnwXG03GYIU+Ck84Pv3omJPH2XYSIZJjU/aFAfnPXOYk4I1vt+YwLpn30YOYWDi+vAox/odAFUyqjF2GOKSIUPzPTxopRxiFqfpMWAndBF4mwrDQrrQjVaJOVP0LV2ffS+eFOyjAN5+nrIfhbHQvxsS8HMsGQFqyQidGQRclOU542unXJz579molywHjEPpNSzDXDoY4nRWpTOZa8ObXqxXzRf34LoNyXuRg8l4nzHG1lSAOxlBnb0T+53/9PNA98j2mTiTfU6wb/Vsos7cdg+/QHsywEYb9FM2GhcQZyPnCuwWBILRHUMK32Wc8jHI/x6eNeO/xxIYS2AsgTe9BF558f/t97WhNqxfqdt2i42vYf/q1z9tjeakfeKnfjpRVNuiX6HESrG5i8cllPtcuePaQSBYWogRkB/kTh8bVgpzuuWAgjhEA/JDz7fnQhlI4CAOJR3Wum6QdlNY0DNraf5etL20pPqwukKVFKQ00vG9/FCM9wKUBzjO2xwHEtdCv8kBSH79sHzy78WhWhz1caj1S7A2DBj2X1sCn1wGuVwlj2pGSRsxFgOKQkb5zMFhKUMz4JUDsKrmGGAoQF1xL4EGV05Cn8nlEZbhMBJwHQBtb29Pc5fPObT3yT0ZF/LnhbW5kA/e1qwfMddy+YVsffwGgTBgYljW9fCgBj14BEVZiktaH9KlwmhTKLql16gwkiTqeYAYjDfxfK6hKT0oltmczedRyMfp0H5Rvn6HKcaObPZTXrmu2ZzQ/uHruGu1Kt4FB8HIi/cZn1C4dF3PrNMCWDjozoFVclxIURO9vpZYFoW30OlroQSGJwjPAugFxTiov24swrvglOfoI5g3vFp4zYZplN1+z9oa4wIBu5ex0SiMP7EHuZdxkNbMeOSKdcz7UskNmQfWCgotCjYeGQcY2hcSU4BvhOcFhbVWAyD0fPz6fWt3MODhFWS+dO1Hf/RH7f3vf8bQuIGwzO1KpWb07fyFS9brV+xb3/6OvfraqwKhrVbP+r1GocA7SElt4P7ttlMVkU0YOMI0hWcnoyPqezyvu4dtIeFJ37udeuhe2wCP9YqHeuQvxiwMDGGc6DLGBdvGDRCFASgzXIYHv2CpjGJX6Pq+9Ss+V8N7SjP4XkHpj/CRTleGLm+3707RxlhP9EvzKlHxYyNTu4deOWgNT13I240LDsSRawB+2jgM2HzuyjJW9KPY15OswlvnxhnuW3oFY+7TN/qjOYaPvFKVkViGsWRccG82z3FjWvxzWfmune8j3mVfQ6xl1mgYaQPcAcaGX41k5PJnOyCMEJ+41plETonN5T/A+EkXVyp1a+/x7KSH1BvSRXZ2d3QFMgiDWAEEkyEhxrnYCtSdqtWrTc09vtfutAv9Jtrncw9D/15hEMUIiXxZvxj7cx1L44BBs+ee52FzyD4hjd8YS2AsgbEE3qwS2Ac899oCoZ/81K9Zc3rGXnjhJ+3ll1+SpwkwgAcDZZ6N3i1vyeuSvD06mIboLOz9HCAD1KOkRLtS5gfQMCjxgzmOcbe25/S5gqJSuN28LfKcJDpjxJY5GHHLoqXD05+aLKdBV0sUuzgQC0UiFJrUX/eG6duuACcaYIDEHHiGod7VEv9evBwsldZ7UXIzmg6HTMTP7ldO7jarcktzsq5Lvt4rp7SmqN3UuFBkwiOkAzddF5S+nCJYepD9fnEw+pDF85OnrPCNuh4ggJdEUChKvb4OW/q7sbFp09PTmWc0jVSaY67AhCJTKjSFxTmLw0Q5abVbOtxR+IMKN0oBCU9MKEg5uIyomlDSQpkpELCUL1cOgtKZAyY3Ugx5ZQOwo0wkWqA8hOk+8TPmlBTX5BXN4+UiLmnYGBSegPh+q9WW56wqr3Fap5nnIGizTsFLHs/wOqa1KM9keI5DrRNCcI9m4fW15JmD/qj1mTwOXfeaBPCM8cj3Bin68pSX3/NfSzp7qYyH8lquhbinz0NXeuEQWPIeh3JbxG9m3qDYg8JAUbAbYsJmFPTiiQl/xj5QzpsAiOX+FiAzN+rw9fA+OzjxWOdy7/N9UK/k3Yn5J0ZBRsnjfTzeGBb6XfqcKMCSA2MO+K/a3Oys4tCBbw05/sVNlmJ79vx5yWp6elYyJ9yi3gDgh7mnBMIRB6ezIOianTLmMfqZsxL0HvTbCoC/ZIGUhhv2PD9bmKu9PkabnPkwuI4ceIaXKo1KkhceXJ9ryaMKHE+ewfDO+cZYBuiXZwzGkiE2RYC1zFXrczWAs9Mufa06yNRemqjaMrr4lmUAztxwkO/m+VnINWEAKcfArwbc+J7je6KDkxL4FftU7MsJuAjotWE9+DlOe9y7XtdZH3TTaFO+TsPAh2c7DGP5eg5DWbmOyzYNG2/jvJBXkHmYDEojxzQ1JuZavk7yPvt240aa/VzrCH0ppY0tc2pqxqanp9zIngwqYqXwr2BieH9jDUsmYjKVRjxfsz2bnGxofDc3NgyG1sLCQmJ5+RqOue6085y54mem9thksArvvuZZYteMgefddJ/x+2MJjCXwppfAK1/4pyKOVKp1s0rdtnb29Pu//rV/Y4tLS/bhH/+ovfj5F+2d73jSTp48aVtb26IKAgyCBpsrURFPFwdBWCPzpEKxeefWz9xqmVtHQwHMFdOwnuvgTYds0DxL4AuFySm7cY1f35V3xa2h/gpLo9ojJbK01ubgg3tHn5MWqB/bu3sOymtYhLFa+nND4Y92dlrtkmKaFBUAfG6l5tja3tmW1TOSMsXhHD8HlOMiNieoXPRtgJXmVuXMcBztyg9QxgTjACAt7h/KYiRTyJWh5oTT88oDtPS85eMa98jlmI9f3vc4wPk8qKW54uTXJmpS4c11L2koOeHV5B7zc3P24IMP2qVLl+zGjRsCtvHKn0u/Q1EMGcfnA+AzUal8ngz6YCSHggpZjml8P7z58fzcI5CPb04HzhXxnKbId6Ghh3Ej5M17IYdQBJmveJD5pzhXKcBQfImxTJ4ZLOyav4Nxo26gGFT4eQ85Fl4XrakUzykjTqlITU5NyiNSKGsAXisNUzG2g0Ax4gND4S+3UGQY9LgCjDuPdGBc/X6+hmWMkEel9KDl6zLWe36PJt5xJQxz8FCAqpzqWccbm+JAkxEn92z6mDiADgOOPwMDS7PYk2KMBzqR/lAscFI+4yeGCdoWFFbGcHNr0416CXgwxlMzk4kaWLGGFGj3ZuGp6rTbdujQIVtaWsIRJrAR84W1cPHSZe0FV69es5s3bypGr9Fo4sMr1rzGTl7eeknPT+C1OUV8qM8zzXOo6fsYMu71LG1wDma1TtK9w/hBKMjwCxq3N6akUYbHMb5XGEWH5gd/yrsXgKKIn0vesQgB0WiVMeoOZnry0IcXz+dYV7Rm1gX9DONBrEv2hYjZ29vdLXMlDBjpBnsYc2Zg/8n2vLg6n3PFmeMbSvKM+x4dyySMOawap/n7PC8psolOmryUyV4mlkC+F4vlnoxQOf0+Z3bke93w+MWaKq6hyWl/jzUxsE6zG2CkKdoywhAUe3FrbzeL90zTZUSISZfEWbW6TTQnNP+QXRh7ow1xRjQmnJXlInYaLK8iZj0ZAKaa0/qMfZc9GH0pdJPiHK04E4A1HEYI7rW1taV2xHyL53Q6JG4MA8qoHWP83lgCYwmMJfBDIIHvfeGfyYgKZQ1q2y4ez0rN/sUnP2ULiwfsJz/2cfvMH/6Bvfe9PyKrHQcdCm4O5nLgmStSow7N+DziBXNLaSGunKqVeU9DKc/FmgPcfWAhAYQAn1I4ktcz2hyG7mFLrCyLyZKZg5Th6ziCeukAxhvlcT+R8CN5eZKHJ2KuCrlwcCXQE5BKiXKIs9HJ5klMCq9GePnSZ0WSgyzWKaeElQk5KoSdxMmbxQZlSUBEzEtJUzIBh7fT30qKGW8mwJ/LXGPrGsE+ytfwmA0oMUnxC49RAJX9iovH/Q2/HzFnoSRoTiV63+Lioq3duSPFAMWwUAazdqKUMQ/KTJmumOYKEMKpJMpyzNnhdvj1KSvqiLU/nNyjoPNm8z08WwOABIU3PCcJZOdgiPYMe5RCvuHpDSqkZITe1ispgeV8dGu/vlt4/ktvTjnWke3XZ60bcQYzRYdnTnJN1ERASjvzDmlGZes7jFNK8iEgNWhkSA0raJiK/6vUE3bM/XEu/Eg65XHGUGwdBEWis5hJ8azoX3hESyene9N8fie5pczZ8oCnBEvan7JYMn++e27zvRAPdWlAiXUVADq1KjEDhq8LZTTGN+Zi0G9j7VTwWjEmKekRII8/MATs7ezaieMn7MSJE9Zm7FIMd9z77Llzog3v7uzY1tamg+92VwmLBtZtMcfdyAcgw8VKYqJCdql7vjY9ji1ivcUacff6QAybAGFkAs8AVL6kIrO4y7/0oPsWGWPiDJd4b3C9upHEY7hL2ZfZl1PyKu03MQ9jF/R5pDhV9nuSd5EML8VJDyz9AEYFsySYPYPAcHi7CBA56gzNxyCSprmRowyTiLUV+0ixt0d8a9Yu+h/9oE/DBijuhbGWsSuMXSlZnse1wqJgzKq2B408OrN/SpeyVOIx99QGaGN+5bqE1vAIqm3M+Vw2AQD5TsTmO6U/JRRzikSZvC2tZRnXANEpDj1YMbC6cnCs+cuIJzp15GtQoqPEOCj2RyVgqklm2nf6nv8i5pmfNaVhxvdbf8U9BmLuS3trtuKGZ8z477EExhIYS+CHRALf+8IviFwi0FSp2vYOmWwr9uv/5tOyiL/wwk/YZ//w9+0jH/mQFIv/+id/Ytvb2zY1NTm4CSaqYe6xiYODg8I32nKLjQOR95XaP7PuxwbMNSirxSEqS7QDXz5T0psI6Bc9pty4C2UwxQJFvAUHTKnsugKtexVxWK6QhNc1t+bSjrBol8CgyqlV0Es9SUyKCRlhXY37xQEbWR6HgY63sQRyQbNxT0fE7fjnkeLHQU+BMAvlr07yqFSOI2SEchHJQVwR9ORHJB+BPhzemgJkZdSyxBMrlAQ/LFMCpSJzrCvqrnxnYDFRAZOrojxwU7kXl4tPLQdTeawQ80ik7IF7ejmbpBQmK3Se6AoZT056rGfEDJdeNs2uRJ8KCnCZQTOy7CaSdDHfAmQGRTwSCWnupri6mLf+hJTYIrwc9MLdD/FpqB6uj4U3OSWwKpmWEbuUqKcJ9LhilIC5T51EX/exzeUTIDpJrPCMuBxCAfLw5aRuFR42eQNSlsUADA6usnnnK7aIs+TZgC2VV0mxoKWRwOesJ1lxWrkS4HC/LINpDlBz8Je4cQXVMNaV/0xZR0Xs9OzASgyVknyFYUbehqQH066tnR1PjKQEPok2GTRqegZdkVjEEZFWQdOMse+RqCWNuRuFUnx7Gl95MxIYQ56hNMdOGSsn+s/nDjKTJyslppL3CukmkK9IPEBnlURDZfZZAdNuzw4sHdT+LoNjLcIFYD307dy5c76HVUxJ5cTKIClYrfQuK4au1xdDIpJIialQrTvFV3LKMv/K85xRZCtmba7LQXnq/6Cxi3m4P84vFP9S2fdwjoRjC1q25JZR//OzJcIKgu5K74Lq6fKvSD4FvXHAoBalhlKypTRQRWhHAhzcJ8ZUlMnwwid2TcR8DqsL+8FwFu+bZWvW/ZPbWIa7Ihwl1nEkgUqJdgova4rP9Ymq3vq5N5h8i485n/nn4C4AuVm14d5d5p4DZb92APwno1jEJgLs2AcUwx9Z8nm2hJ+MBtn8jj2qlE8kcEsJ/eIDxTuHec63P/e6pzmXJfHydeZyoQ20fWVlRYm1eH93b1dyjJhh+qizSMQhL9vjRubyzCuzCnsbYAS1UxbzyIQf5aXyTZYUYKXX3tesMxCSETjJDyAKmGUPGScXGl4t47/HEhhL4IdKAi994Zf6NeuINkNW243dnvXqk/arn/p1O7S0ZJ/4iY/ai5/7Q/tHz/5DWXT/6pvftGfe9x4dVioPQb1MpSHvCSS2UYAyrwKbdxFLk0K2pMwXHpWICXRrfCReiFIMXnMzgEAk6SArrtPYms0p29uDvoRXwhWHsNwH4A36pXss+G75zDg86BuKE33i8JQn1ajr5VZT6HF+yKbkF1DWUmkLJVtIBxFUuJ3tnYLWWQAvlMB60PYiNsYV7QDkxc++UyFDGU8qRBnzlcCGlNqaU+ccuNcUs8PBSHvjAK1Quy+VE5GiluKhwqIbMoBCjUJNjFi73Sqys+reopImChfxSf0UtyNQ4xGQGCQmJuqeVVXxWU7fDWptyNWVpVIZdo+d1z11oOtqX24AcP3RM3OGRyOUyFhwOcClv4ypJ1qpa47wc3Nzw2ZmZosEN07ZK4HxAOUstSO3ZOdgSH1Iih7Pjrnn9EynC1P6AsU9vK0lZZxELIBUYiBT2ZIUl+SxSQ4spBz1PHOyK1IpVregfZbemG4fKtZgYg83RnjCqgAsgIsyHrZcCwGWcnmWgC+gUCh0rnypjQK9HpPnY+gAQAmDMsWQq1gfAfTjo6DnlR4MT3bmemhpeIhhijZ5chn3HmaQKHmdnQbnHo9kABnemXNPcw6K6EMCSpHpMnwS8Zw64HWI0x7e/vDWMY6dBNJ9LCXhlEnZE59IYsWYBtzJ1O3w+qa2V5WGa9AbHwqy393l1e0TS6j0wb4WZRCpCijy5Icfe9QefvQRa1KvUIldSKTD/ltRORX6cOniBbt29bK8QYhR2c9T+SftsQCOLKGNnEr+vwHGAPN2d7esZ6p9OJXjKMBoGufcixWGjfBmxb39O/vBaLaMi5HOPWjDjIOQdhgLhuMn3biUlZIaKINTxrkOr5t4uIxbWb8YhzB86mzKYv32KQ0DOQfCwJhGuNiu+oUXOv++jKPpDZd1mVDL95U0vyIuNO0z5RwfrJ3kazzbr8NLPZSlXQBtRNLBoKuzzjFq3HfffTYzM7NfT8rXegL+w4ZLyTCrSR16RJ7IKXG1PXHV0FPCGJIbuludtjKfQ3HlvFLSJJKeod8kMBvxpCU1uaQn+/wMD3Yy3qV1GwmL3LgWGX/LVrlhpDTIFIYu1mXK8C1xByc9YlD3S2/8zlgCYwmMJfDDIQEBzwqZDbHm1Wx9p2vd+qR98lO/YYcOLtknXvhx+8LnP2Mf+fEP2e7urr3++uv2xONvl0K/s7PtWdhSDAsbdZ04l0RRDYpreMQ8Bb8fYEornwXVh8IUh7iDxDKGqvBQSd/wTZ9/t0j3r9i2jk3PuBc2Nvnw1uWgQJZXJTgpwUZ+Pb+r/drsS6UDJRvLpXtH3FrMvbgWgBEAFcspoG9ubjYrZO3AmYyRuScrQIgUqSwhBNbgSL8umk6Kk5Mck4NM7ZcXBlpipHd36zdKwtb2thSMubk56xkAl1qWAOiJwsqbA086rNgzaIAplol+BRB3JSkobF5qoFD0EvDsyPtBmZB0sKKINOp2/cYN0bSjjEgkxEhEO42ZVOMRVN3CCxEHt9L5l4e7y8H1+QTBhAcwgmxseZKivT3PpIrye3BpyXb39gRKIzbLreNY74PdWWZd9rkbHt2UnTVlx+V54eEPBZcrg352e+W2sulS0iUUTb7j416CjtgppAylPBXlmpG/RfR3Vxq9LQEi810GoF8o50mJy1iEpYVepTncYh8vX2/ly+VaJsHInxPe96AKlxSy8Asn7254wgv6blKc42bhhQiFLGnFPubJ+5EGNoxI0aZCEeyRhbtg5Uo2ZQKmoAEPQtPBnXk4URWfOsgPz1vsPUldT8DaDSS5hzjGJAwmKo9QeLTDswRl272T7v1kJVWDqJzGJDyakXin9ERzbXSrd4UAACAASURBVMzJYC/kLIeYGzw5PE+qTJPWJPsXYHh2Yd5qGJr29qxZw5tFchcHnq+ded1mpqdtcWFeXk72op3tbcl1bnZOZa/Ye1nraVIWniWfUylBki9sV7jT+ox1wBdcXfe+hWdSINwPAd069stS9vHIYUjhYHSAmJHlACiNR+Uz092dKZNloy3WRDqfcqBbMGySPMPYMAoIR6mkNK39PCsYOkFK4CwsM15Hnz0uOf1V7G1JCqmT2glSGap8Tuv9bGKG1y/mZ7FXFcarYhiLuGgfgjBq+b4f813fz1JNFcvZyuzFA+2pepke3TPF+w4YpdLFfgaWRgX3Okat49iPnD1RGmtTVttWKxmLM8YMuka5xekpBYU/9V19rFbEiJmdnS0ZMRmLSTtwzZlZE4p1LtdTAbYLefukD4ZXvqt61uv8uz6+pRHejRlBnx583+d7nJn7Z38u8fHvYwmMJTCWwJtYAi//x19OHk+8WFVb3+1atzYIPF/8/B+KaovF8uLFi/bYo4+oBtzGxnrh8QB8crgIYKUSAgXtKxITJFAUnpKwRwoY9vsOBpRxtsASxfEWYI+acxHHxF5/4cJFe+WVV+zd736HHVhaLLydEScWh2cRM5MDpoHTcZg4h0LoXr0Ao37gOtVOniSKluMdFD3QaUcvvviiveMd77ADBw7s8+pVAWhDBclL5T/s7Xhu/bAt6U25whG0qKp1O06N0mGENzAB4tWVFYEsEoO8733vte3dTetXHDAHKJJHN9H0Ij6sXp0wUgvSN5IiTBLLmwG7iONDMu6pjUy5TiH0Opju7Yr2cO/f+ve/ZT/7Mz9jM7OzJRUsA5l8Dy9cldqDXhnclYShxA3+vORZc+1qINY4V5bC40kiCoD87/7e79nzzz1vX/zSF+0nfuInkici0ZrSeJaGkUIlHaJv+8TME204/k80ryR/4oPIIHvh4gVbvnbNnn76HTLUxLx2DYz4RCeeulc/6shFsg9XSgRuG5Mqh1B6KjwjZqGKuPab/FrlpM4V+PiyA0oFrBYX5sp+oWymT0Ox3gdK87XTR8GL2qzxQT+VHEkxeAloV/tlps/iWSPo4X31b1BrLNgPmfJW6nuRXbtMOBbzQXvHUEmTQrpD3gb31Kaau+mzoGeXsoHVkQxn2tN8zsI8KOpZOsawDgyLBDLVDs2XpMgXgFyFQRPQKEFYGPDyee1e9oGNK2Xv9DlQAM+0PgRu0+zQ/trvWavbsZm5OZuem7Uq87BfGfB4nj13XmumQQIlgL2MX27sU21BGYEGPde+NhPpP3nBc0owRp6QnxvQqiambQC4fHKHpzvWSXjRMg91rMGBaTjkwQ65hbz8ucHUyEMAnJ3h+9fg+in25yKruccsS9pp3cU6HT7mo3ZuvK/nJxppfm1QZfP3IhtvnI3aLzJvYrSLZFHDbr0oF5QvH4H/Ir+Bz/4I2XCnWxhCfB0FOI025XGfATyHS07FDByQIYYH6ntjoFbstteAFu04exVgWcdH2ZagQxcyDGN1lqXYPdOJ1RDyjaTcw4MSsZ1pqOmLwK11bWd313Z3dovauR4jmpgnmh+ecXzUHBk2lA/ko0hGwGHgyX2iLrWSHqa49olmM2M3+URTOdKg4osxNn6NJTCWwFgCP6QSEPAc4fH855/813b44EH7qZ98wf7oxc/ac8//I1ni8Hg++sjDdvjwIR1ea2trXpMteXrCQ5ZbVXOFww+JVIQ50XdCdByOQcsUPSdihPI4zGTxB1hhobx27Zrt7OzawYMHbHrGYz9dKSh/6vBOyi0JYtwsHhQ+vzaKshNfIYoeB6TKD/hByEHp93DljkOXbHgVMtlaVV4tgPnXv/51O3LksJ06dW+y1ydGng56T4ceINqpmCnTbWgy0hJ71ul5kfiirEMUrk5KAWczQBGmYcRbCRT1eqL63rp1S9ShJ554XLS7aj2B6Ch7kGhguVdXyR0omN4329zctNm5OdeuBuJnyrpprb2WFNnmREP1GlGqof+iDIUHARrT7/7u79rHPvYxm5meEWAKWlQUoXcqlscB50lFIv4mKGnISjTepPCppmGy+Jf+EZe3Equk2obc5y++9hf26GOP2utnXrcnnnjCjRfSvxwwF4aNojacq1HhVdLNEnKMmDC1mzmQams6qPProDzT3jurd+z48eN6H1ovY+JZDietUasU/YnYMCnobt4oktmQvEqevpQxtpwqwQiIUkGDNWV1XVLwPBmKz/WChjm0TsotrPQaDICFjKbn1wb0hePeKAuwMxEwhCgiyhPs8DdGknqlXnjKCyAXHpxizXJ5mYCnUDqHQUqCVD6MQR8uE6DkQCyU5QGlMXmU/PGldye8y9HHITyit335lN/x90qDjMdPk8MpFaJPIBYwHeUvwuPpYGgY9LgnJPfi84yCTVC02Mc0vh3gLxIr6RkpwRDzSmWtmIswHxqwE+qKy4RqS3I5nnrm7FmFTxw+tGSTEw1r7Wx5SQm8MXisUly+Qg1Eq89mTsSwZjTT3GMcIEEMkhg3d3MlQ5gzHwZdl/6E3Ei3n0RZjmE+xqN+j7MpZKWxGxGPP2C4iV5mLNQ4Y/K1MPi8ZEyMcltpHw2mzzC4K75bJDpLpV+ShzFAT7AaiuuHvHo5xVfUzcQcKmkhvr4diKe7JNrt4L3zXTUbY4CabAeDICwN0oAIuEMYL9n/mDN+xu6nSqNHFGOSZFaA4nTXAqDme3OaLzn7oDj/h2Tjc8j39fio1d7T2o2MtVH7lbMmro941Ij5j3uU8zJRr8OTmhkY/B55Q4Km7XM2Z6nEPuJzwz3Ahc7kD/Oz6q+b5OPPxxIYS2AsgTerBL73R7/Sr1q7oNpu7PXk8fzlf/4pUW1/9uM/af/pj1609/+DZ7QRnj17VlTb2dkZUSdfe+01m2o2FRdB3Mby8rIdPHhQtFx5zSYnPUV+xoEKqlgcvJ7N0tPSo6wHfZX31jc2DAsgXiReUWoD+uTVq1ft9OnTdufOnRSQX3onw0vplEqPM5QlVwlMeJ5bvPkZVFk+53fajiIyOUEZAU9rzrVxjziEBBrJXleBdrxr8/PzRZxolJsJQDtBwgAsqImmyT3cM0Zh95wa1bfG5ISsr9FG6LF+YBOz6MCYRDkTHOQtL1BP+/gZ8YQAHPpBVler+mc8y+MwJ0RBlQUVQJ1i8jjMuG/cf25uXuPSaHr5B/cau8eDTLHQk0gyRT+IeVPmQ+ScJjtK6tT0lK2srqrtMRY5mIlYm27HvSgh63hejDffJcMmAMbrzXn5Gl4eazxInya+FQ8rMjh16pTkABjnfszTjY0N3WNqclL17EIWQT8eTJLlNeGQbT4fYk0HQI5+8V3mPnLhM+qSIif6xHpgDGAOPPDAAy67LLHS1PRkMja4Vz1quAVFfZD2GXGgrgA64C+NLtG+iPHkhkXMYhqkAAJx7TCY0vtZyYp8rpbfJWtySgJWcaCp+EIl44i/u8qkW7V6kR043xMHlPhKxTBY6NEZ6svbGnuIh8MOGpvCiJB7bsq0I9lTg8GwD0D6GuOuSmAWil4CJxFrHHMm2sl18b1SKU9GhELANNezQjvNzinzGCqipmX0OdZ1LnOAZw4yh2UU4wedVqpuouF7UqJE9adWLEnbSDxUa1qtOiH6Lc+nRWfPnxXb4wjAswnw3LYmiWRQkQumhMer52WPcqCWj5sDcmfDxN5ZrUHj3192qIyBzmsblmOWnyM/yJmaz+uYRyVF2e80CCT9vf3nVvnU3LiZZ1WNK4bvJwNnYgPl+9z+54b3eBBw59cV7RrhQR2d4TrNu9S4eP6wDONMHLUv5OtJa2PI+zdKhrLzFkaZrvbs2EcH1n9iEkVM5bAxY1im+RoZHqfYK5Utd4g1Ef3SeZHqo0J1DhOPM6U8Jr7Irl3UzvTwniibFfcaNW8KhlW2f+XzrfiOwlfKzMuxd+XrQOd6Ouf5nmfIHb/GEhhLYCyBH1IJfPfFX+zXq10Bz361bpu7AM8p+6V//i/txPFjnlzos79vzz3/rJSHy5cv2wMPvNUOLC4KpAAGZqenPRA+pcd3xcyzr7nyjecO2opb/dzT5UlfsOBFHEdQhAJ48n0SXdx3+rTHXig+hIML+ley/FFXMIFDQMXO7o5AFeCqtbc3kBzCD86elG/at729I2BCdscAnxxCgItt+jXjtbcKnTEplvQjwLQU00rdNvAQzsx60oyue/V4HvUjkZMAz+SEgEeAQ8AQn3E/1UasVBSzWqnXbXJqWtS97Z0d0XYBeqpDmQ4e9bnftZXbt2xhYTHFbrpiF2DNFWEouJ7EplFv2IULF+zhhx9WFj/qlrkxNqiFKAYOPlVgvNO13d2WzVH8GtBPv2p1+/KXvqS43sOHD9sDD7zNFNtJQqZOp6BQcd4CsCan3RNMu6KPMTdWV1dV0gHPaWTdjfbzGXOHf4DEAPVzczO6XxgCAqAiVwAlnlrkf/3GdV3DXOCetAU5EmvKNVEHU0mxyMTY72suRAwswDFAMfIsPeJuRAkFjfvHi+9wX+6HJx4DDM9lXHmffsTcZl6vrm/Z0WPHbG5+LoEcB47KLpyotWISYBBRFmJfY6HIl1Z4V0Nq8qgPehJyZbGcx/K7DexYuUJWKMXJE1UqSek7yfPr6z0BoVDyhHxF+PQyCRU3KBXWexIl5bU3E5AqE8j4PLuzvQvPQEYR1gGUadZtGH/qdcaBeGzo+aksUQIK8qqnLNnMYSUvCqZA8iT7XhTlb3q6RgwLUbx9fdO/AEwhA0/KlGK9ExOi0ZgoEpK5gcHnR3tv16YaNcVJMv7cE2YAnhS8hzJ6kVG211MisEYq95PHDQ8fKxq5zIg3CjioD1J4MQikPTcoxexPxEljvCHGs1+1ar3pmYprde0Vr79+Rnvfwsy0vPL9XscaUA3vcsaFbGJdhHEkV8iHlXM31vgN94HJNCcKYJcYBWWpk9J/dDcFPG9Tvn8X4Ch5H4cBzd/mGB8GqZ5lNr0CgKQQjVHPycFg7IfMS/aVMOSG0ZR9UYwYalASezgxoX9uyArauwNYgRiFeZTyHgUsv1/fh8dPnkfVAS1LuPB7Tg/X2PJvxCDl+03sv10MgOEb/D5zfKAtWchGHnAtWY6IQx3Vx9beju+7MuC6AULx/0GpjizC8vqzJyX6emLo7JvDmcc+l/Moo4mPySBzojCS+I1Tk8vV5/vu+DWWwFgCYwn8kEogTy5k1bpt7PXl8fylX/mXdvzYUfv4Cx+xFz/7B/b8B56T0gfwfPDBt9nSgQPaMC9evCCFEG8LiWyIBUIhBAigfKNso3RxgKKko/hDS3VFOorEp5IFyXPHcxRHVKvZ9Ru3RKlttfZ0sMpLNTVZlMYgzpR2kKmUzzmguYafocDFYcgB514Gf3ENnkGAZ5Ta0IFTrdnW5kYBrgE0AIj4Dv0KzyGUtdm5RT2LhEIoDPQzwBEeYPqsLKcC27UCGAKmWnhNU5Ia7klc5l6raxsbWwXYodg7YIkXcgnP4dQU96vY0tJBeR9DCUA5CQUdoNiYmLJO24tUX7xwUePEuNy+fduWDh60w4cOSQ73nDhsZm0dgwDWzc0tazQnbQXQ25yy7d09eba/9Vd/ZQfm5xTLircZj90CfeHzRt0mmxPuHVXcL9k1XQHKPXu0ke8iAynkE5PW7nDYV5RNcOX2bQFJFCnm3MmTJ6U4LczP2fXr1wUikQngnfswp5Ax7xH3e++9p6zd7dr6+poU8LW1O4XXHHnizSVz79zsrGfnTJ5v5kGARA54xvHee++VfPgsPPiMFTTz6ekZW1xcSIXC3WjBHEO2zEeMJAcOLOqeGCF4Dp4elJdrt+4oPvjYseNiDzSgPgowpWy2UvYrNmFOyQ0PWIDPUMACkEKZN6VsKV+jgSfJs4ZirLIYvaAel4aiQY/ifmWdEXaPFlmWlcm41/GY7xRb5m0Fkdas3WoL0PE5MiUmGYDIe/xj3KqTGHHci6r4J3nMEm21oNmRBKiu8Yu2hiGi8KSnewp4JgUv9yRy/1Dm4zubG9tFCQkHU6U3LLIGK1Q8S2Yj73Ra2/RVv7f2rEbR1L4XqOfFGiCEYfHAosGCQLntdtq2vHzZjhw5ojkThhkZmgZeTmEeTpiSK+JB2wvgGR5PpB8x4B2Mb4261Scaiuuv15vW6TrwpK9nXz9jczPTNjc7bRPYBmFbpPqFw8fcAPBQbF5KJjTCW53PJ5+X3C3qWvqdR4HVfA4Pz8kAu3f7brS3UOaDCpyMj/vn8t/8IB8Gnvmz1U7eSCU8CuNO1HEOimYCiq1WV/sgc9PPPPY3/z28aQKVAp4YSdxgyJkWnmj2TjeK1KzbKzNeB5MmypjF39wvjAa5XNXsUTGZad1pPcljmRLzZSK8G/CMe0ZbFa9P3oAfEHgWxonCsBTUVK99PMS0HTm47dZeimMuE67l8zrAo3s69wPPYmyzuTU814fnpzckT35WZpAaBTxjrRT9/ZtP0/E3xxIYS2Asgf+xEgB41ivE5YXHs2/d+pT94q/8qh0/esQ+9tGPqJzKhz70QWXfu3Tpkj304ANKLoQyTnmKK5cu2f2nTzvoq1cV88dhqCybvZ6yigIWURIFRHp9UVPlqUhlPvC+AdKOHD5iCwvzrpCY2dmzF+zQ4UPyevA3yjmf8yzovoBANDG8jVPTM7a+5kB0a2tbn4fCKi9er2d4zKYmsRZ7fOX29pbAT1J7pOSq7MDenkCFskB2urayctvm5xcE6ADCABwOAZVh6fbs5o2bks/U9LRtb23pmgNLS7qO++PBoxyBqK+AXqiYk06/jOyQJB+gnfVqQ/LJlQzaCm0VCzdydYsumVqd0oyHDEWDjK0zM+6Fazadtrm5tW3T03NShqG9vvzSS/be977Xlq9ft2aylNPOg0vz1mzgAXG60W3aXGvYXrtj64DQCUDgFZtqTtrJ40cNCzUeqYMAq8lJyW1tdVVtCouzPIIqvQDQ6IjWOjk1KXAf3kCnHbsnGPnwNzTqY8eO6T0pU3hT63VbnJsT/XpxYcGTO9Xrtr62ZjOzM5Lx9ta2LR1ckqcY7zj3BXyi+ONVAqRzPwfyHv+0fmdNYPzgoUO2sb4uzxP3nZ2ZsVdfe9Uef/yJohxLFIlnXkOHxvDBvAgvJOCXeXN9eVkADPA8n2JlAczHjx+TDKqNhq1t7iqeDgAMGJ6fnytBZypoDgidwOOpJCIp9q3COmgUIVsOdKp38Xi60TxXivtK8LPfZh7KppSb5MEsY5rKLJzD3iSt1MRywFiEIwvwiNLLzx0pxHsC4bt7LRk0QnkuPJ1inwaABMbWZXiKOocRy+vxkSnuOn2el1wQ8GRPSZ8pC3VyrYUM+ExqXxFHlsWAC5CUyc3EBoC9kJ4b5RGIk3WFNGoFuiIpI0CilsIAUGxrjyRkvhfK+NLvaz9kbFk305NNm58FJJSJe4K+nZ8OiXi5L+nSAPBMHhIBzxTPHmUlRKlPseqVRl1ZbYm7reHxLIBn384lj+f87JRN4PFMpYH2x1UGKJdaneZYZBUeTV11BdxZL4onH/J4liWUyp57/8rswzwrrvM5W8bCxbeGPXTl98ukQCOpj3+L4/huwLMIDpftpczUquuVNAhjJOEfUU9WhYf8DK1WFErAHo9Rkr0jamFqiHt9m5uZtYXFRe1XnAHM+ait6X3sW7tNCIUzT8j47V6zrOZ0lrwsYaIi4/Ao0KSRS579fCyGAWp4O4cBYMTOq25v1Gvuxq5UxpiPGo5B44TPvQDy+fx6o8ATww/r1Pux/9kBPAGd7on2XA9RAzyS80U7BtuSU8ZHwOCUKX54HXi/y7akgkh6Nw/N/VtM1/FXxxIYS2Asgf8xEsiTC1m1YZt7fevVp+wXBDyPCnh+AeD54Q/owAN4PvzQg3bo0EGBApT6iXpdXgsUaOIijx45KoDG5+Gpw6uIshy0S4BheDjYqLHuU0sLTxbKelCElq/ftkOHDkvB52DmPijZ1KObnZ2226KaLnjdrT2PYYTiGIAWZZ9noti7Z0jFKXRQ0R88f4AOABJAmr/xajldsKI4QUoJ4FVbPHCgoFleuuieQ+7LYQ/oAWByHX/rHmZFn67fuGnN5rQUBF5QagFieJegyt68ddNO3nOPvEEoqRcvnNd96AuKMn1Aibh186ZkhaeSNgIOaR/KLvJFhpNNrzlKG0Tz7XXt9On71V/GiPImgLqV2yvupa4Rh7ihmF4MEABPQPKdtXV55M68fs6OHj9hAOPzFy4ppvfE4UOSBaDqzuqKnT59n9qBIULlF3Z3HDgn0EOGXMBjxGNqvEiykzLn7u7sSWE6dvSYvLdXr16zo0ePCLzRTvqCV5Dr8UYz5twfhYx2AAKhIwcwPHb8uK2tr8tYcWd1VYYAAOuxo0c9doc6tJRVqdf1veMnTqjdzAGP3a0KBH/3O99RMiIBpErFqeN4QjsdGQ+Yb8SOAlRpE3MEZRIlkethBgB0w+tPvPLVK1fs8JEjVm80BZAvX76k+Uypl+lpp+oCUNyT0E9JiFLCJne/Jc+q7xmuz1bkUR/OBDvS4zmKhJZlsswTPMW9Q+PJ4Wppfa8QRmzkC6nVfcx3223b2Ny21TvrtraxIXkRH4xHVKUJkgeQ2EbR0lPBds/Wm+pGpvJLjK/o+CnOWLGqKbsrcxeDj3+v9MyGAsy4Fd7QlOTDwawrdn4fz8St2sGplIsbTlyuqp+aErSER7VP3eAiaYtT4phTzC36o/Xa79te20EtTBDmF0YmGAEorQV9u2Z24sgBm5kCfHrssmLdR9VEDFSQHRd58qNIlORJjcoYT0/85aUjugDuei1RbYlrn/As1fJ49uzc2ddtfmbaAJ5NlVNhT6Ku6iiy7aBinaZnmi6Dxo1BL5Aqi3pvPDhUv+cet3g3PPDR5Rib+HLJyiwV+wKclPzS8lkpp04JGO4Okn+QU7kEnlmimYGkPWR6TvMxeRc9MVlKPiNKfU3j3u1VbHuHLKs7bjytOpMGQ6HWfPLYsqeyB2J8gz3DfsYexHXO8HGPfq0ulCqZK8N2WlMYMlmDjASGIkBwWkWFneGutM7UNwG2FKM5KkPvKK+jj3MKSyFchTuEgaicFCPFP2BUyGjZhfwjq/L3oevmN3ZjFTGd0L/dkJEbfkqPpxvCcqote0DUXY4Y+rsBz+GYYh9Hn+X5Goi2lTHTJJZL4xL9/UEm5vjasQTGEhhL4M0kAYAnHk+pYrWGbe468CTGE4/nx1/4cfv85/7Qnv/As9ZutZQU5ZGHH7JDSwcEIvZaezos8WIcXFp0elmKM0SxipgTxVCpVEpfsYZYDoMCG8qhDkhlLQ3recUuXb5mJ0+eSsltulLMORmJLe10WgJ8JI/h0EFpo018P6hJAAkOYICLwGiK32AMaB+fiz5ZbwhErKyu2D333GN7AnruUbt06bKewQsQAVjjZyQQgjIHcAPccD/6HG0AlHAdykS/0pCCRzu5HoUBIA0FEzBJYW1iNhtJSSiz3lblcZNHM4EYZ6nVpNTzflD0+A7X0vaIqaRWYLvbkUxoD+/zE9DMK2KCFEsYmTlrDjxvr6za5PSMbe7s2uTktJ07f8EefYTC8xV5tjc31uVZpvSCDAmdtiz1Z86cEd11ZnZO8a/IGOUIeirUVQ5hfkcW9P/w4aM60AGy9I3PaBeeX8bp6NGjaislSG7cwHN4vKDlYQxBUfBaoV6nlHsE3RraK4D81L33ag5zPwwcgCG8UnjaiXvlPowVcoo5yHuPPfaYx70mj1wYFSJDLfGyzB2okoBVPMyMgeJOp6cL722UsoE6fOrkPVontGFza9OuXLkqhZD5AMBWP5RFFKXR10p4fviZx3eGp3KiBin3LhTaTAmjdECfkirZK/diDoPV/LmuE3p8ZFB8idkkyY9XA6jYxuaW3Vq9I9ApEm64PVjz9CUlU4rHR0KxAHWKrcIDl7JeB/U0jEXy2qS43CbJb1oeQ+0g0eXkffCkYk6FSxlCHU6mZFx+fYxrUG2hQssDmPYo3bfwhniu3ij7w37iY1Gz5qTHI3M9HiwS9nT7xE2m2DeVX6r6/keG2ZRwB6pfpb9rBxbmNGfYR9hjBjNhpszhAsqDqrwApcORAmQXHu1UqkeJhgeAJ1Rbj/EGeHr8thtkHHjO2MIsMZ4gFwfB3X6q25nNmzyes6RnjqJmZ96bIoPsKI+nz9+CbjgUQ1iO7X6QOcqDmYOU3CPJM/6+PZ4BXpiDTufui+USGVXDex6eaQDM3t6OjIPzCwfdUCOquuckwHDG/MGQhtGMEAn6pFrBzUkheOYdXu29Vlt7EDTviQb1gcObTgZ22hBrwOXNnKcuN+9HUjTeL9Z4bt0okJGPwfDeMazfjAKeOSgO6nswE/LxH6Ur5WNaGL9GUW3fIPBUTgqMwCnUR2E+RRb7krrrsvBEfi4bB4PB2ggPslgFRQx5aZjZDzwH42PTxA80OujxzBI5aQ2MEsz4vbEExhIYS+CHQQJRxzOA53bLrFObtF/4pV+1e04cF/D83Gc8xhOL6cVzZ+2xRx9W3BoHFYlhtAHX6vbSSy/ZfadO2tKBRVtZITmMJzyITToKZXvNy6BcVaTU8w+ln01dSRMSBffa8k07fvxEccBFoW4UPBR/PJqHDx/R4dpqubJP0pug0UU22PAY5jFUfIZHFrCKooe3MsALoOXWrRUBCeibJ+45ocNfHskGhaQn5KVyr0l5DETWWZ4fXlxPLML10EUbog2Lljzh9GIoUsR8ScFO6eaVRCQlUwkaZyhdUprkYana5vaWLS4ekNfHr3Ngu7vrWVXpIx5QvJFKuJT6eu7cOTt//py97W1vs6PJywiljsQlxHoRbwmAuLO2YZvbO7a4dNBWVu/Y+vqmveOpJ62zty3PTaez5yUzirqLFWvUGlKA6J9Tlek3VnY3ovM71EnAL9Z5ZIlFF8UDBQnL/fr6hs0vLNjaBV/QCwAAIABJREFU2rqALOMqWu/inLX2oPKmMjWVihIm4YGP2N7ZWTcM4FEWEN/dU01NAC/38XjCjk1NTgn0HTp4KGWtdQVRtOODB1MW53PKPst9kN21a55JGVm7R39LRhBAPOD24KEjtrWzKw/25ERTXsxLly7KI7y+5jGt165cEVV4cpJ4LQjTFdvc2rVLV67YwUOHbW5mRuU6yCQaZUjomxsIHDjxU/NBeqkrNzUU1VRu6PvtPVGu5a7XJCqrmICuDanEj6c+4p3kpakAoias3QHKVmx9Y9NW79yx27dXNGbEEnriH69ByLdJtIOCHcm5mLfQ3t1gspfWEzFplDByoINHJoxTyD0AYiioeVIyJSsTzbeeAKXTd4mbxosfxi+BRQFKp60ztgBHpzFWbbI5pfk/PUmIgHuSmes+7zx5GMyAgwcP6Z7nzp23e0/fZ3Oz83bx0kXNfeYGa8mjW/FSTygWHmAhA5hi5Nzw0+5SmggDoCnpF8l95udnRcUljluxcHiK2ReizFTEKeoB7kFy+mYkdEkxocpGm7xqVWoq4vEk9htmh9Ou+wLQgJOuXbhw3g7Mz8sDW+l1rY53VwyQwQQn+fwpwUDEbt49S2ypuLvsY4qNykCqs0NeppTIBkkWRoBB8CmDhcZnMMP1PiCk5DAp8Q4xs+me+9ZDrAO8YPQ+yn/t0/qTxy8r2xV7LXsC4+vJ0bpaL9s7mzYxNaG9u9GYxAfpc73Xsvbeuk1PN63drtv2btvava5qrhLOwflGIr8utPXWrs3Pzdrq+oaMW8aeJu9lz3rVCas1YN3UrVnvWm9vyyp4tVNc9+aWU91lLCFJkSi94YHs2O1bN2WYY96HMTcA6OCYp6EbAnj5ORVGqmHZlsblLCbTU1QPvIaNBT4f9sOuYB/koDRo+gMU6Mw44+WpiI3d1V4fxqzcMx96RPSJn6pFCjOoAm3egSfvU5ZI+xVsGqvovMco5oYszz7P/qJEi2lbjfqons239Hz6edMWw4f3ex1vnwD7uJzKD4NqPW7jWAJjCdxNAsPAc6tlSi70i7/8yZTVFuCJx/N5bc4XXn/N3v7YI3ZgEXpr1W7cuCUrLnXgmhNNu3D2jD300EPy5gG4OHgBlGyYZdIgAJLXOQTohfcrErdELVA2+HPnSRRzX+nJSoccHib3iO0oqU+tigeznWoklgDWlVmPicsPT4HIdlseU36nHYDY+++/3xOfdAAgW6qJiXctMsXiiaNftJV2eu0vMvh6+vVoU1hPuR4Qg0bEAe+W756eRdtQSDjkRcdLZThQOrlnJLOJ0hzhzaU/UJWbUzN2dXm5UBIAk7TVacde55SDa/naNcW1AqLx/tFXPHl4djlYoTbLO1g1m4Ge2+rIkABdlCLvC4tL+gldePn6DXvXO5621s6m2gjg7/VJqlO33Z1t1QVEaSemDxk0mh63GoCBAzpiV/EUikoshTcll6hVBTpJFlUTdXjD7txZE7BrdVo2Pz2pduI1JCMu48JcYExQ9vg94gf5iXwBkvSPNjBuKFse3+tgHPljxEAWzAcAMR5u5ELdWiWBarXsLW95i/qCHLkf1+OtDaUCuTcnp2zlzrrttXZtcX5BSuGrr75qTz/1pAAqShNU25P3nLCpSbIUV6UUbu3u2WtnzkrBxOAD3bhHtmBiA6l/Was7DS4AZxRQVz09V96Ud5SYvcI7OiJj6FBM3d32BSnvRTlFFC0HLk699YykFSMZUkMK1oVr1yQ7vSo1T6xENmDFcEEd7CqREzAnvPcBEBhDxo/xCA9ar1/GbQVtP7y8OfAMI1X0g3sKPKa4Mb8fMW4ku3KDVng0uJbxiL0pyhZVG1UZJba3yHZZsYX5BWs263bjxrLhYd3ZhtVAFmqntzMAGMImZPQ6YnfW1orMthFqAODUeoYNgeQwtCQvJArybieSoXkNU+QNiwBwQfIqnodXBuBZTXsg3jBl0Y7MtUg3aiF6EJ5V5PEUz9ZBnhJ+mVXqDSUOc08w0yaAZ88unj9niwsAz0mr9EiKxpgLehXTJVfwNeQZGIjYzeFrpGtnICUHKMOf5fcMkJKDgGFw+dfda9Q8Dw/UqHbG9cMAaVQ7RV9O2bHd6NGQEZP8Axit2GuYY1MkaNvcsem5Sbt47aKdvPc+u3lzxXo9N2Rub65Zo45RDGPejM3PH7DtXZLa9axar9rs9IwYGxhDMPhCq4W6S3jEzsa6aq5avWmTMwu2sbMn9ky137LJWs/qzSlrNKeKc5n2sHedP3/e3vnOdyozPDJlvrKXswfG/prTn7Vm5OF3L+zdxi33gu6PDfb5kgM8B3Q/APAccqPmns8Yu8KTOjTn8ucKKHZaejZ7Rv5Z7qEMDyjPmZjw8mIeMl3Smff22h6us7VtK1tbRa3S0Au0IouyZIPZyeOz8J6GzhKGbMY6ShnpfBurtGMJjCUwlsAPqwRGAc9efdp+6Vc+qay2nxDV9jP27HPPyvty7syr9sTjjym7KEBvZ2fPri0vW51EIu2OdVq78q7hQUShj3ITKPts6tp4sTJXTJTC8EhGNlr+RgEMJePCxSuGBwulLUocyAuZymMAtqAnzs5AjySpEBu+x+rFfVROIWWO5eAIOhvPQmEEYABkoLryXf7Ga8NntB/ggZIJuFT8X6Wi53NIR3kUlDsOGK4NWi8/UUC4H9bLy1euCuxxTwBgAO1QeKPPKJzINmTG+/Fcfg9K8tVrN2xicsoBb60mKhbeU/qOxwVvCc8gPnZmekrPBQjzfYAvPxmnoIDi7Tx2FG8xXskJu3X7tjUmJ0WZnGhOqsTLt771LWX7nZ2m/mXLFhbmrNtp2ZGjh6y910rxjhOy0HJAE/wXXuYABEHlAngiG5Q24nhRpgA7ABUotpPT0wKeeM+VbXZmyh64/z6VDPne974npY75BDBXUqZ6WXIkQAyy8azInqCDa2hP0GlDUYw5QpuYi8TAMj/wpuLh5Dm0G9kyr/ke9+R67s9P5IuMNrd3bX5hXkpiAw9uCw+XZzSFKr5yi7jlg9be21Ec5IGDh6xab9j1m7dEZWZ+Q6ObULwVgIHyKtDlHERF1ltXtkvgqYyi5rGh30+ZHuVFGN6/Ani60phqTqYEOwIFek7DNtY37fbqHdvc3RbIFIiDcq2yRfVES3WDjMrriArt2XsxbJBkZ2pqWnJ2+rSDk8h4Hd7+GJ+g2eYUz/A4BGV2WKktKLwpuZlotIlWx2RH6SdkgO9pT9jacs8xUJ5SPFubdvz4UdvdhV0wL8YCaxTjCPeG1ri9u2PtVscWDpDh2msBi2IZBhUzGbFYbyiQ8rIlt72YDuaGJ8dvyE4qvZK1sbZJGEZStYmKw7+ICasUdUZLimpZRmIQeGrcybYLG7Pe0N7BSNKaHHheAHjOz/29AM/heTYAWEd4zvLr83EdBWLf6Bk8DGS/33qIPTmeNxJMK9mXZ1RnDDk3YLLAsAimAnsAy2hzfdNmF2bM6qakbbttygVVbXV1zZqTDTtxAvZFx1557Zp9+1vfsUq/bfccP6SEfkuLC/JSt9o9+9pffN2+/Z2X7d3veqc99tDbbKaJB79r7V7PbtzZtMvXbmp9zmBwnJ2xaq1iM5Rt6uMc9XwB5GbwTLjbArPOYtopEqWR4I01yb4XxppBQJn4EH8Dj2cuT031RI0ftQ8NvyeP598h8OzANkj02ny88/1Ehj3tq05ZVnt7xPp3xfRY29jU+pYxCRaBFnCK9U3rNZIXOXuDpeglxhSjnjyiEX7EflcYyxU/6/tD/BsDzze62sfXjSUwlsCbTgL7qbYVs+aMPJ5Hjxyyj3/0x+3zn/+sPffcs7LEAzyffuoJWeLJCAul7vz5C3b42HFRUqFnQRf1jLebUi6Jz+PgRaEGCAG6djjspqeknHmCm7LuZcRIknRn+fpNgZKgyspCmYAkNFE8UgAD6Em0j2fG9wMocJhEHGPcB+AR2U1pE797qZdJ3YPr+Rlxm3wWsTq0FZCBgkH/AJsAqNxKCeDkoMILxD08y2+9AJPhYaMdEYcWFla8iAFMA9xGCRSeTVs4CLe29wSQIysvyZUA87nn1SecgxXRgep1jzmt1exLX/qSvetd75LygVzo+zSJT6TMVuz2ym0pqMSRAjwPHjxsr7z6qm1tbtoTb3+7LONkS2w0yKjq1lwy+qKEARybjaatrjkgYwx4DgftlStXFA+J/DhcASTtttMXd1t7duDAkjLFNlIdz+XlG/r+3MKcnT55wq5dvSwAjXeaFzJGnuFVDZAeiaoYW8YjvMoxHyIpVXhPmKMxbsgbeTG+b33rWyUf2o8HH2UMOfJMPgekorApvo9svbvQJnu2CL2OGpR8d3db38OzcPvWLSU5wmOMLE5B3a01pDS+9toZu7N6x44dPSKAz5xm7igBj5QZV0BiPHPgSaxlgCXX5UarJ28UeEaCLXk6IzWqphNot2atva5dX75pd9bXrDkz6d60tpc+ATkpHioRTZHXufPn7f57T2td0Qb6zhoGqH31q1/RXGTuQX+NWsABEIMFEZ6tMGKhvAEkw8gUFN7wSLvRpkNV0YLCH0qmvBgJeDIHoXhDpb+1siZPBoYYaLw3b96wBx98qy3Mz9rs3LSUQOY543nt2rK8m9RjZf1QeggjkxJ5KZkWWbzNkwv1ezIGASS11uVEhsJL+xiw8Ci7kQJwO0E9E3ljPIZ5kRInZCWl7RGXme7lgMopex5jRs3P0uOpZzJGvYrVGhP7gKc8092u/X0Dzxy8vBHgGV62ODxj/g57T4c9Wd/vsA3Pd+7lCmPG8HMGwdaIdZUS0cW9vv71r9tTTz2lOc68ZH9inydJ2s7Wjs0vztper2UTU9N29twV++zn/tiuXb9tC4vz9nM/91P26GOP2ad/6w/tT7/ypzbbrNhHnvtRe/Yfvs8mmw3R2juVhv3LX/tN+9JX/sze/5732k//5Ift5PFFq9iuqiTt9ir25T/7hv3bf/c7Njc9b48//Jh1+y3rWds+/rGP2+GDS7a6ckuhEjBiCAHA0OC095Itg3GScy3i5oNp4PslxuP9Mbqx7/x1Hs/hsYu5+z8CeLY7Hr+fzwWZf6LQbBbryrnI3se1q2sbdvPWikJRYHxhaBO1voKO0iqMDs5scKMc3/P7wvxhD93VWqf/zEnOCoxxQZvnO+xpMuAno7POtzedJjlu0FgCYwmMJfAGJbAPeLYrVp2ct1/85V+1w4eWlNVWHs9nn5Uic/7Mq/bOp59UQhniF9ggKZEANY4NdXqSpCgVHbaRwZSmOKUSJZFkKTXFh966Bag8lOLu3NMZSmlQIi9eumqnTt0rhR/lEO8mh6HTUJt2/foNeSp3d7aklKNwAvTCWgmllPt6zJ4DUM8Y6XGGygKbPIPh8WCTh4YEoKO9KA0AC17hIQvPI20KKjHfz6l/9J/7OwV0x7a2d1SPMgBsgBcAMi+AuZIdNbkeAOdZgAFD4WVDhlE8HJnfuIFluyrZBLinDTwXwL666hlhjxzxuNfwDNImqGC0GQUDAIDc8F764eiAjqy565ubajfxi8RcnnntjM3NznnZlgoW+z27//77RKEE/OC5BBATOzkz68CaV1CteSb9Qcb0USVpOh4/Ozc/p2yOjOvM3LwAJp5T+jjRbNixwwdtY526nZMCfXiQ+Qnoo92KBe31Co+3EjYlSi/9FU0peawZV8BDKLbIj+d5/TuvlwflLOhy0X7JqduVzPEKMG7MLyVuak5Kob9x86bNKAPvpvqaosBEC99LpXKQF572Rx57TMwBWAOMz0svv6w5zlxnLWm8U/waANABtns1B4AnFvZ+vO9UtgBq+XbwhoGnvoSiRYynB+h6LJV7za5eXbbbt+5Yc2rSukbcEvGckZDEy4oAgFDWmNeAtFMn77PLly6p7irjTy1Y5iiAmwRPrCWMJ/jhFAuVWBJBNw/jQgBSALjmXYrTxOgBNZayQp6h0qm3UH3x+gBSeU+xVRW8Pz3VkCXujWegfF+9dlsGAgA2cwA2xcwMCbzqtrS0oLjdOyur2rtYIwDMmRlPoqVSMeb7jOpi9ioeo8h/JI9h7LUHtWRUKPaUCU86A0AVRb1RU/IuNxqZQCh027mpKZuZnixiZGWASIPrEbge1wk1fhh45h5P5tqE4seou6rim4ny3rPz587+nXs8h+ci4xVrcRjoxd85eAkvfhiJ1LshCmV+v7sZXfhe0CYVN5uSVA23JW9D3o6RawejW4rV/fa3vy2jGsZWziK+G9nGYW6cPHHSzpx91e5/2/22S1ml+rR99c+/aRtbbfsv//VP7PkPPmuPPPao/eZvv2id3T3bvH3VfvqF5+1H3/dOs27HetWGXbq+an/y5b+0cxeu2vUrl+1//V/+sb39kXttqknSsK61rGarm2373/73/8MeuP9Re/LxJ+3xtz9g/+wXft6efPJJ+8Bzz6oE1s0by3b86GEZNs689qo9/PCDKTkfmaJ97SluPZ2dIaMSQPn8HZZJvuf4Z/th0vB3fD0PJjwbdW+N39+xx5OwiDzGMwecg/MAQ5obZXd29+zG7RVbW99UWIpCA5SdF09oX0nwhnsdiRbjHPGEfJ6MUftAKgXFdeyDQdNHgsTvxtzXWniD+t34srEExhIYS+BNJ4HvvviL/aq1jYym/WrddtpVa1eb9quf+jW759gxe+EjH7LPffYP7AMf+ICUpYtnz9jTTz4u4IkiBaDiYJmcnnVFt9+Vl4fNG0ADGEAxR5GO7KMcxAeWFqS8R6xkKCaRhRbQx5l19twFu+++00XWylAUIuaSzZl7Tzax1nf0DMBGTqdiow7wE/FcPA+wQjujtmZ4QjwDrwPhYaUDChWxL7ziIIYWGN48qepJqaKfXO9eGA4W6pd60h+UEp4TNFCUWLxsgKNDB0kW5M+nP8gJgBX3VYIB5ROp2dUr1wSM5W3c3i6TQVQqSrKEMjw945laaQcUVWJwuT9tBmhJfmT2bbgM3fJbEeClhEq1Xrfl5Wu2sbGlAxEP0tVr1+3kyXvs9H2n5A2bnJwQxXp3m/55DKxiDiuu3PGciMtFkaEvAEKuwzvKHDqweEAxswB04uQAcaureI7Jmrwpj+e9J47Z5obH2aL0hxEi5BWU7KB28nnQM5F9eMgZ8/g+baDPtCey/TIWDgDIwOwJsIKGHbSoAPGR0RiAQ7zjwoEle+3MGcXJUeuUthLPiQwAns3GREqWYkrGAzAFiIVxY/XOmmjZhw4fVowodF28ZAAn9z56DTlXxj1JFzRckgt1O668BYNg1IZzN+B5V0CKEoW3VTTYiryzK6vrduXKsjKiSjaVrlEyR55rKWCsj35KikKpnL5duniZYsE2OzdnN65fl4eRtUopJhJJHT1yxG7eumVHjxy29t62YmIB36wV5ndQqek3a4c9ApogckEm7ZYbifj99u07WluMH+MKmEV20IApYQMoBiySgZj3uP/Va8s2v7hga6vbDlj39lQOBxC4tDhnjYmqmBqUE5qoN+SVx0BEPDNzFQCKx5bSPiif9BOAzvzW/Lp9U+Po1POO6O/QsZ167Am0yNTNTwelPQFO1iXv81xUX2JlmUc+/lJ1U+yt/CR6tvs5Bz2eUlwFgjEK1KwxOaVnt6gNLG+Mx+FfunjBFuZm/8ZUW7ndvo/HPfbU2KNz4BmGhvh+QYkOcJ28bAEO8nvlgCHAzygAml8XNO38Ofl3Rv2eg199njyerF8S7L373e8eKBuFTGGwkASOGM9Or2WHjx6Sl4x6td/93gW7eOmGXbq2bN/87jft2Q88b7dX9mxtdcUuvPpt+59/7mP2vnc9afVK31Y2tuzX/u3v2MyBY/bWBx+z//A7/8Eeuv8e++mPP28njs5apYZfs2bnLt+0f/L//As7cuikffyFj1ulsmu/8RufVGmo5579MTtx7KgtX71ih5cWFXcMCCWZFfu7MuMmgP7aa68JrOasnFK2d1dnBuX+/WFSecbuB56jQOAo4Dnsrf5+8y/f5/idGM8Ilcl7FDoG1yhBXm3Cqo1JW125Y5cuX1acNAmbBK1rDa0pGdp6PWtUUhmlLMt27GH81O+Ulqr0dHayDgH5Htbjhrp77jlhN296Vvyod8oZqr39TadJjhs0lsBYAmMJvEEJvPSFX+pX+21RJe8KPJXV9nkj7f+Fs6/bO5563L1dhjehbVeuXlOMAwrP0uK8LJIoV0F7QwFk82ZT/cY3viGwcPLUicI7GKUqwpNXHuwV1Y2Ecss9VBw7xUJEbKjX4ZwV/Wx9/Y59+ctfth/5kR8R6OK+ocgEVS+Aa1CKUBagsHncRZlJ1j2bDvDihbILPZXDG7BAG9wDOVkkuAlwGKCU9rm3Ej+I02k4SKJt4VnjGbSFGMr3P/M+eZO5dwDaSFARbeT+KPlbm1tF+3MvQtBNue9kqg2JAv7KK69IPtyH+//pn/6pKI4OZgCKnhUXbw/Xc5hOz1AuxePWUNqbk9O2vrFtX/3ql+2ZZ96nMjqUAUAeVy9fsbfc/1YpLysrtwWikaMSMTUaGkP6iRxQxgB4gC6U3shKCUjBA7V4YEmeUzQ75HD2/Fl7+yMPqVZslLKh3cg4vMajFNKIoS36qORMWwWtjM/5PiCf+YHHIrwioRwHFSuoUrwfcaTh1aBPtB0lhIzHxDOqdiOlKDptu359WaCBOFwlpTKPKVS8M97tjmfh3dretZ29tuJ0kc3UREPgE3CZJxfyeCD3RiI7QI08bCnzK2M/Ckz+4MDTaaCebKgihfn6dUrU7CjmiblGQp69dssmGg7iAdSAsOnpGbty9arq137729/VOLNemE/0j/FH7iRuYhwU90l22R2vK8u6d6XPKWqSMXVid0j6dcx6/Y48pihugFTVm+yZQc9WQqlKTcafo8eO6F70nTJB1LJsTDRVLggA7FR4sun2bPnaigwwu9vQ7+dsbn7Gjhxesl6PhFSbNj87a8epVZza4UaJnow0K6tr8tozfw8uHbSdPQ87gF1x+/ZNZTeenoZuy3h5DCny67R7nkSLWrpKUkaiKOh/XOeebcXEt/e01yE3wh2o3UrJDBRRV4HF6zOgwyjgqVIPVlNgcL3JWNXfVMAz5mzsT7GnxR4cIGV4nedzPQejo4Bn7KFxNgSQinsGiInrhp89Cnji8YzSWexzzM/Y77gegxcxn9eXb9lb33baNrfXbHpmznb3+vZfv/g1e/nVC3b0nlP273/3t+2pp5+0hx55ym4uX7Nv/PmX7R//7MfsicceUAzm5SvL9n/+/D+1D3/0E1abmLbf/r0/sBNHluy9Tz9sH3/hH1mv37JupWGvXbhq/9f//Yv29BPvsvtO3Wvd1oZVq22758Q9ihfFEHbt6lVloCdR4NXLl2RI9LAHjznEiAPwpJxUnLui0acSXPsCLbOz8u8KeI5SY1L488BHo8b5bmMf+1+MMzGeMd/yeRR9jjlYrTVtp9W368vXFX7CmAsqYwDi/EpZuDEa1VLJk9ADuAdnIus59mcl85sm2Vhf5w8ecRKJqeb0+ob2PfQADL2wTPzlRscx8HyDCu74srEExhJ480lAwNM6EEi+L/D8wAc/oE3w0rnX7Sk8ngl4An7QikjRL9rqBADCaVQATDZcMuc98sgj8lq5N8TTkbMJx+EfIC5iMbXFVqr20suv2IMPPlQontyPe6BUhidNWWP70Dn78hiSkTRiOQNoKsFLppDH3zmVKA4k2u4xLIM1ymjT+vqaPB1hvXSl2OtycmDkgIXfg+YpK7KygTrVM2I3RT1OCUK4Hi8jymckIuBaedJa7gnhGn+Geza4z/zcfKLYeakSqK4kS0E5laW6qGvo8sF7yotnQ3dEYec5lHFA8eZUg/6zvrauTMXE4uK1wcONV8uqdWu1zf70z75qSwcW7NFHH5aiTrKhldurogW19txrjMJOUpTwOsY40+eIYwWcoADTH5LSQJckYQtAzBN1eJ3TyalJu+/kccVLIkcUI170gTjLsCTTlzwm2BNo7IoyFh4OvI9xD9oUnlPGMBTRkHUoMKGIRKZB2sZLMbapIDtjvL65JQ8ehhoSLsmgUq3Ia4yRZIqae9ToFMOxquumUtmh5L60q8s37MKlK3bPyVM2OzmhRCBe/zKl8k8eT4cXniyHmFrYajHHHJjuf71R4BkKttZBzcnC7V7f7tzZsBs3V6xSwRuMl6xr5y6cs/tOn05es669+tprMhwcOXpEhinG6uLFy7a1vW0njp+w7VSKiXnN+Jy+/7TGhjrBDuwW7f7T0LfdAINCnCcYg00B8HRdzzPnQsmmXAVgmLqoZH6enZm3l19+WXN+nuQqqcYhSUEoYbO6dkcKJBThAweXtJ7urG567GW7Y7PEVE5UrTkB8CcD9KTNz8xaA6pu2qPc61VVhlHmEVTx5eXrYlLcuLmqUAS8SVCMFxfmtJ5IVsQ+SaIXMuji4Dz7+ll76KEHHTL2uqKUQ5F3AxjlZdhXOwKkrMvDhw9aE0qvnG6QZt37ybiNAp5SqtmbM+AZpZPeTB7PmJ+xDvP5mgPPUcAin+1/3ec58Bzl8fxBgCcGJ+YuFFsAJ/sLBk1e/H327Fk7ffp+W14m58FBa3edQdGcnLOr19bs9z/7R/au9z5j/+m//RdbvrFsP/OJn9Uc+De/9in7iRc+ZP/g/e9Rluy/+Muv2xe/9BV7z3vfbzNzi/bZP/7vdvnSBfvos8/YB3/sPTY12TCK8py5eNV+/p/8gr3/mffbT3/i48pu2+tQgoVEfV4T+nsvvWRPPfWk7e7s2OoKRkCvH0u/ZSzp9XR2AzxjT4n8Cs66GVWhM8Gjgfjyv7nHc9T+9XcNPPF4ct7H2T087jE3Wh2z6zc3ZFRi7FrExELVTgngHA36+iMyIe4XOo0bMaN8jBOQJ5s1sSo4lwk1oP41Z1Ccz3FeUg4K2RdG1DefKjlu0VgCYwmMJfDGJPC9P/rtumA5AAAgAElEQVSVfqVPVAhKSd2225WRVNsPfvCDyeN5xt7x1BPyeAJEleWNjZY4h27PppoNJRdiw0TZDxooFl8oO4AEDmRXjbyGXVAMY1Pl/VCaqeN57NhxARAAEi/u7UH4TreEprpy+4YOTg58Dn8opWz8kQgm4nniEAHgRZZXvh/KTankeO3CqA8WSkp4vuK7M9N4ZHpSWCNpT7SRPnCgoIBitaQuYMSAcn0kv3Gvqcd5KsmPSjX478iHZ4Ysw/pKe0g4A00RZRdZRHKCeH7EOzanpt1T2WwWMadczz2QF/SwZ555RqBvr9VK9GIsux4TeejgQck8SsM0JmesbxN2+fIl+97L37X3vIekMBXb29mx3d2WalRSv5HEFXu7W6Jl05dcPrQV7xZKGUAeShEKOKcxmWHxHvHz8uUrUuJRiI7fc9ymJ+p2Z/W25EK/+Xnp4iXVWaU/zCXep91BhWWsg9ZMTGZ4KAGMzBXGiP5FBuM44MPbGcYOxi4UL54FGGI+h6cehQGwtXJnTd68ZqMhuibfgzK5RhIPMlOm8iJt6iliWNjdEWgAYBA7RL9JXHH+8lWbnp61Q4tzuhde0mRjH4jxDI8n2VkBnkGLi6yIwzvBGwWeUqNU17Wq8cVnT+Kky5eXBdoaE9Ba8e627fyFCzJOPPDAg5qHJKGamZ2zJepc9sgyvS0aMEAPwxAyD+DOGGCgidhakvicOn5IcdvM00gchaxYS8wFFGKMDYDBzU2P/56ampGHk/W4sbFpM9NzGt8vfekr+ukZqDuiwu62Ora6ti4PJVl56cORo8fUX+YwdDkMLWT7xNOJnj0z27RTp+4RDbWaEjlpL8JrnZgPxESTHIv+Xbm6bJPTc5rb7Jdrd1ZkhFG85kTd3va2t9rm5oa82r12X/UzH3zwAbWBWoqUnLr/tGdGdSOdG8SUY4rkVQvzqvnKnst7fx3w1HwmiQn0QDyeE17DERD+ZgGebvRz5T0MP6OAZ/5e/B5nRr6X383rFXM7AFVO1cw9nqOAbLTPDQ/OdWdOhRHPwwecSRNMG88ZsKh10+nt2cl7jmjvnp5esLX1tv36p3/bnv3gh21qbtY+++Jn7Pkf+zH79re+aV/80n+3J5583F544aPaR/7dpz+tBFU/9bFPaPx+/z9/xb74xS/aAyeP2M/95I/bO558XPPuu6+esU//5m/aj/3Df2D/08/9lNV6HWvgRE/7FmcpZZ44HzGE/Pmf/bnOZ/f6euZ0fmfP5xpeuWHPZfT3DzxH7VWKibz7o4shy8c03oxznL/j81bbqfzDwDN0hbhu5c62Xb1B4jHPPg1gJTFQJFoKNoqepZqvTjmPBIJxTrhht6Zznszl0PUjlAN9hjON/YoxYo+ETbG94wkA4wwaezzfmH47vmosgbEE3oQSeOWPf6Vf6bWltAA8t9pmnerkYIxnUG3be3bx3Fl7+sm3iy7IRovHk7g2FBiVc6h4rCFK/cb6hspK8D5JVAAE0NA41HaxuuKhaBA/uGyLB4g1IcGG08r8wKnYy997VeUW2Jg5IMncCkAg0QaKJzGAKKMUd0dZdEC3KMUTahrXOnAj+2q9oNOi6EacHxv8sLLi+QvKzH2YKmnSzu6O2h1eLwe0ZGbdkTWS9wMsMtx49ThEoNFxGHmMZFu0rMiUy+FC3CgKJu2Hauigx6mFboH2JEZebyEVM08ZXfFCoozwnaDuofgoZoz2Ubgej6KA2bbK03CdJ2iaFA3sxD33KO4Qay7eVs/0u22NekMUTq8h6mNCjFh9Ai9lzb7y5S/ZAw+8Rd4nPES8ODyJNwSwkuKf55LB1L2NnkKexFBBO+Zgph4s8iC2E/lAr146dEgJaXim6ss1GyoNcP36NZulzme9puywAFiMB/QHTxiUNtEXOx3JNAAo96DfAcgieRNy45rINEy/QmEM40goIYCeSF4VJTOCmiZwrfqjE7Z8/bq95f77bWdrS2N9372nBDLmZmc8+QQlc4iXrJjdWbltN69fV4kiFNijx0+otueNW6vK6nzq+FEpKQDPSFLEGHkcp28qABMMP1BNc4VplNdTCWiGNTcYmiPeU7FyEn9I0aLUyI7a1OuTOAjFqmZbO7t24+Ztu3TpsoAfdX2nZ6eVMIlarIsLizJS7RLrmGIuJfPWnt1373129dpVxYXTghMnjispU6PaTjUsfV/AuEUfZ2ZnZAz6xjf+Sl7M3daOMitTyoTn1qp1xSKzZ9x372mB2d/73f8g6v3s7Lz2Asof4KmYnZ83wP+Zs+dsc2tHnkmUSvYFxgoa+/zcjLyeRw4fUIKhublpNHABTxRCVzK9JAkvat0yr/G+nnn9nNXq1Mr0rNJkDz169LB+wg545pn32uuvnxFQ7feqdmd1VesIxfqVV14W/ZjnUb8Tr4gDgrbiflt7O6JLHjqwZNNTzb8F8Kxbu0OdyOEYT8qpNK1CVuWqe9nzdCnDgG7g779FjGcAwvA6CQxkSWfy5wwbC1Hmc4BxNwNL7knNqZDx3XiGvp9p+Ho/rZO4d2GYtIpoqezjvr95+EWADZg1iuVtTNmVKxdtfm7SlpYIwajYq69esN//zH+0Bx5+xN724IO2fPOaPfzW++073/2O3Vlf1z44tzBvjzz0kN1YXrZ+p23HDuMJb9jnvvx1GU4OTNbt0Oy0Pf7II6LC/+c/+W92+w7AdkKhMU8+9ojYSOxRfA/P2tLSQZ3J7DkXLly0Rx55VMYWL/1Ul5c2jKMBePhu5BgYlQxoWIZpgXxfzaeU9/4Yz1GGgzcKuiJ0Y+DhKmlbPodxVKKv5PH0c97HXUnBUmkn1vTK2ratbrQKxhYeaZKRQZkXJT7FY8MiIG46jN2c2+gHYcjEEEoFAMIrYDGwVwWb6aWXvmtvf/vbk/HUQwpgEHU9W1hiI41jPN+EqvS4SWMJjCXwRiVAVtt6taui5FCwtlpmnVrTPvmvfsNOkFzowx+0z33mD+y5559TnNr586/bU089rjqOfayigAmAiLJEVhTb5hnZNrz+YBZcD+WNDKFcd/2G17HkkL59m4QiRwS4egILkXm2aq+fu2BveetbtPmSyEQKiZnopNCGADkoJxs8r1qxa1evWb3h9RzJxKrkMpWqbW1vFZv5yy+/ZA8++GCRkIf2AkS5N4pC0GY5kKAR4qWCDgp1FEBCm6NfXsKEPtxONdF2E0ielsWSe/ITGhZWS/rPwY21OS/BErEzHE5kzQzFCwUZAPWlr3xZigsJV/geNTvxqpEJ9kMf+rAX36ZcSg3P2prAGKBN9MRq1ebJQjs7K4CJAr65tVnUFaWGIsD2kYcfsoUFr3kJGAQwAa6OHD6iA5b4XBQ1+nvvvfcpMQvxe1PT0/bU00/Lm6pYxKpZE3qgUsh7XUl5oGaIXVmX7JYOHJRXiN8BBWsba6rlSOIj90hOqD94CpgfgI/FAwdsbX1d44Gi8Norr6r4OYo83m6+d/b1M1LY8eKElzi8mciY34PezPWUyqBPgJgwCDBvIgkVBz9tlNey4cmmAtACVJETRhXmDHOqOTml9Pooc5RTWV9b09y499RJWbZlsEmLk/WhTKetXc358KajuADq8Ly9/L1XRBFeWFzwDLei5FLmoyOruSeddc8pyk/My1CMQ0kcULCJ1xyRQTKU/lJ7pw4kSljVahOTdmd90y5dvZaUIDIrplqUlbrdWN2yb377u3bz9opNzcxqLWIAAigDjIhT5Bt7u13b3N7S+NDG4yeOiSGBF3t6Co9txw4szNq7n367DDz9ftUmJqdV4xAGwtf+8mvyEC5fu20bG3s2OTNrfWX6JWmPK8UYYUjacz/U30rF/viP/qNNTc9pzu1sb9reHvU4F+z+t7zFZmbn7at/9hd2dfmmbe+0RfFuNOu2tbFlp06etLecPm2NOtTtHTt/9jVbWJxVUqB6tW4HDx6yVod8tSR3atjublvJlDB+oFwuLC7ZxcuX5b2v1SoClLAAiPWcnZ62A0tLtrfrY4+2T9thC2CYuHnjuse6QpmfnZUh7+DBA9asEQ8MuwTaXcPmZmZtjhrGUHGlLPvoOdUWLyhlW7x0izx1+6i2NVGEmXOeXKhrly5cFCUY4AkHmKQ2ukfKvulYe1D9j7/FyJAn38MoeOWepwB9MdeG7xMez4G5iBGuWDNpziVvfAEAMbqllZUDx/zzaPcwYB0AmkN9U/WMobIhw/fnb8pisG/KyJSS22EIglLO+YIMlq/fsPmFRev0uvJos+8xx2+v3LHNzW1bOrikvVQmIM7BOnHgLj/31GG4w1hV8VqyjQnr1pruseZKYqAVJ85a8ZwBy9eXxVS67/Qpm5ryepwba+valxcwvLTZ179u73vf+2xzY8OmpmeUERqA+bWvfU3x/wFWh8eOduTyDWD1RnWP3ABwNyNBnIP5nBt+JvdRnHmqX1waLfbPleHv+pnQUpw0/SmM3tr2akauNmqnYlhb3diwtkIZfDYmG7D2QfQfZcpmHbLeG1Ul9WNY0Elu3VrRfh3XyUDdmLCZhSUZe7/251+TIQ72xnPPPqvxhOVCTDfz+sihJe07GE8xWLxR8P1Gx2J83VgCYwmMJfD/mwQEPCtd1XsLj2fbJhLwPGovfOSD9vnPfsaI8cSzcOa1V+xH3v0Om5+fEY2wDqjb8FIEOpCTJwavEAqY08S8gDxKOolEjuHRqTaUpGZ5+aq8Vhsb63brxg2PVVJejb4dPnLYLl65oqy2HAool7KA4wUka+TMjJR6LLe8Ot2OAGQk/on4Ttr1/7H35kGSXdW578qsrMyseZ56qJ4HqdWakEBoblADEkYTAnxtX3PDd3pD2A7H9Y0X7/35/nsv7LDjvhuBsY3BxmAwyFcgQJIBMWhCc6vnueZ5rsrKysrxxe/bZ1Wn2pKRHX7xIFwZ0dHdVZknz9lnn73Xt75vfcvbrCwszuu7yEyzCcsttSmwsF736eCC83ZjE84dwMV1+t8uj+VzHD84w9aG9g1iPUJTcY6PCRMbGS+OG0yRAvPoklq33cd4RR0ZafkSNauemAoNyb3H6HqhoA2NtiYCq52dqkvj2JwjGyzfz/esrWZVl8bPljPUJcI2FezAwYMyMeB7T5w8JQYlVVuzIY/m+vjDtTPOHA9WkoA3s7KsPptUlj3/wovWvyOwS/Ozs9bW2qxADB6INi2A5fn5ReuK+rEyTpwDrVk4Nkw2BrjOELiTLOMIi8A48TtqpPI4RM6TtEjpmgjIZ2eoU23TONKDEAMNQDngL8grQ5af63eTGjf/CEZHRbFcjLVLtwHsAHyYAX5HaxoHoF4nqtY3aZx3F/Q3Y8O4ku2eX5hXLePKUgDU+/ftieZCo5x/Ya1gzJiLsHbMR50nyQQxx9TRFm10bEwBSiqdsvq6qIejagCRXIbWKYCC4HLrLGgISxSkRkHr2wLwWJAzvttrAzBEdYNyQo0lbGEpY1MzszK68I8DTCuxGlvKluzy4LANj46J/SP44tmh9yCsYcxK1lBXb8uLGVuXQiJhO3ftMp5H3JAX5mest7vTtvZ16+90wsTMT07MWu+Wbba2nrFSmV6ESABjNjE2Z4uLWSvH45YvIb0PrIVqqyLX3+3btlpvd5e99dablllBTgdArNgtN9+gNaZcKVlTc7u9/OobtpxZt9x6SUF8TW3Maiw8R/Q3BIQtLcxaX2+XtbYGIzOAFb0+sznatkRN4w1zoooNDY8o+bMKi4rJFL07EzhY4laZEdg8fN11+r9aNeXWbGEp9PuF2aRHKLJbal3DMxhk212dHdZYV6vnlGtlnQDAipn8ZwJPMVnUnctZtxp4NltDXVJg5grwvBLuvhvwFGCkTPw9AM93mn/VwFPHCvzSRt21f8bnaJCGRuAQY68IJPrfV0Dblff9Y0DyalDtwNNBlcB7NPmrgVg2KrX4wQ9+YHfffbfuudeEB7VIcL9Fht/Z1blhTMYa4m02eJ/WklTa0rU4nQapJmscawNJO94r1+NofZ9bWJb5G6dE7WZQcRSV5OLF/FJ/1kpJ853Ph5RRYLFPnjhuhw5dF4ysAEbJWq1LqGDYH5YWSeo1bdR4Xn3f32083ksA816A59Ug39fwq+cB/69e6wIIfXvSoDrh4N+t8pQIeCYil2jWVrnIkujmma7EbGZ2wdZIREct2Vh7+awSxlpzwl7te28xSv3I2btQ0lqRTnEvaq27u1enPzo+Ya8eO641k7WAmm16N2PW11CXVjKOJFB7a4vde9edSiAEBVcwE9t8bY7A5ghsjsAv5QhQ44mrraS2BFLUeMaS9vk//5IYz1+hnUrEeFYqJdX03faBW6ypqcHKxYKViyVbWVrZkCbGkPzR+66xUT0O2bQAXy7VEZNUKltnV68kbzAT27ZuCT1BqTFcz8nePQTRCTt+6nQANcnQH5TNhIBrPbeu76BOho2WwJz/u2mPZz3dEp2Nm013eoZam8aNzRtmAkbSay+ddeL9bE5u/OMBEYEBn2FjA5AAiHgBOjxA4P/uwOuMLE6eBKWAN17ekxTWL9Q5Nuu7YCoHBwbkiMk1IW/ctn27jAy4JiSrsHPICuk/CHNK8OJMrLsJu6uvajTb2lVXyL/HJsYF4AulIONl7NjMLg8M2M033ShGiGNzXwho6EPZ3dOj9wJiAWPFfM6SyRqLxRMCGadOn1WQffDAQWXcmScwnmzkFQtyV2SXAKdgChValAB6eQE8g6kQBjHJDddSAiwAoANPgCRzhppBmCOODxvIhkwNHeN3+uRJ27Nnj2r2BD7X1nTd1Y7IjBXv5WcE8G7gwDlxX7hWnG35LOMN4A8BqRs7hXogb43DcTgm94c63kQybVPTU7Zn1y6BCO5xX2+3xg6AdOnCRbFpJExk2DU2rOtgnJgj3B+YPq6VdjiAIYJVAsO6VJBzyzlRtUYEkeF83DFRAftVwXE1c+DNNv6xBYv3a02ASWe+lGM2u7CkGjXYseCuSAuX4KeaL9fY7PyCnTh91mbm58WSUi+M1JikAJIyQCosDuC8rb3Drj10yBaXFm1iYswySwvWv32rtbU0qdVDXRK31piNj01ZT1+flSoFg8hBbjwwOGylAgx0g61iNGUlq5TKCqz1Paodr1FSBokzjM7Kypq1NFNrnbNbbrlZDtiZ1RXbsm2Hvfiz12xufsVy+bKeBVpS1KXq5foJ8OTelYrr1t3daauZJbVX4dioBM6duyDmv6WtQzWtRp38Wk4mSkh+V3NrSggBHtX+ZS2rOk/kedQ0A7oly8xlbWFxQewmrCfzBoDK8DLXt/T1iqUFkMPA8lww9iQwWpsbxXT+cxhPEgCB8QwtXZzxRPb9XoDn1UBEc++fADyvToBUA5nw0AXmqRpoONi8+r3MgWowWA1Cq0HOPwV4MrDV1+jPkX/3BgBWGyqUCmW7dPGiWE/5G0TtNfhdoVhQ0ganbq2jRVotpZXUY5/g/ewpKpFAes5aUBNaSTGHZFYUKLkg3YzHrL6xUWUcrD8ck3WN55I1DKDKcfl3XUOD1hDmYZySkbWs1Bg7dvQHCWgpJK9YN8fGJlS6QFkM5TKsv76mXLlfISXg41E9vu81EHqvwPMfS5Jdfb/9voSf/3zgyVxiDWbPot6StUPlLeWKJZJJyxcqtl4o2cTUrBIg7I2MO5/j/vG3K2hQNAA0KaPA4Zt7z//xwaAUiXYs6XSD2M8zZ8/KsX9lbV1zhjFuaQ77A/tZujYRDNGaGi2fyym5xDpKApT9chN4vtdZtvm+zRHYHIFfuBGQuVA5H6Q6NbW2VoyHGs8/+6L19XTbJx74mH37ib+ze4/cq6z9iePH7PYPvt8aGnBiLGoTo1+jmwmxUXtfRACRZKHLyxv1jGyMyFNPnj5ru3fvEaDEbTKXW1ONE7UPbJBIJwGXp8+dt74tW7X5shkj95UJTBMBWqukTYAjwBkBOeCITdPNAjzrzOcJ1pA1Evg5EHXg6fUYDlQIANjE2NB90+UavVemZ16d/eR4bBRcc3WQBHDhmIAsZJicF+fPuHCe7qjKuXN+nGdne0dU00i/P0VxtrhMD8gmHYsAVoZOsbjNRn2+kPJi2sJ7YFs4P2pnOf6ha66V3BZgMz45qWNTMoJUq7u7R4EHtZVz87NKJgDgOTd+TvsVAiJ+5uNbE6/Yjh1bZeICS07PyUuXBmzLlq3qUUkyoKujQ2wXLBX9yNbXqYW50p4GXIQUWO0z6tLq0QlA86AJMHfjjTfqOwUoT5+29o4Om56ZFSCHdV2aX1CAx5wgKAfUksHft3efzc7NiQVGBusBgjd055g7d+5UkOcMqEtRmQ+8n7HEwMbHgff65z3w9dpRjsc8YC7SC7Knb6sSHPv27NHcZE4COLjOnp5uMZ5ktqk7Bizmi+u6pwSJBH7UtwI8FxaXxdpyTMyTeEQxuyF4dIaC8YpLavp24Fkt3Xbmk3kZ5tM/rKUKwDqEMxuMZ4yaQtjJlNq7TM0uKPvPuXlALTvWWNxyBRjPIdWA4noMGAMwI7tEdg8YwQynNhGXXJpkUmdXt1qhzM7OqP8vSoq2lmabmhgTqOrs6LITJ07LhIdax5XsotaJRG2dnT83aPX1bZauQ7IG6IIdCsY7LgHkOpDTwlqvreXVR3FtbdWuveag/ejHz9rc/Lx9+OhH7dSZizY4PKbgkjnT2tJgrc2tCvBg9jva2qxSLtjyyrKVCnmDSWUMmSdNjc2ak+cuXLTcekF/UHKQXMP8BRkd40oyLZQQBPMtWg3BVnpdOCfOOAAke7t7NGbTU5N67rj+jrZWsU+tTXXW0lwfMd0kB0wyPAD3Pxd4Ft+B8fznAM8NgIDx0ntkPKtZqOpkia+hmpMK6EPvQ3+PKxiqQQlzoBoQ8m/uEcfwum5/dq9OzrzT/3UOrl32ZycCJleDWlhrmErWSlQ3klq3tOiPn7f3claCKTLveeqpp2TqwzrkJnF8rSdXKTVg7WGNcXMZtbuK2EyScCSnUPmgrOC7WLt4P3tRcKdF/pmQbJ816oMfeL/19fbqWSLBCAjtaGsXS+r10UGVEsmzo3HUcETO8IBUWFRfN1zmWi2r/nnBznsBntX30/0O/Lv8u/1eOOi+Mo/+IfB05vptjGcB1UJJpl+sgCTT9b1YLpLcq0nKhIySbtZ8GNK19XUpr3zdJaZgX5cBmMXVbiWMV62Ss6vZdbXZevPYCfXexkSOtlkNzZS9rFptTdzuuut2m5udtpXFRevr7dHexXFx0gcYI+3n1dPTuwk8f97k2vz95ghsjsAv7gg48FSdWKLWcsW45WMp+5M/+wvr6+mxBx/4mD35rf+hGk82m2Nvvmb33H3H2xhPsoPUGqqeEFmYgqxaAU4WZiS3XvfCgo+MhbqWS5cv28033aT6QV5k+71NCpsl2d4LFy/b1m3b5AyJ2yWBGKwa54L8jA2Cz3gvTjZq1XXGKfa/slkTgEg2m4hrIQdQwmrxWQeZbGws9rz4nUtpq7OqbtoDYOL6YMP4HmomMbwJpg3tAiz8nPdxfHp0kTHld3wPIEsOtpEki/MgCGXzom4LthjDJQJhzjW7nosaSYfNHkaFGiLGEkDOOMBQ+rmyCWNewP8ZpwJtKdTcPtTvjE1MCsTu2rVbY0Vvw8XFBbHPZNMB/gQtOMpi+MJYBBaY1hL8CW3rAZ7cyzfeOGbXH75B8mdqiJBh00olmaoReJmYmBJw8gAQ0BXq8pDvNtvUDO6wSRkxcZ88sHJZsuo16+ttYHDI6sj4xszyaznNK2o8e3t7dH6ZKMmxsLQUNUMPgScJA0A53wcwdzOhENTVChRQx8v7mI+cHyBh69Ztei8vAg5YWw8cXY7L39wv7sG27f2RAc+kambnZmYV7O3bu0cySxIm3DdJZZG2JTDnyWy4BtPvEndW0jnr+aISAtwbsuiw4AQoCnYAGpKeB4OiEPAFKbFLzqqZGg8I3w14Xs1cifGk5Qs13PGELWeyNjY1oyAMowuugWCN6yBEQ64JW7aWy9vi0opNTM1Ycws9XFM2Pj6hY6hWsTEl115kxKtraxrv1cyKAGdTY53NzUzb4UOHbGp62nbu2G1nTp3Rc9/fv8XiNWVbL6xbPo8jcsYWFlZtx84+GbWkcfyNHF85d569HCxQY5MNDAxKioicmdYRsIc4gS4ur9g9Rz5s5y8N2MDQuA2PT1hf3xY7uH+XjQyN2PzcnOri+DBJt852+oriIJ1SqxPma1dXt+YXiRVMXc6eu2jTcwtitigFW82uiXmn7jSoOUgmlXQeBLo4hioxIFl/QXWgvd3dmmMry0t6dgAhzOvt27dZV3uTamEltxODnLDO9tZ/NuOpNZK5WMV4Dg8OyejqvTCePteqgRtM9T8FeF7NXFaDOiJsQLyDDi/bqAZFDkA04FUJlLDXRCBiow46qASqv/PdGFBF99F7r4DH8Iy908sTrb7eeCsg9eKtS6vcAuYLhpL1gntLqxLOBTMqQAvHyGQC281aRUKK9Z+fA2ap4dc9i7wQ8C5gTmIiF9o2xfU7GdfU1GjNhDFHDo9HAkmwkaEhy+fDvteNkoI1xUI5CmsSz7f2D7loB5O7YKYXHG9DyQvAE3XLFekxY+I15e8l4nkvwNNlykqwRTWcfuzqe8K/ZYQXGQiGefDzgSefo4RISiepR0IfXNYL6rYRtQIap2bmDAf7dDIlFh5GU8CyhvEOaheSAOwZMPTxeFKqIvbI5ZVVGxwas+HRcdXJh6QvxyFJX6dyi3QqYf/uN3/DpifGbXJiPNRxxuLyhqBWlDIiEmUqCSoUN4Hne5lgm+/ZHIHNEfjFHAGX2qrGM56wXKnG8pVa+4u/+oq1NDXZYw9/wr7z7W/Z0Y8c1WZ15vRJ++AH32+tLY1BDgTwyYcG79rQI0c8NgxtBrXBZdMDAjZQmDbkRkgNx8ZGBfLoH+n1K+GzZKtLNjI+qVow6hRxVYUhZaOE5UJeyWuann69ffo+amyIXK0AACAASURBVEh9wweIkH3GJY5NFUZpj1oYLOtcPStMttjrLJ0d4hhs/J4h93pPAmWXSXmNB+CR62Ij59w9G8/vHagC5tiEAJZ8L2CE9/N9fBZAzR/Z7jc1qQoH+Sm/59zOXgiSWsZKWXyANS0ckrBoPRs1OLTswMTHM9PaHAEQcg2NydgCUDM6Pq5WJbxXrsDlklhFTIgAzV6vyvhx7fwMBhBWN7u6bIcPHbBsLmcWrxW7dfz4Sdu3d3+QwNIuQv0FgSQhOGGjpd1HkLWGwI32GwRgsIANTY2BXasJtTJuCOQGR1wPkt+FxSVJk8jWZ5ZX7OCBAwIuYsjX11VTSW0wm3OQsuEiOSbQyTV5ew6v8UQuiaug95zl/g1cHrDevt4NcyjcWEdGh6Om8MG1mLnKWLj7I/eV49NOhVYdo2OjYjxnpqc1B7du6RPw5DxDjRW1vrC59P2k1jXUbfEcVBS4J+SQirQLaevs3KxYCVjDqFxMwJOxwrhHrA5jXhPVfUbLjTO5HiwH4Bnqu65+cQyf7wrGo/kHiBoYGbPFFWStRHOBueY6AE9cw8pqRuwm17SSyUpO29WzxTLZnE1Nz6pGivPct3eHnqvTZ89ZuRLcinlO6lO16gl71+23K+h+5Y03rK93i02MjlsqEbfDhw9aZnVBQd7uPQfsmb9/zjIZEi5Zu+vO94vtY8557RqXmaR+cj1vly8PigXdv2+vzF56u3vt29/+tpjZj9z/gL3yxjEbGB6zsYlpJTIOHdij47z22mvBYbm5yXbu3KFnhaTF5UsXbOeOrXKgbYnk/SQtkOSNTU7biTO0kqF1RlbgF3DOvWHtYKxSydrIPZQaz7SSV4wJiZ8uarUlzwsSW2qZL5w/b8V8XomM1uaUlYoYmuGIGbeEzMhaBQQSSkAEKaabC8Eke+2rQMLV5kKszeojzPIQ5tPQwKC1YaiGoRMBue66CtnCfa9az11q6XNJbNM7uNpezRBWv/+dQKDL41m3qevm+eL59rZRDiq93lrycwL9qA2Ln6eDk6vB5TsBVAdOGyA3Qc0uwCTUiPva5MzjhsRS7ZGCOoY/wRE89Mrke/m3gE1N6C8LM3n//ffrZ+wLrGWs7d56i/WcvQCgSeKS46HQADR6AtD3Vhh85gLmY5wXx/GEL+UWfJ7jxOLIPMPeQ/1gaEm2bsuLS5p3GA2RzNi6Fba0Vt/jgNfVQb7GeakC8ndevvfzb1eBOFD05G/1ePu/rwat1eoTZ7id3b16reKzrmoKoDh4NHhv5+DNEOKOahbW10N+7scg4aO5hZs8SQDVyVITK2Rpa+tFm51bUDyiH6olUZgXrLcsiSTcIxW0njGLBSMnknAvvPSyLS1npBpBBYFipHfrVgFJ6raXlxZsbWXJPv3JR9RPfWlxwS4PXNYaimKDWvdCuWRDw8NanyiP2ZTa/mLG05tntTkCmyPwHkZA7VQqSGaDbHKtFLf1csK+9Nd/I+D5qUce3ACe6+trdvrUCbvttltVV6TsXrkix1lAhYIBTAokp13faNfBz/mZgzA2R2S0SAph7shUAmq27+hXgJHPF5WBZ0UfHp3QxksdBgCRdhQAUII5AjgysNTI4ARLbMTmrFYuKyvacAFMBHWqiSJbLPfQAIbEJGazAhheC+q1kr5BeWDF5sVG4yyXS6V8g+Sa1J+0UtkIjrhe/rg5A4G2b868z8FAkNkGcxQAEOBalXsE/lEGe34x1OoAnhlPZKewmHW4vba2bmywDqic9ZHUOHI85RpgYNiccV4lqEL+Cshn41xcWFJdHoEPrDKfJXDhumS7j4FUPG6ZpUWzcsjeNza3SBJKTWNvT5+t59ZkvkJw3FhfZ8lUUu6mBFi0+uD8nWXE6ZZEAVJraoORH3KPGQ//m/Hmegn4aTsxODyslhoAuOJ6Xs6QuDG2t7fq/GCJ+Czxr7MAnjWvDtq4No7JHOO8PWHAPGScCHgAlj5PYBxp48I8ASh4jSegljnG/5lLMJ60N6BvKkYxqysrCga3be2LjKyuAE9J4ATaljXH9ZyIpQ/2+SOj42LLaPOBlK+luUVBo1oaYN+vFjncwytgM5gMXfm/swr+s38MeHowdgUUwMwCYmI2NDJuqznMfahXQuqL4Sm1tgDmAG44Z84tSPuStryS1WcGhkZtbh6peKNt39Ilqe3SSkaBFcfnHu/a0Y/GzSqlosbz0siItbd0GKYtHS1NdvONh2xqalgmVNt37Lan//55GxqatIb6uO3ZvU1lAV20pyjA6Cd1DyanZy27jqlXwvbv3W11yWDaRSD35He+a/lS2R565DF76dXXbXJm1s5euKj715SsUe1buVKU9B9JP5JgEhSZlayNjg3ZzTcdVmIFqTHOt7BZ2VzBXn3jmJXjSZtdXBaQwyFUTFLUIgowiZyWOi7GjNpenjXmLm7KuELDDAMCYEdJWhCIAvKpq29rprY7rjUuTfsmas1bmuSaCwj17ylHTrC/bMCzeg4KNFpFTqsuHXegWS2xdVDpUltfkx2YVD8PV2SYVxxZq7/Tnxd+pgQY7UUieaknGtlP2Au8Hlx9WIVHguM1nwvtv0Irr7eDYWrLA/Dz2nKOxXsAmzw/rJF8B+uVA1b3LuC8eJ8nMVQTKEfX4IkQ+r2GtlcAWl6sIUg+YfC0Z4vRKwtg+XyhlpuPsU6PjU+oBj2pGvgA8HwsPSErg62awHb6vXEzPzfkqzb3q2aZPblbPe4+Rg5G/W8/hs5Dddyhnt0BJf+uluBKdUXPY61DQR3084EnbvXrep7YoUkSBVBZKxdbHG0Xl0mYB4WVFDlRj07iFMoOcK42JcSDQ/T45KxNTc3YwNCQUnTst5i0dff0hZrw1nbLra9ZQRLthLU01NmjD35c69fC3Iz98IfPWk0yaddce9hmZmdtaHRUIJRkPcnSTeD5HoLbzbdsjsDmCPxijsC5739O5kLOeFLjKeD55b8RuwLwfPJbT9iH7/vwVYxnk+qdivmC5bI5XZzYl2RwdfXNJYBGGi2HmhM2U/X5bGySfbg7FsKCUasyNDSiBZbPUCvFok/jbcCL9xijmf16VDO3YbSPsUtkViPDmQJyySBPdekTQK82GSzPfcN0ma6zpJ6pdclvdUadf7ucypkhVYLEaQIdTEKqs+O8n4CBcyBoRTLG8fkuAk0+wx9+RjDB+/gMNWBvYzzJTkdsIHWbBCWAq/nZOYG8hvoG/YwAAzkfxyA7670y3ZSJcaBfIZ+FRahNhsAm1L4Ge35kYAT+nrE/e/asgKIDQLG6uZx1tgUHVzbTwaEh1alQk1nI5wQglhZxde3TeQW3xiVrx+Qoqm8iMKLuleuH8czmGI9VgV7uE5/xc/DEgeRPMqcqhoCpVFYAjjSJGk8Z/JRKlkbWFjG8Ls1zu32v2WUsYAaQn3V2hOv15Ah/838SErxPyYgU1xHmOfeK4MMZATfQEhOOAgBSMR7YwBKS0lX6QSJdzoTEScR4umRtNWItFEQpzQ4bT5uFhdCCJpOxsfExucIyVgA+ki7et5C6yRBcX3Gy9aSGB9oefCmRQmH2u7w84KtmiABoI2OTViDhb5hKBeMfkgyMBUErgAn5KEkBgq+V1awNDI9IRXF5cNQMkEwIVs5LNtze0SVgVhu1SBpSf+Dr1RpkembKFrM5yfdrY3Hr62y3vt42K5eytq1/u8UTaXvq739qU1NLtnvXVluYm7Y9u/pt+5YeSZG5Bhx4c8WyreVLdvHyoF13zV7b3ttl2dU1GXR88/En1MPzsc/8G/vpSz+zkYkpO3/pku0/sN9iuTU5TO7dt0cybmT+9fWN+izzinYofX0dSgK0NTfJEIl7ifHS6NSsjU/N2eTsgpjvpiakkkGqrZ5/ajFFgBqMZTo7O3S+gFEGCOaJ5AlzheRacNFOWP+27Uow7NnZZyaJI1a6FdVu4yKN4RH/9m6b7xl4kuCTCRhzJzBH/38yng5GfM1mTUXgyRrgyT/mtoM1zteTnOtrSEVD0sjLPVx6Xj3dHSg5oKxOyvi+5QwaCTFXvvjnXOHC51g/eWYdeMqhFlAmjpgEadhrSCgBnPg558S650ZqJAL9GrguSiZ4Va9Zuq7IYE/tTqK6ct6jAmrNr1BWIDfpdDqYFMnsjfMLTuaq3WSfTsTVd5k5RtKCWk/2qmZM8lrbNhzpPfEagG6Q+TK+gNq6dGCBHWz73unfWS2L5vyqWe9qCbSvUbqWqpcn/fw++b30Ehh/q3/ez8WTuq7q+HnA0+91WrWzFcmZxWonkpLZTkzPqm2Sm0epvyeKJAC51mra3sStVKloHzx95pxNzSwo8am4qGICpqhw6Mm6RtK3VJZ5UyGXta6OVqurjdvRe++0poa0kpVf//rXraGpxR7+5GP2/Isv2/mLl2Sax9qKUmkTeP5ixtObZ7U5Apsj8B5G4PwP/qQSw9U2YjyzxZjlyjUCnjCen370oSrguW7nzp6SuVBLS5Plc2sK/pHaem0HGWI2VDYZZJQE52TyffEnoFdgUBtYSH6erm9QDWSqrk71YGQQabWBpKQ2RU1VveqpkNeWykXLSlrZYDt37bAK/T1rQ0sXmAlYTpdUepsLhkFAFukTrVrEzoSeaC5L4jwIAJz58o1SYKZS2XDBJRAMJgJvt+5no3KA5Js/1wmrxoYIu8uXe0adc+P3blrD93AM/jTWhxpVwAsbFhsY5kKhsX1mw7yplM9L7owJCu9nAySj7TJnBW0KMkJAyXlQMwgzBdDD/EXsaXuHmEx+furUaZldcAxAro8Dx2L8ZBa1sGg9nZ0yRzh5+pTuW09vt3V2tqu/IBnccimvepjp6Vll+NUkO1Wn44VzSUhuzfd3dLQLWCMZ83PnnPnDdfm94/1NmHWolUTNhgnEwjwtddok0VQPx2Lop8j1cp+4Zw4WOabfU69bogMg1wbrzPfBMjEXxD5HkjPYL2cTrg6CPaCS/C2ZsuUMfSqLkisuzM3LefimG2+QYQwA1IFn6E5fsVzUx5PzAdQBsJGKYmgB69AkVnnBLl+6rFpI5NYYe6EU4EXyIZxbSGx4IO3ndXXQ927mQg46q5cNMbn5go2OTQl0kmhAcUaSh/nBvetsbzMKl5K1ANLAkKTr6+3i5QGbmp23bLFsK7jhJuLW0dyg/pWUi5EEoTZS11EuWWtTk3W0t9jI6KgtZJHWx61EDXZj2g7u32ENdQnr3dJrsUSdPfvjn9nFS2P2yCO/YmdPH7dKMW9bujutp5ua6IJAZaFSY5eGR6WaaK6L2z233SJDrI6OLvva179pNYm0PfjoJ+3VN4/ZucsDdnl4SH1ua0hq1afs0KFrZHT2xrFjdvH8ZbVE2LZtu23Z0mtt7Q3W3FBvjfQeLRWjppkJe+P4aRufWbDJmUVbyxc32EzVpNMaBdZEUvKC9W/fHgyMMquWy66GdSaVkiFVKlWr3sYcmGccVpX3JgwH51BDT00aSSXAOuworpwb/VkdTP48qS0lEldJbQcvD/xCSG0lnayvE+PvigBADZJU1hA3PXMmClbY5//VIOjqrdDnujOSrnDhGXQAw7pLksRlvQ5qZTBTKGzI9mGwTp45I6M2evnSisT3ocOHD2u9YS/ErZxEy7atWzdMgKjhQz750ksvaX6QSNuzd6/WY5YH9o9nnnnGdu3cZXfdfZeO+8Mf/tB279qtJMnUxKRKM0i88TsSVceOvWkHD16j/YLv5bhnz1/cYOuYS6iEbjh8OLhsX7qokgW1ycqumSVC4u3555/XNd7+wdt1Lq+//rqSaNRK792z2+KV0kYpDfeFe+Lj5wk+B9UCYFUGUb5GOZhkjP1eXL3+eDKiGqCyRnNdvb29Gl+/ZxzXE5aUfDhT68d8J6ktP2PNwEmW5DbAk8QtwHNmbsFm5haVJANYeikD9dwkB6mdZd9cWlm1U2fOqMwgzr6/vCpwSe9sVA6YzTW14Gqds+aWZltaXJJJ2dT4qHW0NlpbU509/PGPWlqxzLK98OLPBHYf+MTD9vT3f2CDg6P26KOftNdff80WFxY3ged7iG0337I5Apsj8As6AgDPasaTdirUeX7xy1+NajyR2j5hH7v/Y2I4Tp92qW2TFSPZTqkYZDuS08RM8kxnuvgZjBCbhrNdYnaUUayV5FY1MQpux5XtZcNHrgdg+auvfM0+8pGPCqQGc6F6OTm2tbXYSmZZDBeuqXOzc2pPQCDGdwt0BDd+fbeyqZKckqG8kqWlhhBgAqDjc4ANNn/Ou7qeSCAFSVzEolZvaF7Hwt8un3KAxUatuhr6aMqoIQBW3lc9HgQNgf3rUaCprKpLbQtFW4vMhRgHsUwxs3QiIRleNahyVoDv4Xu9FshrWJdXVsTykZll/Nm8FSTV14mVhNUhkwvzQhBOsKQsfH39hkEP93txdi58vi6tujlY6poa5MuYxSxbc1O9atBWMzkxnWR9MWeABeDaYIhwa2UMYLNhsT1wkcQNg4wk/QqvNKEnoMCYRnWqgCyxB3EbHxuTAZJ+H8ng4AD4Px/nHu/es1ubvrLzlbLl14M5BHOMNht8N0kIzKVcqo07JO9nzAkOiyWMbUINrxguJQECCHAGnTHBiAewed11h1Sbx7+vP3xdBDyp3w3zMhh3VORqy5zkOOojST/FEoCZnxMMwqan7OLFS3K1De1J4mI9mEsOPMV2YZChliJX6vFc5rYhI0Qiqqfj7a9qmdsGOwGbn8vb6MSU2Mt8oawgCyn7pQuXdA60LGmqb1C/ORJE1I5pjhOoJdN28twF1YfyPLU01olZX1hY1DU2NIQ+tPSshK3kvl66fMnmV1eVRLBCwTpbG23/nu1WVxcT8CtVauwHP3rJRkZm7JFHH7K17LK9/OLz1tvdYf1bt0qSjcvu/MqqvXHijLV2dNnS9LDt3d6nnsC5tXUbGh6Ta+WOPfvs1TffsrmlZVsC7NbErT3Jc4zkvMsOXnNQc+T5519UbVZTU4v19nZZuZwT4NvS0yXAR7DKMZdWczY4NmWVmrTMRFBxwARzrzGwggfDeAsQ2dQQJOPcq5VlEm35YApD7XY6pbpVnuEd/f1iV5H79nQ2y9U2HAsRX0WSdprLcx4bPf6i+jbG8+01nrA1gJq4JTCjwWlaayV1wgTRgfFE7fL/fY1nMHFhLrLe+4v5oFpB2ivVJhXwA5SCOqTGuru7NmSoAawENi3yZNbUZp3xKS4WM5IeKzFS1cO2mtmvBjbOUmrdlwz1SmmEAyQMgTjPP/jDP7Lf/r3fsx89+6zddttt9sorrwgkkkRwhpC15cknv2M7tvfbbR/4gH3z8cftwQcftG9969v2kaNH7et/+7f22GOPSbqeJgEKO55I2Je//GU7cuSIErEoMB7/u8ft13/t1+x7Tz1lt7zvffbm68dsz57d8jEYGR7ZeA+s/qc+9ZidOnlKax/KoW984xv2G7/xG0oqPPHEE7azf7va9tx0043yS9AYAboqFfviF79kD3z8Abt08ZKtZFbsnrvv0Wfuv/9job0K7UeitiJeh+kMrSc6qxnM6oSAr0O+Lnli7J3uRTXo9HH3vZn54B4EHJ+SEM7FE9qsqbzenfFEQhzmHowvLcAkbVZZTVAETc/OC3zWpuq0L/JQqkw+XisjtbmFJZuYnNGzzjPFNOa9rJU8d+zNtExijW5sarThwUE5lM/NzaoUI5mIWUtD2mKFnD34wEcsnYhpT0dlsrq2rrKC02fP2/z8su7xT3/6U7Wg2mQ8f0ED6s3T2hyBzRH4+SPwNuAZq1EfT1xt/+Iv/1p2/59+9GH77refsI9+FPAX2lXcddcdMoIhe0/w3Uq9kZpa41YLkAvyUa83BAAA6MjAilUswEhVFEgDfGbIBja1bJgMzczOyJqejf3S4JAyyVv7ttjk5LgCDOrBcJYE+PJCgkZ2cnZmZqN9Ae6qABdkSWyA3V1dql8kQCuVChu9IkOWGMZ1XucM6FAtYD4vy3nqBwnGeI/XBXINXnuietZI4sTP+S7P3vIeMs5siAGUBhbOzYn8GGx23htU8qSa2g1HVoEBWA/JZwMY802czR+HXgIB/x3jwcbrADeYcsDaBkdZAEOQMQe7fORb3uaEcwUgT01NStbDeBGMcG5klkPdS42UXYODQwJSjC9ZfY6NezFMOHODzRbJ4LYtfVGNFBKtpGpJkX2RnCDQ5broj5hIVMSeE6CTQZbjbS191ILJE2CGAJA5AZspmSFBhkyj5iUPVv0R9Y8CcGXVEnIvCFpp9cKYcI7UhcIkqDZWjdPjmoNcH8CGiBWw6rW/HJe+k3xvQ2O9DDkIGjD8aWwILTGQ/kpiFquxTDZvwzT+bm+X8cv5s2fFXsHWb+3r3ZCmMWeDY2eQOW+AvSgx8fobb+rYnV0duj7qc4dHRq2ntzdSDSB1C6I+AKBH2gq0o7o0D+qU7IkcPmGLN5ixKpMNN/fwYI3gK5lKq3UATc7LsbiMNi5cHLT1QtlS6UYbHBoVKN6xo89WFuft1ptvtGIuq+QJcytfMpteWLZsHul3vcXKRbUJYQ5Sy9jZ0WGTU1N26PD19uqrr9ocRig4MSfrrZzPWWMyZkfuvg2e3Po0lxKS4E6OjluM7Et9vXX19tq5M6ft+LFjdu3Ba2x7/04ZeZy+eMmmkSu3tNna4rwlrGQfuOVGa5BpTjC5item7cXXj9tCJm/FWK3FahKWKqAGyNn6+qrdedcHdY5zs/P2s5desf7tO8TCIQeuS6V0HGT/gEPqWpH2ArKn5hbFtJJQo3aa54bvo+doXRKH6Jxcn7dv3SIGdHEpI4k9bGdQaqSCKVFtQkArn1uXc3NmccaaG5Film3Xrn4BgKb6tOo86edK/bvaXMnAKzhPuxQzqLhhxvl0TGx6AsMvya8xiaK2raim9cHVlusryVwo9HMNio3qQP6ddph4LAT8DuSqmfcNkBGVO5A4IhFEwoVz1hysmPYVN1sbHR61AwcOau/Q9+MkikOsnHiDqkGsValga7mskgC8j7/V8gImVOZbQRpKcgF5LGsPYxw6tkTXVhOSQarfLJStPk2SL6zbqGVyeWoI2R+o5atVT8b//rk/sf/yv/9vYgRRAAwPDej5+ujRo3Jb5viUETz77LPW1d1n199wo/35n3/B+vt3qh3WQw89bH/0x39ojz7yiO3fv1dJB7VeKZXsD/7gD+z3f/+/RmqYon3lK1+13/qt3zJKIGh1BZMOy7p79+6N9k+s4xhS3Xf0qFQJtJdCovmlL/2lffazn9WcqolV7C//8ov22Cc/GQzP4kEVVJtM2/Jq1j7/+T+z//W3f9cmJiftm4//nf3e7/2u/bc//m92/eFr7UP33qN5nwSERS1FXHYMqGc9deUKe1O+GEpvqpOuoZdzWDM9cUdCJiTOaBEVoJUnT720RWUQ65hrBeM/v2/EGowHY+GJZ9ZDju2KmVAOw3MV1X7GAgubL5S0DssxPJqX/uwsrqzq2cRQjZmUwEhwLWfZXNHeOHbcsrl1m5md15ytT9dJbbNt6zYZGLLvchnsKSQ6OS9iFJnQUb6Sz9tSZsVSsZL1dTTbIx//qBJeZ85dsMtDo5bJrtvtt99uly9fkofC/R97QEmT1bXNGs+fH9luvmNzBDZH4Bd2BKqBZzkCnoVYyr74l1+xhvq0febRR+y7T37Ljh69T4YYJ06csDvvvDNs9qWCABqZe9xY2dBghQBvbDguP/VA1jOWqnXEVn5pSRu8y0G9R6WYH8BpsWRnzl6wffv26ZiStJnZ4sK82kkQ+AHqCL4J8JLJtACNA0gAB8EKQBIARtY5nU6qvyTvgY0EFFPz6FLUjZoW9dYKLBR/vFaTY7h7LQEiwQsN2KtZTFhL3xABeowFUmJoymBZH/qe+nkBRAE6nPuuXbtkfiIHPQtSK76f9xOI+fco6EqYQFdzU7MoNDY2GQBFwMVdFcWLRLVGjLcbY6iOJWoNALB0MwtvZu6SVJeYuVkGTp0nT53W98lllzHI562ru1vfz7gTMNTRrLxctLb2NoNp7e3dol6IAChkSLCDBCAYA8Usr2QD2eSlRYLO0LScjZsWOIAzauUIjp0p9sAWgx/GzTPduOXKfTUeV3sban75HXOIeQrwJCCTeyQgYnJC84PrZAy4X9wPxoTv4J5Tw7Ms5+IW1TUjn2LeppJ+PkVLIJO1mM0urNjE+KTmGnV8S0iTu7sUVPT29IilBzOVyjG1DeHeck4+vlw383FifEKgc35hzmizAmB/8623bMvWbaodRI5JXR9jlExQO/j2Ng/OLHiiwuXlcj6tYph8znM9utaqZvUAEoJtgCcyWySsyEgnpxdsfGLOyhWktwVJT3fv3G69Ha3WkE6alYq2klm1i5eHbGp+yXq37LDs2rod2Ev7HrOx0RGbHB+zm2++SX0wW9ra7dLQkE1OzwgE1cZTFsfBtr/Hrt2/yxqbgmsszwWE7Y4tvVZYzdhEZlVN2JGdjo+MWGYFKeBWW8mu2dTCoq3DhuHWnVm1VNyst6vVrtm3wxrreKYKVqzU2KvHz9j0Qs7mVtb1Hfu3dQt0rq2tWHd3h1136JDm3Oz0jJ04flLgLASYWySdJgHH3GIdSNc12uTsnF0aHFHN53o+1GkizaPGjuRdfV1K6o36dMJamxsMk62GxhbVPNMyB5DCPUUVwvsx36J+EYCAFK+1qdHopUupQbIWxhuDIUyrQgucUAsfDFiYt/6cBM+ZqNelgGfSagBRaqeCxPQq4FmfYiJeAZ6xAOg2mPN32dXejcnytwd2MrDuAL8I+QUpaGRQBXhifWaed3fSsoaEWl5MsdyrVzKRA3NIUsFuIeXGYwB2SXsK14O/AIBf7X+CSzjBO9NfTHBkfBdMuUJdJokzJW6sxor5oEjAG4BkXb5AjXKt5dcxwEtZJpO1z3/hC/bv/qf/ZM/+6Fm75aab7dTJ4/bwQ5+Q8qNePXf5srI9/cwziJiipgAAIABJREFU1tbZYzff/D574okn7aGHHrG/e/x/2H333Wd/+42v2X/+z//RiqWobzRSztpa+9znPmef/tRntJ6SdPvTP/1T+53f+V378pf/Wv1dmcPsu+973/sEvGj/dPnyZZljfeELX7APf/g+u/76w2bluP33/+e/22//zm+LLYMM/PKX/9I+9dijSsZqzgAYCyVL1TXa//0Hf2i/+e/+vdZ5EkOPPPKI/Y/Hv2mffOQhi0lxUrQESQ5k9VFLMO6Xl5uw76oFVl2d7ovLbD0Bxt7jpSCeqBXUVJlBMGTSfIiSuvxMMUGpaI1a+1IbCVhPPPBx9i7Wbsp7kLRKRRPVbCIlJimj9U5u76EGN18s6Y+ApxI3odUV+c2F5RU9xxgvlipxm1vOqFXUydPnLNXQqJYp1G66+gSzL5I2ahGlvsFr6h/MmuF9uNmfZLLX1m7D4+O2o6/TOhtT9rGj90rlce7SoD31/R9ZR1eXfeToffbsD75v6/k127//gNbHbDa3yXj+wkbUmye2OQKbI/BzR+Bq4LlWiFshllQ7lca6Ovv0J2E8v2X33fchsRjHjx8X8GRz/tmLL0qOdmD/fkslqf+rt+xaJmqUHsx92CCQLxL8E1gHViX0/WNjxUXUW4RgM+91LsjTYAm+891n7I477pRrbX49J1MDgB+yvtxaVmCN4+7avUftOdhU+F6AIos+mWA3GqJdCAEfrraehWdjxKreg2/eyznAdBIUOXClFocef/Tc8j6hHANWB/ktgSnBAd/pGdbaZK0tzC8I2FKvRuC0mlnV+bqxhINKAn45+27fLllVb29gCj0w4phuVsT36/Nl6jnXxay5qZHXiTKWzo4CPDGi4VoYf4JkzhP2jxebtHrARaY6jCkbPiwbwBfA6wwgx0ym6+zM+fMKAEkK8DvexzhybSEJUSvgTnKis6NdTOq5c+d1XwCiNMHmM3yPenDmQ1sTam2KhZCpZk7RH5WgD9BGcAlQ5dy5X4wD9xqgy785T8aJsYY7RaJHMMbce+utt3R+vJ//AzyZR1v7+qyYD6wqv3N5L+fJuHBPOU+xtPPzkvRSA0d9HgENpi6qzUQuWApzemklq/6n9F1EPolcef/evWKIYbV4dhRjxWpUC8rL64s9W891MNe4VwFQxhQcvfzqq9bS2iaDHExnGGOSMAnVEF6RJr8tyI/AQgDykSSxSm7oQR6/557y0jhI6lmrliAAz2AQVGMr2XX72Stv2WqWIDwd2tusL9mha/ZbZ2uzNTfUCQS99dYJa2nrsIWVrC1n1i2ZTltjOmU33HDYXnj+OblrXnf4kFwa9+7bZwOjo/bW8VNKIsViSYuVCnb0yO2WX122gwf3299843E9Q9QO/5vHHrXs0oL95OVXbH552RrSdXbDdYfs3Nmz1te3zXKFoi2trdnk3LxYyLWVVevrbLPGdI0d/fDd1tKAsVbJ1ktmz/3sDRuamLexKdyI87als0kmWQ2NacusLNn2/u3W1kJyJGajIyNSANAfETYbaeS+vXsVZHIdBKKvHztu80vL6t0HoCQwJfAkQYPrN0A1Hq9Yc0Pa9u/dpXqv6bl5q61JSk4HwxHk05gvAfZMx0dm3ViftMa6lJ4p6o6LhTWrjcAoQTNGUwF4wjD9SwJP6Qv/Aei8ms3UvI5Ag7Oj7854BiZR7FJk4gUAJkl15vRpu/OuuwUwUQ3zrAESWCMBIUjfNxhPB7BxWk/ltd6ynnJcFBCY6OAUHYBLcGCXCZCkmKEMA9doxllAiR6VJVpW1Oie4D5KcgWgzrWFnqv09S1bY0OTnb902d44dVKJCNQfA5cu2vtvvcVWVxYFZsokS+IxJW0bmlttx85d9sbrx2z37r1S/Vx77bX2t1//mnV0tVtHR6tdf/31kTQ79MJGogtooeRkYmLSTp44pbrO2z54mzU3N9oT3/qWzuvuu+/WnoWiyEEO7coOXXudGLenn37GHnroodD2o1S0F174qd1yy81yUWcswt5sVt/QbGfOnbcfPPtja23vsDvuuEN7+2uvvmp3fvA2rekk3JRAi1hH1iuvpXcW2ksR6L3r+xgOwEomyuU+FyUTQ+9h5my4LySwS1KzbDDRYvCDgy69nAFuzAHutScM+T4phhIJe/nll+26w4dDexU5BofkLkkcGM/QdgnZbEn3UeBRbamCaR3AkyTIwtKy2E2AJ67VP3nhJVvKZKw2VS/VR0NTs+YuyQ2UQvSkRslB3132ZfZD9hnAIvOMRCilAKwhJMhmFhatr7PZ2uoTdvTIXRqPiel5+/tnf2I9fVvsgfs/ak9950m13Lrpppvs9Tffkuv/ptT254a2m2/YHIHNEfhFHYF3BJ7xKsbzk49IavuhDx0R8HTGEyaHgBfwBwNE0KugPx5aRHhNIRsJmyegwKWlakSNcUipZKNjYwrwkey48Yv3bGODv3BxQE2W1Uhd4I5AO7hCsrkiMcvlgjsugInNzw0HGHMHiT7+zU0Nls1mNmryODfYJgduzg7QRoHNHWBEJtfrL71dC5sW/2Yzo5m0gy4Cd67LAQzvCW1WzPLrBYEyNkM2Jd8kATz8AQwF1ivUnXidLNfgrrIEXe7k2NLSaOvIESPAxTG5/mCUE2zluSdsohj7cG2AKL7fnQglSYsMd5wh5X0AV0wkOB4AlPN2VpD+iK8fO6GfA5QDkxx6mbrpA7/jGDu2b1UPVuRxMAwcY2lhQfJBgvG52RnLrq3q9gRJcq011DfZ0NCwjj0yMmypNPJiU9/EkZHRIHurquVlTLj3fX192tAFxIvlwFzOzUkWS0TBtSgLn05vJAuoLaQdiI9BkIxXdBzmBUEN95Cm37PzC/pumHaCNX6+Z/fOiBVPWAFQVFenJuH0U21rbdXYIOPt37ZN/ybwEQCMHGwBzYxZc3OLQC3BMsGPALiD8kJBAWGqvkEOwpcHhjTfAJ6AGMAJQA/mw18+Rs4+uaqA6xHL9C7A0xMwHCf0kY3LAXlkbFwy1GIF98aEvfnWKZuZXZKkNbees1isYNu29EpqWxtHiVdUawbVEyZSVirH7Y03j9nuXTvleAxTOzw0qMAXCrO9s8tOnTmnQA9X4JpUg2WXF621MWlH7vyg6v1eef2YADAg+1cffVi/f/6V12x6dtbampvtgY8ctQvnL6jV0PjktC2v5dTWZAkTo9Wc7dy+1WqsYPfedZu1NIbaXNq9fOeZH9nl0WlbWF7XvOlubxLQQPFRl6oVS69719iooBHZPkkwHIa7Otr1bPRt2SKG7dLlATEli8srtrC0ovFZWsqoTlcADLVDPi+ZLXJFZLLMowoy03hCaw7PCXXPiwsLYsqZS63NKDvi1pCusW19varTwyQqpmY3JV0/z0htIpi0BOCpiup/IcaT1k7hufOXQFjU2uLq/c3XUQcO1b/XMWKhZhIwHxxEE2IiL18eELDD8IzeqFzz5MSYkpcoFLzHsMvCnUkLbqRhjQGgJmpTatXFGsNaWlfXoOOy91B7GUh/1lJ+D9sXrsslnTCJyFPr+Rz7HHNcLUvCMXgukNqSCKHXYw2gtMx4YFUWmOcKCc6IXfPWHsix1zHjq6G9SY0V8lFCoggDyDmj9qBlWEx7HOuAgGRjs5Ku9bBsuIlXKsEFvRzctb2eVSUuudDCKzjemtpU5Um+qOa9LAdlTMpYV0mc4N0QSkG4Ftzn12Votri8rBIYWEbqnNeyq3I0T6Wova3VeWidiBQ/Lu/n/17SwHPrbLLvNV7LD1D05ITva5wz18be54yoS2pdzsu6yPnyedQu/JzWV9UlLHyG2AJlAslnxgF1gr4zYtt5RphzqCgAugmJBELJxwbwxHl9raBxyRdN68VzL7xoVlNriWTakOIyT0k4ZlaWNQdxqsaBnPsDQFYCqBLc0EncU2dO3NDR2WUTM1O2o6/LGpMVe+DoEcnBz14ctJ+99oZA7cMPPWh///R31Z7ryJEP2feeetrSdTijb742R2BzBDZH4Jd0BP4B8CzCeKbsi3/1FWuoq7PPRIznvUfusXLRgecdWkTpIwngRBpGoAk7BQPKxkCQ7wxbdZAQZKA4xtWKqeIFUHAwBXghwAiBC/0DRzdkNQJSUR2ITIAAhmqtERPbwPdeuHBBmxCbMUCG4xKssKEBxubnZiTtZFPgxUbEd7lbrG96qieKTCtwKeSYbIYA0MBg8p0BaBFlAFJcgubAz9my0NIF45QQDPJzNyKSc2NdnTZQzqG/f0cwlFH2Nh717aIp+JL+jaOj9yYtVwoCZow15+IOubBksHrOwhK8EOhwHzguY8fL5cbVEk9nETDE8fvCcRyIqf61VLYTp8+qRgzGk3NXrUzURiewDSGIU4uZPEF8ncAmLBGSbcDfytKyTU5OBNdjyaGCZJlNn2ORZCBGTdd5P7nAWrirsIwgamo2Gqtzns5aktgg6OS9jE+126IHLvqZjCQCSPcAimMqMOjo2Bgz5JrTkm6n1cYGBp57f+01BxW8Yg4DGKUOFSdDAhiOw9jrPtTUCPTDHIT6ypjqipgPnqjwIIyfBcZzRWCa52ViYsrau7o1pq++/obmCcATMyX11IvAc7UU0iW2/h2ch55Fd2GN1qwrUswrTdmjEEwAeb1QtNHxCYsnUrZeqNjpc5esb+sOmWoMDo2oBi67umzXHTpou/v7ramhXgEYzP3s3KI1tbWLRXn5lddUl+19J8+fPWPX4KaZSgh4TkxNC9yn6xttrVCyqbERs0LW/pf//B8UKpLsePPYW9bd2WmfeuhXLFlj9r3v/8QGR0aso6XZfhUWdHVFTsrUhgOSZ5czcqUslyrW191pNVayOz94i/V0telekST49ve+b0PjM5bNVVT719xcLwk2AID7NTQ0qOvZv29/uJfxuBq/Ly7O6x7Rzod71NrWJmbjwIEDWhOWVzI2ODxuS0srcoCmKyVgiFqwrs42KxfzYoe5x2v5gnW0dSiBwveR1KNOHXBLY3tM2HhuivmMpLb8btfuHUYirZBfCy1dYKhlfhIYz3AP/2WAJ1JRnoFq0Mm8uVre7euKzyn+/06Mp4ywAK2R2Q/GLbSJ4HPb+3doDeBzr7zyslp/3HTjjXpOvAyj+pgOeIr5Na018/OLYun7d+wUk0UfULYTSju4J9OTk7a2mhEgCs64DRsmYYA/Z0NDci6oLxxAy7xJa0shkutqIVWSRa3DcuvyHwiJ0oQlo9prwA6qk0rkHs75uB8ASg98EYJHAL2lcUQFXFHrT8KQEg2vdadVCgZdKD+yof1HtJ+wtruLLOsHewLrNvtCKCEgsUfbo5zaBLF3M03wcgAgcizGK57AcT7UaCNVZs6q1Uozjtoh6aLkaLR+cRCfb9zHpcVFAV/1uCyXdJ4eEwCecXHmPNifQ7/mUM4SFDrBeI9z5w/7Ki/fy3zMeA8vL1Nh32df9PIIxQqFgg0MDqoMA5ktcnw9E8zlqIxDgJdexQKe6p4denEqMRizJaT8GfpXJ5UQWy+W7bU331K7pnhtUm2jrj10nZh4xqB/+zYliuR90dKqZDKxA7k+ru/UqVOq+ST2kW9ArGJtDUlLWd4evP+onqe5pYxNzS7o+zBue+G5n8hQ6AMfuM2o++eZ3gSev6QB9+Zpb47A5giY/UPGM2a5Sq196ctfVe0mfTy/9+S37L6jHxKzGaS2AM+G0PPBysr4Z5ZXVP+C66wb3Tj4cVlptZwVUACIoi4QZoiNm951bKJskiHbWbGR0TG1W2FjIFPNRgVjs7C4qJ5jbE4d9GFcy260LuA9gEyyrmwsgGT+ZpNiY0GexO9Z5AFNAF3Va0bmPQGYkbmOh2b3S4t6TwgQaM3B+YTNS94dhgnIlebSDog4PoEkAI5WIABPvkP1qhHjxPX6S9lqMZZpjanXXTooB1QR6LIZY3CCkcjiIr0eGzZceT0QZMzZ/EKf0lbZ+DtIA4zBRhKkABK9Fodz6u/HuCkwos7AOigDdHMt2MXPzC/ZyZMnxUrye8aPIIfvINBRM/RkcC8VC5qsVaKAPpaYQ2GKgpHK+vqaNTfRIqUm9Jgj+KFvZjLU4NXVpyP2NrRB4VoHBgYU2DCOjPXIyIgAMNfE2HAdzC8H0WT6mTtqz1EKDIEDNL6DsZJsOmKIuX7GmZ97coK6IuoGCZZmp6fVo5SACrAZ2JGCAjHqMWVG1digealgMzLJYIzkYhoZtIRMPpKzAIy9/onz5t/MncBCB3aF/noEc889/4KktvX1aTGe1NIiHyNR4UG4B/zOSDnLwDWiLnDGsxp0hqDsirso87pGddsVGx2ftEqs1gqlmD39/R/Znn0HBSonp6f1DJQKObvzzttt765dYlGYKy+++JJNTkzb1Oycbd22XYmFxeVF20Of3lzWZqYnxbxQo93W0SkVBMYZsFU4Hq8szlkqXrb/+FuflaLh9LmL9sLPXrGO1hZ77KGPG91bnsHddmzSdvZvtbvvuM0621rt+IkTNjI2IeOgobEpG52ctsZGagU7zMoFu+3WG62jvVnJAADhD378nA2Pz9jCEpLKirW2hXvUR612LGbzYqVnpQCgdg7wDEuEwRYhYAfHNQxkKA/QgmDXXHONes6eOHXO5uYIIuWzqiCedZPnoJH7p/rlkjU2t0SGagSnJzVPMDeDzaZmDNk5QKa5odZGhgbUNkZSblrxkKBqhfEM1IoIxSiwll/XBpOHcUtk/IPLLsF4bWrDXEgsT7EkcyHYocaGtNXAalYCI4jcvPpVLamtTng4KKyeW868bwDRyNAnGFilJIlvpJ1OR6fWVuphkZB+7GMftc4O+giHsg3JL6OaPdgh9hzGD9OWbpJtiYQAVnYtZ3UkQGqT9sJLL9u58+etu6fHDh48aJ3t7apdDX13i1rrWBdI4HhEz9jw/MFCu1KHY3MP5SisGtqKWhzFEzXW1dkd1rxEInLTxuk9uE4DJmEZi8h9iyUZsqk1jtqWrAcnYpQItCajZjCfs/qGUBYBkJ6dndNxtm7drrUL5UyoA45bM6ZSTDkMmpAMr8F28kyF9lpcG9fIYw07uwGio6QB84u5zHexJ1LjiaIl9PsMNZa+jrKWLCwthtr2VFrlEzBxfC9rpljG0VE9V6gO+Bzro4NjjuWsJffMk5WsFYODAzY5NS1Vy/XX3xDM0khSFwpyhvZEtpLZctP1JGWoy+e4JPZeeOEFu+eee6La0oTm0dmzZ6yrs9O2bulTTEH8QDKDl5+HHKX5zkpJ0mzGjjUXyfz8wrJKCkqVmOVLFSXDT545b/WNzSrn2LFrt+TyJIxgO1kTAJbI5pnXJIx5rpgf7Mmht29e9zqzvmZ1ibJ1NCTsoQc+qkTo62+dsqHxKWtobLIPvP9We/mlF1V7TJ9s3Impld8EnpvR++YIbI7AL+0IvJO50Ho5oT6eBEefevhB+953vmUfvu+IzC6olbvrrjtDSw/qYJAFrq8rMPCWJGziQV4assUKdgVSw4sNiMDe68nIVPIzgAugyOWSBAa4ZvL7kP0N9YMKjWW5H4IO/rDBwQiwAQF8ACZsUg6IOBbn0NXZLrDjmXN+78DNmafQ/gX2oFbA1L8Xp1dAGr93owq1rohMFqoZJg/K2ICoYQV4sunR/9A3c3f69THisoIcs3mjebgkV6WSAHZgToO5hzbNMpnhwNgCsgGNBAzuasv94N+Y+gCAOD8/vjuccn2ML2PG5u7AlXMkiOA+k0Dg/YwV9xVjKCSUyOLc2RY5K6CPIA0jHO6vJKQtraGWd+CyxvLAvn22Z/cu3auVlaXINXfZkolgGtLR2S7GAMnZxMSYWuUgb3S2lmu9ePGCpKaeYGBsuLZjx47ZoUOHdI6MkTdl5zz42UZtbKmkecTmT9DDC5BJZjqAX9McJPDkc4wBtWe4GbZ3tNvYyKgYT7kJF6JetKmk7i00OQFlYDcbxU7IzKRcVpBJwoAJrKCyUBCjxhxh/D0w87mjwLcmBL6tre1iHbds2ybDD44NiwzogLkILq3BYMjvYfV8dKmtgugqqe3bgGZUm+fPKcDT4hUrFCtqiE4bk9n5ZXv2J8+hhbVPfOIhuzgwoGcim1myvXv2SBo6PTVlFy9dsuUlTJlCmw71VdW8MfvwkXvtZy89b6X8uuRtza3NQYqPwyq9/nBuXF21ualxi5fy9qufekxyxuOnztlrbxyzluYG+/Qjv6KarG9//wUbGhm3rrYWe+zRT8jUaHJqQqZkAM/RiRmbnltUiwMpIPI527t7u1qFIDXEofT02Ys2ODJhq2vIGotW15BSEmtL31b9PT4+pmCX57K1tVlBMWwpKgt3X6bf48z0tBImfT3dalOB/Pb46XNqerK2npcbpyx1SiWtme2wlGolUrKGpiZJ9gBWyLExUOPe4Jrc0d4mFoa/+7d1a6ypPQUI4zxLoF9fl1RyJ9SvBU9O7p+DRY6FoU5wuxXfKOCZwGG3HFxt+R1AcHR45Arw5OwBnpIl/sNtzpOJG4DS21d4S5Oqj7yNBaWOskztXaMSWIAoah95bqnxhNm5+557NA8wUEIhwRoEQJBcXEqB4EjLWg1TmaAdDCCyXLHp6RkbGRsVi7p12zY7cM01UiKwJuSya5bNrOq7ef68vZaMepIhEcjzQh0vPTrpm8hzU18XWo7w3LPuUVML6GGtg2Wnfp/6dTeBE6tHkhFXcszkkim18mHcuef88fUmOOwGlQ/Xuby8KEdvJPhNjU02MzMbatnrg9ybl0yWMks6HtJXwCB1qEGmi3w0rAmqQVd9bmCR13HmZV1Ry52KzhslB9+NuoFrXl1dUYKEz3PuoUdwjbV2dFgDfaZrwp7OuXqC1Z3hSbp4v24ZwkWyb/Yj9yDgukli+vzhGJiYcQwSi5yz70vBQDC0QBPrHdXmVs9GT97x3jfffFN7FvWp1JVzrNdefcV27twRyi5Y5yKjKVeDcJ7UrcLsl5S0pKdyQuZC8wsrUnuQxMHZe3xiyiamZ6yto1tKBdqukPRE0rylt1fAFcda9n0vtcGN2/f30MMaw7g2G54Yte29HdbdnLZf+eiHdH9On79kL778hvVt3Wo333Sj/fD7f69WLocOXWcXLl2+kvT+pY06N098cwQ2R+Bf9Qi8U43neiWhPp7UNAE8v/vkE/bh++6NajyDuRCsH/Ue6jlHABM1nVaAUw61fO6w6uyiMzm8h8CcTYLA341VCDLodYUUiM+zYVy6dNl27cIJMziGAn5gEggCKbJnM+JYSFLYNNxsiICA73HTnBdffFEb2batfQKKQaq0puMRSPB/vpPjKTjJYbISs8xKRuYibCxIdtgwOKaD1OAEG8yKQmCE+2pg5hgHAAxSOmWbE0k1F0fGyaaExJQx8THjHBgPgodqSRnH9trSwOYFN1qCAaSqLr3ld2z4V9fc0LeTzdDbxshwIcr2AkQJAKqlv8GFd15MIt8D4HYgx/sIukNmPhh5hJ6rwXgDMxDAFawa76G3IazZrl077fhbx1W3tnfvXpuanrTuziCjgvFMJxvEEAA65+ZnrKW1SQkC5hUBFQFxuC46aNQpIHWW0uuJPCuutiqRLJprZuwYVw9gVPtkAfxxP7l+7qMzodwzXDW5b4B5mF/qasYnJwUmujo6ZD4FSIDxZ0xgDWiNwPfCVDHGuh8y64HeidnU1LScDMl4w1hwvXwv5+DyYU8qcC7cG1hvgurRsQkFhbA2Fy8NKCBEXUCWnv5zBMEONB14ciz/dzXj+V6BJ6ATBq9YjtnC4qolknU2O7dsn//zL1pzW6ft3bffdtIfNZezv/3aV21L3xbVs1JP5yZJuBMDvjES4eaRxQ9y20a74bprbWpizJaWF4OSQQYzBaulLnwlYxMjQ9Zcl7RHH3pINVbnLg6qX159fcref/N1Vimt209fPmkr1KQ1JO2uD95idSlaGI3Z6TPnVIu6XopZPJG2kfGpyLAkY8SXSJNhWru6esRkzM4t6ToBk81tDRavoD4I9drrMNK1oS8f7XDoeYtLNSwGYBKXZoAnLCHtM1qp4y0HF2p6iWYyOUk/cfklqCfoR+p4YO+e0LsUGWYioXlKwMyzBIMOeIVBoW8rjrqAge6OJtu9c5tqPJVowKhFxiwVfT9HCzWeCHvfDjzV7/JdgCds89WutmI8fw7wfKfNszo5Vs1+vo0hlYNsqEcFKBy+/oZgHJbL2de/8U37t//23260y6AmmAQbz6KvTV7X7olHnuHF+SX10CQxRcuSa6+9JtRkkiTIZsVUam+qC3WS/nywxpA45dgkvNz8BolrKpq7qONJbAHorjt0rVQzsGO4bTMP6PEaSkuCxD9ca0i28rMAsLg7tKci2VknsOfO4a5+4Du5r6x9zAP2I9Yu7g3rIN81Pj6hRCPrfn//tg3Fho97tRu5g3T1kEbFEyWnBLzk7Moet7zhScBPca9mj1xdXtKcCiUDeSUeapIpucfT/ml4eEgOuuy57Gc467KeOejk3FEi4QAuc6hITcG1+p7H+Oh8rWJ1kZcBPwOYMq8vXLxoY6OjYoRJNkoBEtXzssYEUB3bYBOZF+wNKJUwwUNm7eP/9FPfsyNH7lVcQ4LCXwEM5wPwBEyL5YXdjttyZlWyWqS2jA119gNDI1KABIfvWTt8+Ho5/yIxppcusQrMfVt7eyQbzioOIFlIG5ydO3dpzDq6Om1iesp29/daQ03J7r/vXl3P8PikPfnU9+3gNYfs1lveZ1//2lcVj9x//wP2k58+rwTeJuP5rzps37z4zRH45R6BdwOeX/rrvwlSW4DndzAXukfBEOZCMJ5IwdiJyLDDXrmExzcUl5sSGPBiw3MpEL+jQbna3EetP/gZGVpeZJaD8QMmBdMqwnfwASOxsroqICeZ4vq6AAK97WBgAXbIYgGm1UE8mxHHQ46GIyTnwsYFCwfTpYblCdoJhICE4IFAkesieA7AEvnplDbZYKYEAERYEzLDziI6wHaQE2SNAAAgAElEQVTgSTAZ9tyYrWVDuxNvXeJj45npkdERgfogxQqZcYINgIqkwhvmHsH+H9BNwMRm77WansXlejygobce1wag5Pw96HIHXq979Cw250WGGpAM8HTZrj6XQBYbnCH5Xn7GWBI4u+xJV0sbg0pMrAP9IPluAhYy27QmkPSsUBDwLKzm9dmeng659WKcFNqohCCA965mV8UGMSZ+bZyvNvGOjo2fcUz11cSpsLZW7CZg3iXOniTg2qn7wmHXGVUCHsbU5w//lztzmrYASSsUg6sqoFP3u4yEqkHPBvMZNkxjSDscjRVyN3r+Jez02bOhyTmgeDVrqVpqoAAIZrg46z7C+kbGU4x5d0+3Mum433Z29ahlx9DwiAIReqZS4wnYgZELJh5X2qq8G+O54XZxtbT2KsazbEX1LiyWYjY5PW+pumYZbHz1a4/b3NKyJNz9O3fY7OyMrWVWJTmG4SbbDxvF+PPsSEFQKuu5hSHI5bLW291hu3dst7UMLtH1mlM1kqubnmnqnJbm562UW7M9O3ZI5mvJtMx/KpWi1SfNMstzVluHQ+SyrSzOGG0nP/XJh9UeZ2UVY6NaS6Qbbb1gdurshahFUdHKpbzFjftTUfuJyclZORGnU6EWe25x0poamsWGVkpBugpYBpTA6Ko9SiUmIyTYDu6N7mE2a63NjXb9tQdtePCy9fT12IWBYcl3qYteWcnKHCaZqLWJ8THb0ttjqYi9yRcLmsMk3ZjjQU5Ytva2Vpm6kAAjwbejv8v6SZ6phph+lqHXLu10BBIiCShAFPMhgmd/wSTDevFyxtPbqah3Ij1SI8YTee8/F3i6vFtrQLReOdjwc0EpApB58jvftfvuOxqAj5k9+6Mf2+133CE5bejVGPYYgBKJGKSdPNOqv4QZXFkRsOEmpZLUazZpPoV6RRj1mGT2xXKQmcqgp65Z7sUqu49M3FCPABTDPkZJBCY3cfVvlGw/RnInrud0fGzMpMosY4oU19qSSgWncta3kKSoyD2XPY11wcckGMeFuVegTUskxw0qCFQ7rBUAv8DmhvU78gdQUiGwotx7JRllQERfZhKgSGBh64MMlXvK+1C7wKjK6ZtxQ4kUuQRL+loMzKtUSTUJJXaZcyRxKjo+cuCygFd2vWhrSsqGemKe2xYZX9Uov8Z9QQItCWulrPpREjeu8gguSFeksgJ4Ua9qTPpQc7MGcLyg0ggKjlBvGzGsMm8KY+p/fP9zcyJUNm++dcLaOzsVD7AukxQjwcBz5yUuzCvkvADPNE69EePJ3suzk8mu2cLSqhQ+5XIA5aMTEzY4QnupGrVaOXDwoPYg7juJQGpYkd0jNyZpyZoPWOc6kd7iYox5Hmv78MSY7dnea01JsweO3qv1h9KAV988YZ1dXXbL+95nzzz9lI53zz332ksvvyL1yybw/OWOuzfPfnME/lWPwDuZC+UrtRuM52MPf8K+950n7MiRe7RAnzx5BXgWJXUNWU3fABxI+qA6IHXgCQBkA2lraZHjHJu5XPkiBsqzti7BGRsbFyuBWyib3Nz8gs3OL24EtGyo7NAJNQyP2Q9/+EMt7NQe8l2qSaQ2ZWHBXnrpJbv11vfpfZwXLySwNP3WhhnVabLxBVlkqC3lnDgfgCYZ9QMH9ouJIhMtwxbik6j1BAELP5c8M5K2BuknQUuoKyUYgAHi314/RMaXoPPlV16WJfvBgwc2ZMpspqGnXdOGzMyly7BlZL4dcBAU83LWlXMnWAF4YoDAOFArInmy2NpgALTRT5U6Jzb+RI0kWLSgOXjNQf3Mx4G6y1IxvyHr9KBycGBQvdMUMMtKvsHyRfrnwYimVXeFDG5pZcUGh3CrDf3jEjVJa6ytt4X5OWtra7KublhB6rPCWBGclIplGUXQuxL5rbv8IrEmu+0Mt48p9wM5nRvqeC2P95nj88hbQahs6vycbDR/w6wAohlTwD5jn0rXEw0pKM1mMnIw5dUY1WIBFMSiICUvlFTPipMp18u1T03P2KkzZ+zAgYMKQmAS16lnFOMVAkxvJeDGVwB1JQRq46qFRm6KHPWt4yeUlOjoCC02yLI7EPF54M+R37NqxhNlgLtg/mNSW4vT35EeuSWbmJyzSixpi8tr9vyLr9iFywO2bXu/1dGmYGbajn7oQ0oiTCNPbiWxUxQrSIKou6vTVlcyAglrxdD7t1LKC3wW1mCimxWkhs6OcMiYAuVCL8pCXizE4tKqnG7LkhHmraut0UqFVSuWqJPLWayybtce2Gn33nW7TY6Pqw5rZGzaapINVlObtpGJGbnzAgxrakIP4qXFBbE0mCTl1ouWXc2JnU2my7aWpa9sfWjpw3lzrxIx6+2lb23ZJqZmVQ+3ls+rbq+rq9Pm52Yls+1ub7XRoQH1L8yXY3Z5YNA6Ons0h0iigbgAL4BOpLLcg7aONv0NSIARIwBGZgu4ghknGUeyrq+3xXo62wUMeDbUP5C+q00NAcRIThsTuIbxfK/As5rxRGr7XoGnz59qltNB1tvnFgmDUEMcQFFMskGeDcxWeGEcBfO7W4muVckLmUep2qSSTtwLEnA8nwALWDTJ6fN5wwytq7tPDDSOxCQiqX9Fsnz40DVihGsSMcmhc+tlseGANUAVgAFAurK8pJYVrIUAnunpOc0dWMgCZjuJkDAiGTA3N2W7dmxTgoy9aWZ2TuscSS7mQ6ouqDJYs1njpyan7eA116gWMJNBgl6y5maUAW76tmqFQlnAM0j7g5KCPw601fs4nhAAh42XVLombtm17IahnmojuevxGklqSVgoCSQJO5+v0XXnVteU/IP949kMZmcltTlrwnMhs2w7McpZ4Loo6cgKrCfr6y1fCGqXbVt6bHp6Smuk7zuhfIDa2ZBwps0RDD+A3dU6/M01oYwJzrv0uM2r1rg2hVycsgTaXnXqGIwRyUBY6zr2jALGcwFQh76ryG8TSkoArNlre/v6LJFKydDsllveJzUU8+6F55+3w9ddq/2J70A2jHEfiUMSeDicI7VVeVAlbpm1nNYe2E0ph8qmteX02fPW3bfFOrp6A4u9tCQVTzAwCkkV2r1Qe0wNM0kdrpv9FJMyHHf7tvTZ0mrGulrrrL2h1j523z269oHhCTtx5rx19vTYTTfeYN9+4glbXFyyz3zmV+3HP31OCb9N4PmvOmzfvPjNEfjlHgEHngR31C+sFeOWt1r767/5htgUgOfT3/uOfejIvdqk6a92++23hc1Riz6mKrgNhoXVAVE1+NHGELmGOpBj4WTTCEwgEtEAytRbTZIw8aF26dKA7du3PzCStfRUXFYAGyS0wYAg9PwM2X/koUg5Xe4Dm+mBPcfHtAQJDwBpeGhYbQvInq5lA3jmy9kMYWswL2ITwUofMEDtIkYPwRyiXufBtXufOcCBJJj5ddXhSAZWLAbDG9XSrET1oSVtJN6jEbAazrGyYejj9S/8nONUM5oOJjg3xsNBrrulcg0AFoLo8PniBiNJ0IKdO9I1ACdsHOBPQW9UC8R44AioTXBgQKAn1CphoIKhDpLgUFsq44RCIQRXU9S4UWuWEqvHB5LpZAguYHvVULxemXiuYWFxKQQn9dQLm8AeLTYAPPRtdHbTkxLIdAmIqZHTvYrYFMA0Uk3uKwGM5hZ1gtnAjlTLTflcYLSDO65qq6IaT7LWMn0gcAQoS+JG654oaAMERyBP/eMidqm+oUHBlbP7OJDCWC8vr6jZeQD/ZcnjGK/M6qq1dbRLSglbQ8DktZfOVHANXJeYhgr3L2Xx2pTVNTTaSy+9rGAdEx/cV5MR646k2QGAB//ODAfDpiDhlqtjVK9XDQ70JEZyOAGEOKxFyfIls/HJeSvHU7aYITnyuky/eC527ui3ns4OO7R/ryWStQrAJqdmrb2j02L0vsuGYJDzmJyatJmFabm3ToxPWn263lqbG+zWW2+0rq42u3zpkg0Pj9odd9xjC5m8vfDC81Ys5e1aasbyJbt0aTi4SJcLdsdtN1s6FbeXj52zxaWMtTfX25G7brO6WlgQs8uXkeVOWqUmZd19W21ublFsNb/bvWuHvfzyzyxVl7bbb7/TBgeHbWZ2wUpF3K1hblett2+L7MVInszxnUa9ZYOCfJws88WKAAAACMaIZ7ipsd6aGurk6ptZDvXqs8jvkmmZkgACSRwwH5HltTc3K2mQTiWtUAr1xi3NrXo+ALqtzc02PjZi+/ftsU6ctK1sdem4dXd1REqTvAJdan3pTwyLRYAtFqtcFKtW7Wr7bownAb/a+MRpqVG04cEhSXkb6lMWx4VbXFlgSasTg9U73wbwlGlQ6LnotXRqcVIJfXVh/jkOc/Hpp5+2D955l2Ts7C0//cmP7b4j9wrE0FqnJllvAyOjdmD/Pvvcn3ze+rZul4QWFvO+I3dbrEyyYNVeef0NO3fhkv3KJx6xP/ijP9Zp/dqv/7rNTE/ZibfesEMH99sjn7jfrLhuo0OXLZ5qtB8+97K9+PLrdu1119ut77/VZqcm7JUXfmr/6d9/1vq3bVVN5ejYuO0+cMj+j//z/4LvsqNHjtiuvfstmy/ZU0983f7nz35KZjiFCj1Gyxo72h2NT8/ak0/9wOLJOvsvv/9fBd6++8Tj9rGPHLVMrmBf+MJfWFNTgz34iY+r9v2Bj98vJQxS/ed++pw99PDDli9X7Jmnv2uf/Y3PWGNdrcBQzGptbb1sL736hj373PNSBuzd1W/dHe121x23W3trk6USUIYkQ3DdrbGpaUpTGuxvHn/cpmbnbd+evfaxj3zEzp46YQOXz9mv/9qnJfuG7Lx4ccAOHLrJKrVJ+9pXvmSPfPyj1r+l2wqFnGVW12xlrWif+8JfWSWetiP33GsfuPGwff3rX7GjRz8kMAtj++yzP1HfbVjgr37tKzp+S4p9O2Pp+hb70pe/YvNLS3b3PXfavv27g0KkULZsdt2+/8Mf29TchO3e3W+Xzl+y3/y137T9e3ZbqbRq0/Mzlqrj84/b4vyM3XjjYbv5phv0/OCuD5N44sRJW11bs0PXXadkwYMfP2q51RV7661jdvvtt+v5XVpesjdff8NuvfWWyGyO2IT9Hwl+qPFk70epYrEaW1he3TAYYjxHJ6aU9EbZgQM30vnOrm6pepi3mMrxeZIOxCEoqtjn2RvYjzEqZA9gPU7X1dt6uWT1yUqQ2n7oHs2hgdFxG5uas8amFu2Dly9cUAJve3+/zc7Na03dBJ6/3HH35tlvjsC/6hG4AjxLVo7VCHgWLGlf+do3lWlHavv9Z56ye++9V3Vsp0+f0iJOjUpNLHK9i4csuwcfLndxEx2XkcqCPirqJ/i6AqBgGINrYXXwy78vXRwQe8mizgIu4BO9b+PGxUyAgxfBIIs8QR81Ny5/dROH8ckZa2jAEbVJrAOyRsAM0km175D5UThPMQrqu0aGNYBcGFfZ1qt2MPQhq0uHmgsAJr8jOwsLyXlyvpw3xwZ4unMrQBtw4kDcwTHZaTmcUnOVCHUxboLjLq4ODsiiYnzBMdzwyOtxBOgaAmPLcejRxncTuDMuzhBuMBAb5iFXzIwIDnk/94b6VsZEm2tDvVincD9DPznZmVTMhgaHdB/YZDnflcyi3sf3cTxJTWtrNW6ME8fEcRT2iOvm/k1MjOvvvXt3SyYFYFANaiEfObiGXn0Kq2PxjZYBG0kNMT5k0b0WNtQ/ch7OdCvb3dAgadeVORdchwEKBIIcD/kj4B4plnomRn1P1U6oUFCiABDK2DrI4557LVqQWf+/7L0HdJ3XeS24by/oHSxgQWcBSIAEwd47KYkSJVHFduzESRwneTOTl7Ve3syaNDuWLFuWe1GzLImU1SmJoiolUiQl9t4JAgRA9HtxC26vs/Z37oEROy/xvJn1VrSMu8iFdu9fzn/+83/7+/a3t0rI0F+PGXZWRShCwqCF48E5wzFkXynHiP91pZWf9XiHpTrBwJs9s1SSLS4qFSo8fSYtGe9AXmfWuHiMGnhqYS8eK49P+cv+fsATUJl/Us2GA1FcudGJAbdP+i2HXC700Zx+xgwxPvcN9Yrvp8Vih28kgKGhYQEUnBNCl2S/tcMKe7ZJ+nnPn7uCvJwCdHd3oGV+A2bUV+HC+XM4fuwk7rzzHpjNTjy76zmUTSgVYFBaNhHXrtzA/n0fIctmwYMPbkdWlhW73/8Mt3qHYDGmUVkxAYsXzIPLNYiu7m4MuX0IxVLILyyG3+uDRWiRFsyYUY/X39iNsvJyzJnbjP7+QbiHfUKtZWUqHPKhYuoUCUx5/xN4svLGa8ykQSyRFIsWJrpoOUXGB305rZTZTacwe+ZMeNwudFPhkxT0YFAM55nYUyqmtJ8Jii2MQe7dLKnk8/qxlcDvD0hCjOJuHW3XUTV9CspLi5Gb7RT6q92m6KBUNKZIESmCsg1d7ZJERxLpfwN4UuhIXgZFESV9XICniJYpVdvOjptS1RPgyXWQWQrVIPo7wFNTaUdbAETUV0wspf+USSzFNkhLNY30RAb0vG8uXjiHVWvXIwmjtHCUFhVg6qRyOa/9Bw/j6s0eZBeUYPXK5fjWI99BKJrEn/75X+CF536FL953FyqnTJK5/NQvn0V5xTS0LFiMb3zzW0Lx33bXdrz44ovIzXagauokfPHeu1Can41o0IeuATc+PXURh46dQcX0GklgdrZdQZYxgRWLWnDHbVukSrjv448xY848/MuPn0Y8EsKmtavw6fFTcAVjKLAkce+a+Whqng9bToEAIFLI97z9DnKLyvDC62+LOvzXvv6X2PXs0zAnI1i+ZDHs2QU4evyEUK1573DuNM5pkD5LsiRudXcL4PWMhGA0JHD7plVYvbRVEgDJhAkj4RSe3vkyKmpq8PLrr4ky8trly3D5/Dn8zV9/Hdl2wG5VwlLhSALP79qNltZVeOblV+HyBTC/eT4CXg+uXTqPbKcBt9+2XpIbJcXlKCoqxacnL+JKRzciI26sW74QG9YsEaue997fB0d+KZ554XUkTU6sWr4SN86dQSIZwoLWZgFU06ZWIRpN4cjR44jEIojFQ5jfNBMrW5tx9vwVlE+uxrO7XkY4HsXGLevwwQfviChSFu+NpAlbb7sLb7//OrJz7Ojq6EJLwwLcvnE9CousOH7mGGAtwN73jmFwsA+LWudh2D2ArpsdYN1z6dJlsrbt+3g/Zs5uEBXjr/3RDlRPKRdBRK7RfB7xPcePH8f8+fPlNlAMET5jQ7BleidJVaayNunxFCbzBULi38k+z/5+lXgeCQZgtdhkPZg1u0Fs3JjopDIzE21MROgWHq4bqs1HKe/yGPiVtPsBtxvlJbkoyXVg67qMV/rlazhy4jQKikqkWnvl4gWhNxPIXrt2XZ6t48DzDzpsHz/58RH4fI8AgacJCYAqe1RfTJpAcaGdL7wioiX3br8TH7zLpvxViEZCmR7PZSICk2a1M0XZeAYsKqjnoqpVRnWlk0Gn7p/UAEvTbTQw5O9HgcOY/o22tnZMKJ8g2+QCrvsIx/aSso+GQaT09o3pteR7CAJ0byTtW5jVn15ZrQQIPB4BhBPL6ZWojKupUqoDd1YNBOQZWEHgV9ohROQ8GVDyAcSMbXDEL/5mBBDqHCAVM35PIENarlCMkyp41X2bGsRooSAtoKP7WnRPC9+n1fE0UFT7MaGvt0/A4Vhwz/cQsOleThGISSgQpi06+D0fxDw+3fPIgJdVT/6Nx8lt8v0EgXyI8hoqGjF7GpUlCQNVAmOqL5KKzONRn1XbZ58Z+2pElIi2EVQvzVjIsALIMSNtlBlkk8kivcM8b1K4KFxRXj4B1dVV0o/FqrTTzr4vBQDFOiJzjKo/LixKlGrcSfXSvm1q/rFqrgG3sh3Ikf48fWwMNnlMyWQanmGPvFeZkifFT9HOBEOm70r8TOPxTCZbjRWLPKSzEdRq6XxSwwgo+OIcUMq3FEii+Xs6I7AVlp/Zn6yuSRz5+QVSbaaKLsFSnnjHmnH85GkBxgT/tI8g64BVLwb5ZiuFn1TFSwMBTeWWBERG8Zb9r/8W1XZs0kfmmbzJiETKiLOXruPjw8dQOnEKBoaGxcaCleeigjzctnk9Om9cFMVXzslwJI6e3l6xtWCGPi+vQNgBpAbbc+idakXbtU5UTJqCK5cvoLW1CZMmFuPcubM4f+487t5+HxIpE1557RVROZ7bPBdV1XVob+vEi7t+LX6cX/rivVKRfWvfEXi8Ael7NKXjyMtyyBzp7ukVkBOMJGBzZgs9WpQrbRbMnTsHL7/6igg9sYJGuxNWZHiuZDSEQj5lOm8wSkWclGGCE65t7HnOys7FsI9JJJvqPxRWg0pgEYCQBcF7XeyHSopx9dp1GtMgJt4mmcQOfRGzs0W8p7AgT2jl0sfGHtdwBPn5ebK9jvY2TJs8Uei1BM5lpQrgSuWaTBIm8KDsWbjvDOwTyqD0y43x8WTF8/9v4CkYNsM8kK/8Rwokx4U2HhkhGUlMsRKbNoroy3vvvYc5jbNRWFIG3qrP79yJe+66Qyp29EmF2YIhbwgHj57EhvXr8NOfP46LV9tw+7a7MNDbjYIsG5a0zhO65WM/+gnue/DLKCopxTe/9ZCsQ/c/8KAAz9qaSlRPnYSqKROweN5cRJgIM9rw0pvv4YMDn6F2ZqPy5h3oRfWkEkwszsfa1SsVGySVwkgsjf/yfz8EQzKOzetW4cTZiwgmjVizcC4K0l7U189EUflkOCyk2kdF8bt3yIe/f+i7iMKGpvktiIUCiAY8aJ3fhEhMUe9ffvVllJaUoKqySoTr1qxZLRV/tok89dRTWL16tVQu87JM4u8Ypfp22ooz56/j4LHT2Lr9bjzy2KPS//2lBx7ArueexfatW7B2ZSsoUMsERSRKKxKuzyZ85+dPoc/tQ0vzfLgHBxDwujF75nQYEcW6dWsQiyZw5UobrnT04tTFq1i2oAmF2Wa0NM0SSrzF6kB7jwvfeOSHSBgdWLtmHY4d+BiVlZPgcJpRXVkp91BXZ4/cQ7Nmz0Qw6IXFksSaxYswaXIlhv1RPPLYjzHoduGue7bhrT2voXH2bFiMFhTkFSOVMmPZ6lY8v/NpREMxFDiLsKx1PmbOrIAt24YBTwyP/vBZDA72Y+XyJfD7PPRxkr5rJiVra+vw2ZGjyCssxMmTp7DjjvVY1tosz3AmNubMmSNrI6uQnKtco5UeA6nDCngykcn7l8CTCSb2fg8Oe2WOEoT6/Yqi7PX75HnFmIIVViakGSNo4EkmC/erhApVWw1fVIqnJgWTjLSYutbejtqqyZhYmIONq5fLs/TshSvYt/8g5jTPQ2vrArz60ouyLhAsHzlyBBUVU8eB5+c77B4/+vER+MMegev7fpE2puPSRyVU27gRkZQJz//6Zck877hrG95/dy/Wrl2LSDgoCoR8SLLvgkEve27YS0NwQcCgq1t8cBOwaENrLRCgwEoi40+ovmdwrBdmLtZCUSUFUtRvR6Qngg8MBltcmNnXyO0TFOjAOpGhixKEMbvJxZ49fOz90cqs/CxpgMw0ysNA6LxplJaUZkRhSI1V4FWIwBlPPIaL/J40MVLx+IDx+v0IBAOKZmw2obioSMAhARoDVJ4Xz50PGoIUVrZYVWUVhT0lDD6Y4Za+NlaBM7L1IyN+CSaEAmxUAhI8fgITfq9BDc+bmU+3a3jUfkUDO03t1FUvCmCIrD2pxr29MuFFPTejCsjjFOqrxysPQznWaFSuJc9J0WgJyJJyfgyKec319lnFkYqQjVQiPpDZm2mW60ABjbFUX12B09VNbpP0W/ZpktbI/hUG9Pw9KUXM8BJo1tfPUCbvJkUdFrAooi4KJJIOrCqaZulrYmJAV4+1QIcG2TxufX14nXU2mucg6o0pthYqdWJtrUOgx94xod6y7062r+aonr8cQ547QS3Hi+evkx78G0GLvjYEmEOuYbmuWmWXY83Pc95yu9yO7CeVgF1UoiM4e+6CXCMKyRTlk36puvhI97ZkVDA18NQMBM0yGM3wE3n+HlRbAvtkgoIaFrz4+h54glEEo0l4fCNybqxq5WVnY92a5XAPdkryhRVC9oO1tbUJ3e3KtetYtmwFDh4+hLr6WtizzAgFY3ANelCQX4xh1wBmz65BY2M9Tp06KRXP1SvXIievGO998C4cWXZUTJmMOXOa0d3Vj92v7RZg+SdfeRB2pxV7PjwkirQFOVmwmiC+mDPq6tDe0Y5wNC6VCmd2HmLRmMwL+iOywrT7jdfFXoPAwecPwOel8nFE1hZWQGrr6pS9jYkquX1KkIXVT7cbJaVliMYSsDvsYjE10N8n1Wf2jrNfnEyRWDQiQ5yTlys9f1TC5LFwG7yuXDd4/ZgwIHVdOlszVHfSlTnvCEgpUlQ1bQomlJUIrbpiUpkkx4RWL+q1BrGVYcXTmlG65u/+VwLPseBTebkotV0ZAyYmxSfXiEQaIg6VTAMvv/wyHrh/hyQC3b4RvPHGG/jjP/oiDMmY8pml5cRIFIeOnkRtbS1udvbghVdelwTM+jWrceKzT7Bm5TLk5+Xj4OGjKJ04GfUzZ+Kxxx6Tius9O+7Dr3/9ApoaG1A9fTLu2LgG8aBfKNm9Lh9e3vMhDnx6AlUzZosVl9/Vj3mza7FpzXJkO2ySbCLw9IYT+D+//SPEwgFs27wR+w8fQcqWja0rF2L9vBoRl4omIX6z7CPltQ7E0njxjXew/8hpOHPysHzJIhw9fAD337Mdvf2DWLCgFd/4xjdlXLbdeSfeePMNUSy90daO6ZXTsfedvVi9bAkWL2wSGmZeNudZEiP+KF546U3UNzYjSFpvTxeOnjiFeU3NiPhGkOe0obF+OhYvnIN0mgwg3uc2dHUP4mc7X0bXgAeLFizEQG8vgj435jbWYMP6FcjNyYJn2I+BgSHs3XcY7T0D2LR6GRY01aMkPwsOqxmBUATeUAL/7e+/BWt2EZYuXY6jn0dzOTkAACAASURBVOxHU9MszG+Zg0sXL4ha8NHPjgkIra+rRuOcepgQhxkGmC1O+EMp/PO3votwIoZNW9Zj9xuvYl5TE+bNnYfBfhfq62Yhp4BquW145ulnsah5MebPnonm+bUIREbgGkni8ad3o39oAItaF8DtHpTk+LrVK3HkyGdYvHiJrLGnz57FtavXcM8d67F0QbM8706dOoUlS5bI85NxCQFcc3OzrLe5uXy2BjIVT/aQs6/eJkJC/mAE7Z23YLbZpdczFqNXsxdW2veYVAKaL7JXuD4zUeX3+WTe0+5IJ+F1kpfrIu1mSA2eVlmJjq5uzKidiuJsG1YvXShrDu2d9n1yGA1z5qKxsQG7X31FkjlMRhw8eAhTpowDzz/sqH387MdH4HM+AgSeuuJJyhOptvTx3PXiqwKo7rnzdry3922sX78eoWAAJ0+ekO8ptz7sGlLVPatZAi4u4gyiNe2QwTdBzaiCXEZYQtP+SJdkhUholGPkzccGzuzVmlIxRUCOFsNRvXcq66+qhWkRWiB4YZWMsusixz7qlZg1qlobjSWlP43Ajj1yHqq8lpRIsMiHEoNtVhxFeVA89tIgqGWPHatJ7M0kpZbV4ZudN0XqvbiwQIJJZlD5N35lsE/gosED+/XKS8vld9o7lO/jS4tIEOwpCg5l9qNSDdS9iGOzp+KhmmY/GnvC8qS6yd5WghxW/vgZ/qx9UjnGVKGlfQvHTlc4uQ2dKGBPKS0saPWhQRk/z4onqc4XL16U9ypLg2wJsnT1mkElffNsVrtsm2NPYM3xt9pYJVXWJ5SU5zXU6rJMEmiwTFoiKxUEnvw7e2TV2Nlx5MhREUeiJcuEMuXDqhMOGhQTCHFbHN9hz7CIS4gapYliLeyzs8pxcXw5Jzmf9DwjtZfXjYGa8uULyrhy/LUwlBb54ZzQCsi8xrqKqmndHBN9HblPqfpmqkKquqsqvxwfqiZr+X/OZQZE/CzPhQEL6dr8mX3JjixnxsJD2XSwik51VFbBJIEiVXalMqzHZqzIi94vj0UESMb0co5dwsb2ePL+HHZ7kVdYgj3vfYwT5y4ht7BUDNXZ15pOJeCwWlGQl410KizXh9YfBGOs3vL4L166gkWLl+KzI0eweu1qVNdXYaDfhfNnLyPgDwp9ubg4B4sWzsfpUyfRdp1VnwYYTHacOHUCNodJ7tUli5dhaMiL1159XZQyv/LHDyIY8uO1tz4URdFELIIchw2Ns2dK8ojq01SkJAgpLC6B1zcigJhCRlOmVODAJx8L6J9eWYVwmOrGfgwOuCRwdTosInDDPi9eFwpDEYiw55vziz1d9G0UpWmnE27XkIgLFebni0hNfl4eBgf6ZR5SnZV+fN09/YgmmFBTyTmOf1lJidCkSZdlWySrJkzCELzwurNv0+/1oKZyKgpyczBtagXMRtVTzgRIXobWxwQg+0tpzSI0anVn/i+peGoGhp5DWq1W/ERFzEbdZ5yXBJ4U66HIGO2t1qxaDq8/KJYUvJfmNs5CKhqW+RyOp+AJxnH01FlMn1YFt8ePXS+9hkQqjR1334WnH/8pvvanf4Ljx46hecFivPXue/ja1/4M3374YaEr33vf/VLxnD2zDssXL8DCptmwG9NIRkNIGO3Y9dpefHDgMKbVzBCF8oBnCMsXzMG2TesQi4YEOLBCTZGrb/zwSYQDPqxbsRQnz12CMStfgOfKxqlyPXMLS2CIheAddol41KA3gOFwEv/w0KOIpYz48pe+iF899Qv87f/xX3DlyjVUVlbhjTfflPuavahU9n3wwS/i4wOfSGIzFg1jZWsTFrXOFdosq8AUHXK7Q/jk8HH0DXkQRwoNzXOx8+XXYLdn4et/+mfY+fST2LpxJeY2VKOkMEcSnJEglWLt+NZPnkbXgBerV67GjWtX4Rnsw7Ilzbjj9g0ikHaruxdXr97A8bNXcL2zF3dsXoOt65bDkAjJeOTkF+FyWxceeuxniKYs2LxlKz58hwnp5Thz5jiWLFmEjz74CNWVVSjKy8eWTWtQVJiFEb8bdqsD0ZgBkYQZf/vf/x7RRAL33r8dO3c9i2VLlqIovxjuoWGERgL42l9+Gc/86ilcPH8RjTWNWNTSjJrqMhjtJiSN2finh34Bl8eN5cuWoqfnlvTjUqX20KFPxEe4vr4ev/rVM3Jv/sWffAGtzXPkXiLg43rEe54/v/TSS7j//vtlrbTZmCwcGa14ip2K2QqDiT6eQQGedme29HX3ktZPpfu8XPi8TD4HJelJwTcCT+pA8N4m+2b27NmynnB/uu2F4kIUNCPwrK6tFZG22TOqUOg0Y/nC+fLZngEXDh89iYqp08QS6KMP3pc1YdGiRcIUmDSpYrzi+TmPu8cPf3wE/qBHoO2jx9NIRWGQiqcJ0aQZoaQRL77yuqgl7ti+TRY+9niyynX06FFs2LBeet7a265LrySFKAoL80dpnLoSyeCZATkrOb8RwFEVJt2LqJVkdf+dBqEaHN261YvCDAjRgbVUH8XrTNm48PfObGU1otVItTIof6c/J0A0mcLZs+fFIoSVBlYhS0qKhMZJwZ1URp5eAnSLslehaEtpaZlU8UgZFCpZhl7GCqXdQmsVJddPsCRCNxlArNViWenIdmaJaIX0FmZ6NwnsNCjiZxgY5zKQF0EOpf7HbTBwYxVEb5f7Y4+n2/UbD0hdNdaAUwOPkQCrlkYBXrwm/KyoEk6eLNtUPVi0JXELZVlfG+kv9HikAseeLH7lewkEaGDPa8XzUlXqlAT27DlVVT4KpFD0CTJXOA/4XycLeE10P64IKQHSA0klUTUnSOFjZTKNq1euCuiiSqDRGEc4zN5aAi6jAoZGg6gU8ry5TdKlcnJzpS+GVFex2Ckvk6oX+ytJX+UxcnyYTGGQwrEg8OTvKHXvdCilRr6P/mviNZuISU8S3yNdVKkUent6Zd85uTSVp9Koop0X5BfA4/VKLx5/R8EljvnA4KAINQntkcdJ78CM0jO94AhkeK0p7iRgmPTvtJqLVy5fkfuNJuWstrFwSVVLsWvIKJzq6q2+R8bSIPXvOG6/D/Dk9mWeWRxw+0M4f7VdfDFv9fSLsBBFPUgHnVhWiu5bXaI2TKEhAiOqh/KzpNpm5+aht39AxDEqa6ah59aA/A+OhFFYkCvXtHnuTNkW0ZLXG0BXzwDiyTj8fvrm0uOSCsUEu8pix+HkdaCPnl/UkSPBALIcVglES4qLhU7HOUm6YXZeHoKhqAB9Vs0dThtCwRGZZ7y27DkcEiAZFupcUWG+gEyuKfF4UvpZVQJIeQTyc0zQMLlDqw4mropLikW8hPctgSTXEyk4IY1Bt1tsOSw2h4gvSdXF5xOgSuBOoMw1htecCqmkKXPeUsU2FgmhpJDvM2NqxSREgl6UlRWrhB6ZBQYI4Byl2mbUO6UiKuxv5SGp/qtqpIKlVAu1gnYqTLGRykfKO5M1HTfapceTdM3fiAspoaLRXs7MU/N3fs7YpCRosZXpmdcVdzJq0jCJN+LFS5ewsKVZ7JbOXrwkiZjaqmmwmRQZmMI8fW4/DnzKClotDh85Dlt2Hg4e/gzz5jYiEvShvroKb+99G5tvvwtvvP0O/vqv/gLf+96jsjbc98CD2Llzp7x39oxqLG+dByt7lg1J+CPAzlf24OCxU6idNUfurZDPhcVNs7BuxSKQscw1i/Ni0BfG333rB+L7Sirk0VPnAHsONq9oxeaFM2RMeU/YKcQVj8JKpk8ohmDSjH957EfSE/3HX/4KTh8/InRwrpkXL12W5+HVa22Y09Qk6unl5RNx+cpVHD9xAs1zG7Fjy2rp/QMozKb6Nfd/fAQpgw0ffHQAK9asxORpFXjsJ49L7+H9d9+LAx++j+aGOmzesBxOh6qEGymI0zOIHz7zMm72e7F6xSp03+yAZ6gfixfNwW1b1gl1+1Z3H7q7e3H42Fl09A7gzq3rsXbpAphSEVgtRsTTQHefB//40GNIW3NElItCXqTTnjt/Wujr58+dxay6mWhubMCcWTWwmdm3z+RcUgSO+oYC+MdvPiLAc/u92xAKBxCPxnDq+GnMntGAi+fP4f4v3Imp0ybgzMmzCLhDmFk9HQ0N0xBOhOCPmPDQd59C39AQli9fhqlTpogydefNDsVUQhr33nsP6Pva3dmJ4nwHFpLeHIlIXMCkNKueTCK+8MIL2Lp1qzwT0+k4otEgnDa7zGpaPxlNFqFNuzx+EWVKG8yIxlNob+9WLRbgs9kmz0V60BLY8t4ShWPad1ksQpsmQ4LPb4Jeroek/M6aNQtdXV2YMm2aiGeRalue55T+Yr7nEhMAp8+ibMIkrFu3Fi/u2iltGStWrMD+/ftFnGi8x/MPOmwfP/nxEfh8jwCBp4G0nGQKaUqwJ00YiQGvvP6mVC7uv+cuHNz/MZYuXSp9O59+ehgbN24UNVu/d1gCLdJuGagwqCc40RU/SsczXCG4Iu1EzJ8ziqKagso+RE2h1f0XBBMEb6wytLd3SI+nUmlVnoq6N5JBoAZbVLxlv54WdtH0Vn5OA10JuNJAT1+fVLTYk0PBpEkTJypZfbMJZnqDivR7Snp/CBAYELJnkX1tFKwhuPL4/XKuBDocO54Df+a51tTUjFZn+eBhpUuqpImUBMSsIGrrDE3ZFBAkMv5mssxG6bp8yPF8ea4cV237IuAnTXuAoYy4jzLd5vb5GY4h/yvlTbOIQfEzGiDr/lNdSebPzMBXVEyRhymrqLrHU1cNGbyy0sZx6eu9JcfF7THAZ6WGVUn+jg9ZXjuCqmiMIj0JAYUcVwJZBs2szIrICvs2nVkCClg1ZyDHnxl+8jzCIVUdaWyk8mkJHA6etwLKmjrLsVECTmaxjGHSgf2Fyk8ygY6Om1IF52cILDjntOVLR8cNTJxQLsfN/WohFAIgHhuvKc+FVGhWjgkqOc660knqMo9DnXNitDLP7cnYZ+wQeEwMfrQYEas+rIaxp5ZVWL6Xc4hjLmq7iYTQmjlepCPyPQyGi0X0RRnVy3ylYTnVoDOWBZoJwP3rxMNoNUr3Tv++PZ4GCmIQC1owPBJGj8uHUDQFjz8g85HUe/Y3DvQNIBxNYPLECaipmiZiNARCVGs1E3Ankmjr6AS9Kj2+YfT3uWA22sWioqSY1zyM8rJCTChXyZ2S4gn49MgJxBIEi8NSxXS52I9NUSyCwQRMFgN6+m5heNgnFG+CXa5PFOxh5aO/rw9en1fuXVa/e/vd8AfY10t7HFrlpGUcmVigTUZf32Cm2h1ANBqSirtBxtgsCQxeL7IeCDZ5H/Ja8V7Py8mV+aQUouMCBsn04BBT3ZpMjFAkiqqaOgTDTCgkpKePE52qtRQE4hrELAL/VjZhgiQseH1J36fPKenDFBDKz8nCxLIiZDmtap442M9qA0GeptqqHk9lTMPkmAj9ZOx6BHcaFEOE6yDFhUwWq7RYMLAVu4hEAu1tN34HeOpe97Fzid//9hzj7nge3DN7TqWNgAJD5K/LGpqScbhxow3z5jaITcXZC5ekUjS9YhLMlBoiYDdaMOQP4+NDRwR4Pr/rRWzdfg+efW4nCvPz8EcP3ofLF8/jwoWLKCgpR3t3D/78q3+MRx/9jqwhO+5/QIBn89wGNM2ux9IFTbAiKX3A/kgav979Hj757CSqSbW1WxH0DmLh3BnYsGopTPQ/Tafk2LyhFP7bt74PQyouFc8zF68iZrJjy8pWrG+uFrARS5thtxgEeNLmxp6dD3cggieeexFX2m5iYWsr6msqcfbUSUybVok9b+/FmrVrsW/fR3BmZ+Mrf/xVvPveewIoDn/6KZYuXoAv3bEeFlMCKR6zxYSeXhe+/4PH0bJgqfhIVlZXomFuA17e/TaOnziNuY1NyLLaMDLcj9u3rMHsWZVgCw2FcrzDI3j458/h1lAQm9ZvxPUrlzHicWFecz3uvmur9Aj39bLfPoJX3nwPA8Ne3L55LdYubYEhERbgyaRDZ/8w/vHhHyBtzsKKlasxZUIZOm5ex2dHDksP/OxZDThz8hTWLFuKpQubYDFGYTax19iMtMGBAVcI//Av30Y8lcZ9D9wryeqTx0/g7KlzaJrTjPa2a1i4eA5u37YJprQJvqERWNNJOLPpKBxHKGHFP3zzp/AFg1i0eCEaZjfg4CefCOhkPzHPY+vmjaitrlTzz5BENDwi6ymfUx988AE2bdoka//u3bulgsjnGUFnKORHbpZiKsnNwWcZE83BiABPCqr5RiJwuZSYH4EnbbM6u7vFgufKlasSG+QXFEjSicknJkpV60ZKjoH3AVk+fC5Ku5HdAbPdDqfdACeFrRa2yDPP5RmB1ZktXsR8dqdiUSVclJ2dEbrjuY6/xkdgfATGR+BzOgLt+59MU8eWFU+h2sYNAjxfe2OPVDTuu5vA8yMsW7ZMqHWHDh3Cli1bhGrJiiE9yfiwLS4uGu15U8bfSgFV0xlVYKZAIF+aEqj6fwzyXgZzBK8EJarp34jLl6+iuqp6lI6qgyiCOV0pkj47sfhQwE3Te3VVUQfjDDKZkaZKJRVpJ00oF5+t8vIy9fAiyIxE4Xa7xIqA4IuBMMEnt8GvrHhK9TInd9Q/kjUnUmu06q4GEBwDUm20wBGzoAQfLIVQTZcS9G1tNwTcMHgV0/NYTNRur1+/JufBShyPi58jiOU4seeJ22bGdXBgUMaM7yM40b2v3C+3SYBE302CRY49AQ4fghwn3fuoq8ukFE6cOEllY6dMkX1xv3xY8hh5zRQNNl+q36qXVV1PAnOCRJ4r90NxHO6DFU8mJjQ9WlNc9fzgdWT1aGCQ56ZooqQtUnmY7zl96rScBwExA32jKQmHXQXePCZeF6rO8pzYz0vhBh5/WfkEAYusaLPvhlUw0qIIFGtrauRacly7OztEvIiAlR6bSu02W4IKzi8mQEgB5vtpoc4Xg4Oxgk78vr6uThIMvH7iK8vqeka4icfIChfBKa1T+DMFONgnRLDLn3ltdYCkz03Equjvac8Sih5VTSeUl0j1i1Ua/ifo1P6XzNRzvxxDXtOxNEjd7yn3o1hdqAVLU2v18jWWaktVWxrZx1NGdHT341Jbp1hHkHZGGiorJewr7Oq8hattnaivq0Vd9VQRYqHaJimTrG4MDLnQ0zeI/KJCdHZ3wusJwGS0AykD8nJZHY+hYnKZVCGLi0oQjSaUIm04AKMxiRn11ei82Y2uzj6Ulk8WI3uC0mgiCiOM4hVI+xFe66rK6dI7zQok1yfOIV7PM+evwDVMdeIowpEg0umEgGNWKwlce3v6EAqGlcpyLhMQpDTnikowe5jFR9hkxpWrVxUgDIXkP8eac510br44zlxnGNCS6kj7BqJ3KmMygUCfSb5Id6Y4UBZ9WFntpB9yJIqsnFwRLaOnL2nUvOZOmxU2i1HotsUFPOYCAcnsK+W6RSEj+lYK0MtQbdkK8fsATyMZCxnxNF5Tgvqb7R2/UbXl2sd5n6nQ/zbw/O2KpwaerMSzGqsr62LbxDlJwadQBF1dnWiYUStVpYtXrov9R31NNSygry8J2Ga4RsI4eOQEaqpq8fMnf4n7vvRlvPTqbgT8PvzNX30dH334HmbOmo09736AkomTsW3rFjz63UcEDN5z7w7s3LVTejznzK4T4MnarhkJ+MNpvPTmh/jkyElUzZglglMBzyAWzqnDhtVLBHhyjWZbhjecwn9/+IdAMoY1y5bg7KWrSFqzsGVFK1bNmaaUgE12USlOxsIoLspHJJZAOGHAW+9/jH37D4l1119//c/x/jvvwOrIwZkzZ7Fjxw48+fRTos799b/8S7FYaV3YikOHP8XtmzfijlULxKfWYrdiaNiDM+ev4sLFdpRPnCp9x7ScisSC6Bty4+zZS7BbHLht0xbse38vVq9sxbo1i5HttCAcDMLvD+LRx3ehxx3B+jXrRCUV8Qhqqibi7u1bRSWZ93AyacCvdr0GbzCMzetXYP2KhTAmwzAbaYVjwK1BL/75kR+Kqu3KFatx7sRxLFzSgpOnT0jf48wZM9F/qw+Ty0qwaEEjmhpqxF+X8zCRtmFgKIhvfPtR6fG978H78MwzT2PlipUY6BlAQV4RujrasWptK1pam4CkAbnWPJkPqbQPBosBw4EUvvWdJ+HyerB+/bqMfoIdZWUluH71KqwmA7Zu3iAWM6lEDOlEVOyaGHfwWfbRRx9hw4YNEmewp5hiQ1RrDwZ9iISV2JeopVMQS0TVeA+Z0d7VA5vDiWFSqIdH5BnK+5U9nnwulJaVy7OX14WenexRJhNCt8TolhYeg451JB5KphCgFkWOFblWA1YtaZX151rbTZy5eBmV1bWoqqrEtcuXRJeCyXu2tAiI/ZzGm+OHPT4C4yMwPgLoOPBU2sgAM5VEMq16PKnk99ruPaJie9/d23HowMcCPGm6TqrHHXfcnjEvZ2CvjLfZ26WrjxxWgg/dyzkWbGgqoBZZGdtvKAFZpuqjFGpNOHv2HOrr6gXkaKCk+x11Hye3L5YhyaSAE36WgIHBIMGDqEsWFiqVV/ZBAejuviUVGtJiKiZPlmqFHKfYqVC0Rtmp8MUHBOlbfLEPMhqPSVKU7xcxFfZGZmePqvLqwJ/nqunGBCf032PwSmBbUlIqQSvBBR9QPBdVPVSeqPxeK7Dyd3ywEfTpHloFpm1C9eT3GvQQgOoeUp4HKzQUdeE2+T5tR6MrYhxLgi051lBYKMXcN4+NvyeA1fYe/J7ZWlbBSAMkWCK9lpU5AejJtLyf+yWgYgAei6t+TFZitaKtrnrr3q/CwmKYTHahqvI8SIfk9bpy9YocV0vLPPkbwQUpw7pKTODJbRF483cElcwyC1CmwFSMSYRhOXfde8rtcx4xqcDvGRyzgsK5wiqXAg+s1Ciwz2MmIGCfb4I9a/SLjcfl3Bm0MKAeGOgXoN7XRzpynozb2Eoyj03ReJnx9kgyQPfbCqihSqLXO3qMWnyL14rBzJDbL1Y8pFo6bWbYrCZFY9SepEnlM0qqp8DKDBVdg0+VGPiNFcbvCzxNRoqlxGEw2tDZ58LzL72OlJG9TxZll5OTDSQZ1EWlIspesaLcLJQV5SEvxwkRciS90mjG4LAH4WgM8WQCI/4QBgc8SESTmDSxDJGIDxWTS4U2J9cgbYI/SMGqCMIRHzZvXIe8nHw888wulJZXoKGpGf2D/Whrvwar0YTiQtJ7FSuAL8636qrpmDplqtDveD0uXuuA2zuCSDQsPWvsxWTAXVhQAKcA1wi8HoqhOZFKx5U/Z0pRjdkTzmp7jDT8KBWccyTw49wk0GeFkgwKJopYueP84Hyn5yfHjxVTM/ufWZWOkiKvaOIGqmA6FaWW3oa0o2HAq9W5nbRhSERhNRuQl0XP02xMKMkX4Cm2O7QlYt98OinXgkIr/6+Bp9kqarOKhmuSc6KdCtsnmDyQPk0Bnin5+38EPMlw4fmyf55VKAbhkvTgPriGGi3CbqC34sqli0XAhxWlzz77DNu33Y5IwCeV6CRMGPQGcfT0eVmff/X8C1i+diN6B4Zw8MB+NM6sQzgwgtu3bcPPnvglFi5bidbmuXjse4/KuRB47nphF+bMnoXGWbVY3tosPZ4Enr5QGi+9tQ+Hjp5CZd0MWGxmBD0DWNBYh42rl8BsVFkZ8WqNAH/30A+QjEWwfuUynL9yHRGDFZuWtWBtc5WsFRHYcLXthnhGnj9zEvfu2AGzPQeXb3Tixz97XO7He+66XajV7JVm/+CGjevx9p63MNDfL8Jpfr9XElOuoUHxMl00uxIWUwpJI+ALhrH77Q9QXTsXvT1MvvFZF4Uzy4JFSxbjkW9/T6qa991zH957Zw8aG2qwdHETplSUSXKju7sHj+96E92DAWxcuwE3rl9DyDeM2uqJ+MIDd4sNjNdDlWYnvv29nyBttmHt8kXYsGoRTOmIqNcz/dA96MU3vv1DxA02bNu2HR++vQcbt6xHJBHFvo8+htFowfy5zbh07ixammaIwm5BnkMo58m0FT0Dfjz0nR8gnmbFcweeeOJxrF65CrVVdbh6+Rp6bnWjpr4CrQub6HiL4V4vFs2bK8AzbU7BPZLEtx/9JfoG+6VyeeXKFZSWlWFBSwve3fu2WCrdtW0rCnKciEfCMKTjqKqcJkCR98uHH34owJPzkf2/tIUj+ygSGUEkEkSOU7XAiHyBQbXlJNJGtHd2IysnT9Zhj4yTHTanA+mUanHgfJaEsjAHUiJOxKQU4w2u5ZplxPuaTC/GJnye0+u43+1GzfSJKMmxixAS3/PW2++h3+VBbkGhqNoe/uSA3FMUQ6K4o8ORNQ48x2P38REYH4HP7wgQeCqqbVICxEjChEA8jZdffVMqmQ/cezc+O/SJUG0JPPft24c779wmFD9m5FnpCwb8AjwJGrlw/qanSCl+jvWOFCpL5qXps1o5VYui8PPKroIS71dF1ZY/8/26OsTvGQzyvfwde6T4IpjQgjjMMHKB53sINATUmknJjateixkzMex2ybEzgOSxka5HZMoYiSCDDykCTwGjacAfGFHWKkajmEbTTDrBilgyKdRWBpXcDitv3C9pdwQZBBbiwWe3S/aVDyN+rypRSkVXKDwZlVdt1aHHhA9PJdqjvE55nhTeIZ2ZlT72jfBBRxDGAFiPoYAQVXoYBbrcpxbY0UGuiNj09qOqunq0d5bHQhDLffKYCfRo8UFaFUEG/85jV96kBjG5DlIcg719Lre8n/10rLbq66QTDrqyxgcxH6QeTwhFRUpMh4E9rwmrIjc7O8Tsm72v/BsDa62Mq+ebFu0h0OXxCiU5Y6XD8efPmhqrq+6sqvNYSAvNov+AAAkl/MIAjH2TBH7Kgy2FCPt60gSZAzIX6KnGc+B4cNw5vzjPeQz8HEEQrx3HgoGG9uvUglGk1bGXT/UZZsn15HbZ/8mKqQavBM59Ax5MnjRR/PRS8Yh8pT4QA1COv9xRSnZRxgAAIABJREFUpNGK14vqf9aCXrq/TgNPeevvWfFUWXWT2KlEkgY8/sxO6V+z2rMyWfc0gn6/JCx8pJNOn4KiHAcqJpTAZgYsVrMkj+zZuRjy+NA/OIQh9xCikSRcg16Ul07AooULcOLEIdRUT0OW0y73vNORi6ycfPQN9MBiTiIw4kE4GMGwh32TNjQ2NSMQCeJGRxuMvF+TKen34hjyPuM5O+yk8kZEAZbJkYTBinCcvsPsPaRQmarYklpPAMcEEunV06ZOg92pRJquX29DMBTCxEmTJWFF1Vsq47LKGA2TIu6UBAfn3OTJFZIcGfZ4JNAdCQRQWKSuO+muvpEgJk6uEBoqQSkr4DSsZw8lgZbRYkEkHpO1JhqJyna5j+KiAkwqL0Galc1YBAW5DhTkZ0sFX+4DWrAk41LxtIs6Lr1teeUoLvQfU20N9C7MsDp4rXlPd93sFOBJH08+FzTwZMX2t4Hnbz/5CDzFnzY3B0n2SWaSIKSUk3JNAEPq8Tvv7BX9AH5P+u2uF17An3zlSzCm4lKpNpisGPIrOxUmeJ54+hksWbkW1XUz8bOf/hgOswkz62uEKkx/2aUrV2N2bS0e+fbDkgy6+94deOmlFzG3cTYaZ9b+q4qnJ5jCK2/tw+HjZzCtpk4E0IKeQSxorMXGNYpqy7WBFU9/1CCqtoloGOtWLMH5K21CtV2/uBkb5tcKRdkbM+JXL7yMWXXV+PDdPVi4cBE233YH3CMRfO8HP8bQYD+qplXgnu134wc/f1rUSplMozDdO2/vlYr1po3rQWXWGfX1aGqYjTnVE8HL6QsF0d7TJzYqp89dQ25uiayFBjBRmkBNdZV45n687zDmN7cIdb2z8wqWL1+AuVSVNQDDbg9e3HMAh46dR8OM2cjLzsLNtquorpyAP/3qF8RTNBblswd47EePY8LU6Vi5eD4WzK2HmfsRYqkRXf0efPO7P0YcNty1bTv27n4d6zaswYyGmXh19274fEFUTJwCUzoJQzyIeU11aG1pVK0RsKK7z4uHvvsDROIJfOnLX8Tzzz+LuY1zkYqn0d52Ezm52Vi7fik6bl6T7T/8j4/gb/+3v0JhkRkJQwIjURP+5eHH4Rp2YevWLTh/4QKysrPkmdPT3Sk0/21bN2Kol4J/+dj1/DP40he/IAwhrsdkwvA5yWv75JNPStWZQnnJZEyotmROpNjfKbZA1HEgUyGMQbcHRrMNHl8AfX0uYa2IXzKMCEUikizruHlz1E6Fn2fcUVVZKWsR1xLGKvx65swZNDQ0SE/o1OmVaOvoQPPcGShyWrBg7myJZcgA6B/y0DVaemfZ6sQ+YJ7H5ctXxn08P7/h9viRj4/A+AhwBNr3P5FmZpBUWwLPaMqEkUhaejwpvMIez6OfHsbSZUuQiKuK5+233y70MPZUsI+JZulaoTXLmSX9klxw+V9AYcbDShRixT5F+c3pnjiCGt0Lp3oXMxnnGMVgXCgqLFK+h6wwZGiEShlU2W6IIFEykQGHBFqmDPhxyUUm5ZGVDAIhZj4ZPLISWFNTLcA5Lz9XHjb07STgkEqRhPMGqXyJSIgEUCbpG2Svl6Zq8hytGXEhfk5XbJn15M9Ua2VQTGAQCvrlvezbINhWlGBWVhSAU5XciDxYeJwES1qZV1dABQiLAjDphkn09PRKhpX75XEK1dJkEjAk9GBaLojaZVq2SR9J/l6BRToyKL9LPmspfFMxuWJUtZUgTPc5+mlwnpsnlFQGyqTH6ko2ew+1hUwkHM1U+xyynWgsJNea2XxeZ71fbpvnxMphWdkE9PUNi7gTPUIJOnPzc+Wash+OdhbcH8+J/b5MSZMOxaoRKZH9/X0C7phllmqUVFgU1VWos06nqqQ6HDIeusouPp7xmFSKpC/PYJRKF2m+rOD29vVJJWzCBMrih2Bz2MTqRvpfM9eru7tLKFAMsGm5wusQCIzI8cm8tlhGqc3BQEDZr1AQy27HoGtIJVQy42w1W0XUhoI8tPrw+lVPqMOehamTJwkFkcmLWCQigjuqv45BkpqzysmCFWECkIwvLq+tkaDUKF8VxVZRbXWCaCyY+FdU2zTgcGSLl53R5sS7H36Ey9c6YLTYYLNzTEnjG0EwFJT7gT6FE0sLBRzlZjlEgKh/0CUCHaSaWu1O+AIjsFkdiMWSct4MSg3pBPLzc5Cd5ZR73WF3wmYxISvLjhTtNVJx9PUNIJWiB6ZBwIYjO0uCP5PBhGtXr2fYB8pnlWNC4EM2AxVLuR9ShKmoajLRJ5L9l2EBfexVjwTpkZhGSXGJJBSGhodQUFgoAIZJLI/XJ9UPrh+kXVvo98fck8mUoULbpHd4JBBCUXGxgM8ht0uSBaxy80XaHq03OC+litp9S+YvK5Wcu4ODbtkWLw/vb3qeDg+5pMpdVloEj2sI+bk5mFoxAV6vW86P4FBkrlJJoSxT5Iy7U3ksKdsoZVu51ipU1t62XN04V82k2lIsTdYA+pam0HnzpvSfsuKJNPsiSW5WfW//EfDkLoZcbmlfYNsC2QacU2SjsAeOIkJU6HzllVdx34571Lw1mbDvww/R3DRHADSFXdImCzyBKA59dkyo8T//xeNYtXY9WhcuwvPPPYfeW13YuGED9uzZg9lzm1FbPwM1VZX4xj//s/SS3rHtTuzcuQuLF7Zgdj3FhZphSkZhTicw6I/irQ8O4bPjpzBxynTVhzviwfzGGdiybgWMqZiyRkkaEEpaxZMzFglj+dLFuHDpMpIGi1QEV7TMkTne4w7iZ7/chRVLF+HkkUNifXPHtjtgc+bgrbf34uSp09KesHTZCrz+9vvYsGYlmmbVIhTw46lfPouRaAoPfunL2PX8r7Bu5WIsnT9XxGZogzUwPIzndr2ESdNr8P4HB7B50xaUFhUgJ8uGZCIi8zKZMggbgEyEr3zly3jpxZ1Yt3Y51q5aJokqVp7beofxw5//UsDS2tVrcPrkcVRUTMADD+xAYGQE19pu4NTps7jZ0YmGmTOwZGELqqdOgIU2MUYDEimgs8+Nf374+zDasrFxw0Yc3ve+xAULFi7A5avX8M4774nty5JFrbh4/gxmzazByuWLUFKYC6PJjq6eITz0ncdELfiPvvwlPP7EL7Bm1WrUVdeAz41ILAKHw4I397yFv/nf/yu++/B3xCN4yZJmWGwWDAyN4Hs/fELaZDZt3oBz5y9In3Lj7Abc6umG2WgQMam9e97CxvXr8Nzzz2FecxO2b78TXo9brumEsjJZ/372k5/iL/7i68qXmcAz7IfdZkcqwR5jslPMqrc+GEb/EMWFTPD6Q/CPhETZnuss5+nA4ACqa2pxo/0mkqmk+EjzGUuqO9cSoeXGYkpTIh4HVW0JPOnZOnXaVFy7cR1LF7bAaTGgqWGmVKhv9fXjVt8g8goKpT+dfbBkaCxbskTowuwpHafajsfv4yMwPgKf2xG48bGyUyFli6q2FErwhZJ4/a23ERwZkaz0sSOfYtmypbKAHjx4EJs3bVSeihazgIuhgYHRDDxV6ghstHGyBhq6uslAmxQ0LvgEWbqipwGlAEWh2SpqKwNOp4NiMaR4qt+xQkSgwG0RuPCzxWLnQvGcuPSfkXrInj6COAY9rHQy0LKaLHAPueHzeUXMhsCEPZWsCvJhQWBCMEM1y9wc9bDQL00NJdjlfrUwEv+uKaxayEj1YCqLDB47x85qUxWJsS+psmaqAhwj7o8gTgCKWZnWEzQJPS+jlMvPExDRZJ0PQY4x92Wx0LyeRi8qeGVFR6hDfIhmwImuLnO7/IwGYVK9lGBUCQRJNdBkUsDH4RgVdmJ1hxRfs8kGq1VVQLJznBLYsjKYSKTkIcvvWQG02c3wCoWyQLbB81XV7LiMvaKdsloUkznBnlCxs0knERfaMZUDB4XixIosLSZqa2tU8kLEiUYkgBefzUR0tKeMwDGc8UDlOHJ/ulo89npypwTV2dJTmlY9NFk5QqkuLi6VqyVggxV1A31lvcjPzRMwSforQTi3S7DJY5JkgZECSU5V5c7Oluune2q12rIEKOGQjBuFgbLsTukx5HGPBEMi+GJ1ONDV3Y3S/DwUFeQJoBSKpiREKPyjrlEG26iqciYxo6+h/ipwLKPELNAz0+Oqv+fXsUkf/p3XihXI/MIitN/sFs9AmKywOXOFCmm1Z6Ontw9XrlxG0OfDtIqJyMt1oK6mEiXFBQKkPN4A2ju60dbeBVbXWIIRUaRMjyrPh8JkAngFLKUFEOZYIRU8h9MhpuysABLksteJ9x49ZwlYWAUlCOa85tgTHPLFOcs1gvR0JQYC6UH2eb3Iz8uR9gBSCAmwSLkvLi6Unk/eE9FEBB6PT5IDTFiRHptMp4VK7fMzqQAM9Q0iOzdX5kd1TQ08Pi/C7M2MxjHs9ciaQ5/f+poqCZRZWeG1ZR81g1X2hRGAUfSK7ADSfAkKpd8zEsHEcgpgJTFzRp2IuIUyAmXZOaQF08bFgSL66cZjsFtNAtiYQGEyUGnZ8m5WbQWsQsq/0QQaq+RqfbFY7fJuIXGYLXLcrOLTqkVUbflXmWvckFp/x77Gzin5PWmVKY5Vn1QqOfc553VCg+sO18p9H+1HVXUtKiunIxoOSAX6zNnTmDmrAdE4pBuTFeqDhz7D/OZmdHV2ShKAzJtz587htddew7Zt27B3714sXLhQrCs4V77/ox+Jau59D3xB5gn7LhvqazBtQjFK8pzwDPUhYXbirQ8P4cTpcyibOEksdUhdNxvSuHPLelgNcbgHejHkCaLfE8Grr70m58H9MIGmrY50W8OH+w/jwo1e8Rc9f+Y4ZtZOx9pVyzFp8kR03OzE93/0U8xsnIN42oDOW/1Y2ToXa1obYEYKD3//p4jbCtDYugwfv78Xm1a0iGJuKkphrRDSJive37cfFdOr0D84iIklxdi8YQ2GB/tgt1rhDUWkB/sb3/q2JIQIzMlUKszLQVPDDEwqKUC2wypKtde7evDsc8+jad48zJrdiGGPD3PmNuHCpUuSrTjwySGkY0FsWLYQCxfMFzErVvc5TyPxJIYDUfzk8acRjCXxhQcfRNvFc8J+YXsDK/s//vGP5R6cOm0aykpL5ZqTTbJo3hxpGaD/78+eeEpsjgj6zp8/iymTJsFht4mwWNvNG3jjjT2wmOz46p/8GX760x9i+YpFWLK4Ve7lmup6/NM/fhMDLhe233O3rGe8v/l85f55bV599VXx6Pybv/mv4una2tKCzZvXw+MeEGudZDwC99AATp08hY3rNsBsZCU+LH2epNxrwTpSqJMpIJpIo/1mFyx2pwDPUET19zPGYJKm61YPamrrcKunF5FYTPrJmXBMJGKoq6uV7/kcKCsplRjg8uXLmDVzJjra21FZWYlrbZewYN48FBfmYYq0Utjk/jt6/Dga5jShsrpOeoGnTpqEjevXY+fzzyq68Oc24hw/8PERGB+BP/gRaN//+L8Cnqx4Enju3rMXAZ8PO7bfiWNHP8XSpUskeP/kk0+wefNGaZ7niwvsYP+A9JeJ5YDdMUpRJEDU1U4Gf+z/E1GZCG0qnBI0kfIoIjQZYKWAn+oL4u+6u3qkoqS3w6CFQQCrTjqYUb2fKmgj3VOET6xWqTqw19BOxVWzSQkaUSK/fyCzP+UxR+pSPKGAD/8z+GQvHgPMsYCYx6BUT1NCr2Mfog7Wde+losAq4Mhz4M88fmbVtTfo2EnH7WkaqgaeYz1IVc+nZcwDUYENAoKU0SSBLCt6jCzFroRVzoyfJamLfCWTqsrGbfFBqCp9cdnO2LHmuVMURCoUGRDMYI80IbFeMJkk6Lp6tQ2lJRReYvUmKhUWKoVyrElZzHJmw2Yj3ZcVb9qkKDsYBqCaXsxx47aUXUshDDBJRZLAk/vn9bBKdSQBq1TIUgLi+cB2OGySTaZBPY+XVSNWrkTRMwOoFDVSCflwX7pi/NtBs8wzsUChd2JMrjv3G4urKjSrNASPBKcMjhlYMYjgdhPxmIAmpTQsB56pWlMVWQX2et7y59+xFcpED9FIDKFAUPZPuvGgyy0UxEiM/YERlBcVSPWJ1TuLSVWQGChzzkvVWeat6u3kBNbJD+57LPDU98vY3k/9Ow1Mx1Y81fWlD6ARl65clyx8NJ5GYUk5XN4RxBNpMZZnVT/bYUe23YaSYoJym/ShskqdlZ0Hi8UhfniknyYT9NakQJRDwCcFzFRVMibrAUV3eG42E+9ni6i9moxmAYGcW8JmoNJzpi8xlbbAPewVkEEWA4+fQSjnOe0TOHcJRinkpe8rUQI2pEVMhL2I7KUUEC8926xi9AqCCkUYQDKBZIXVrqjlFvaaJ9Po66WlTFQAcG5ePrx+v4geEXzy/RQh47wpLS6QKsi1a9dl6rEyTPBMpsON9nbpUVM2PGbYWH2UBJDq/ZxM+w1mMegpGY1gJOBH+YQSod/y73wv/Xk59QR4irgQWwVUTzqrW/9fgGcOlbBJO03RO1SkZv/j56ViewtTgWPPe14zL7iGiD2P0Qi/P4DPjh7HokULkS3U5hBOnDwhYkFZuQW4cOk6Yqw4huMiCEfWxp639uCrX/2qiLqxr7qjvUO8lFtbWzF16jTxYiXopWqujWuh1YpDB/Zj2sQyPHjvXSKUE/QN40bPEEJJM4KRmIBtgiLSXfe88Tr+6f/6OzgtQCw0gq6+IQz6M73/GXaBYg+oxJwonkdjIrblDydEffjVF3eicuokPLDjbtUucKsHQ8Neyai9/PobyM4vQnN9pajihkZ8uHqzF/6UDQeOnkIs5MeC2dW4be0yeD0+9A26EUsCbt8ICkrYKmLFpwcPYPXyJZhRUyW+oe23+pGACUNur1SueS4F+fnwuAZw7uRxfPWPHkB+tgMpJj1cLrFsIT2U61pefiEcWdm41taGs+cuSJVv2cL5qJpcipl1tcKwQCopwLOzpw/BaBIuX0j2x2eqw2LGm2++idvvuEOAENd4/ld2QzlCKe/r6cailiYl9BZPC4uD1G4mhEmHZ0Wd4Jaf9wWYfDGxbRyTJlbgF7/4Ce7YtgmzZtaCa+Sw24eBAZe0UdBHmKCT+9M9/7zn+YzgfKNS/dNPPI5FrS3YuGkdfF63JMbi0RB6b7E6akTFxMlyL1usBvEEznIoVpVqS1DWPwSe19o6YHNmwTsSlvk46HKp5HYK6BsYxLTplbh6/ZokqFjRpz2X02ETRhWfs6TdFuSp5NqFCxcwp7ER1+jjWVON9o42zG1oANIJ1NXVyPObvtIf7vsIK1etwZRplfj1Sy+htLAQrQtase/DD0QleRx4/sdL0fg7xkdgfAT+k46AAp7K7Jt0kkjKBH84hd1v74Xf4xXgefzop1i8eJEsyopqu1UeGnz4UiXSNTgk4joMyklrY9WNDwW+KPjCwE831POhxCCQ1UkGe1owSPc3MljXVVBWzbq6ukUkRHtTMngn+OR/JfwSkW1UV1VmKrAKsHCRJ/BktYo9aBZaO5jNKMovEAoYg1M+GCkqRON7AaViO6J8FJmxZ4VEB+R8mLGyxeMXK4mI+hu/Ejxzf7oCq8V4NMATq40ke0SVAuzYlw7KhC6cESLQFTpt26HH4zeUZUXJIzWatDZR2QyHlCKu3a4UVdmrKBVWBoLKy5THzeCc29EBAgNDHr/yM0tJ0D8WjCjRHSq7KsEhXvOzZ86jsrJaHviqSkmwo3p7pYU3TcqxUp6lACMBIYMC7pPHwd9zbNiPSnDAh7Vn2CfAubSsRAy57UJr9YrvIcU4eC2Ki0vkcxRYmDKlAiVFhXA67TLnWK1mpZoPbjln2llEFe2Xx6x7avX1HHsNeEx8L+0kOru6MpRAhwSxrCyzH/PmzfZRr1AqOHPMGYuTOsXqEynCOnni83lGK+W6Cqdpydr2hZUlq0P1MQcDIdy43obc3HyhdbISRJXmI8eOo6q6CvlZDlEsJUAzZSi+0r2XAZwCQDMValHUzVR4BaBmqtpyFTIU9n9vKRoLPFUFVWX+ff4ADn56DOFYSmiQpN+6PD6hnkl1WOZIWGiGbteAKA+LsrGVvpm5KCwqkeRUUT7VboXcLdS0lDAKmDRRSRICHEkSsM8vQ33mYXP+cB5z3utqOStb4XBCAAfXAAadmlnBMSAY5dxVNH6jBNIyNhlLHF09ZnKDFW2uYXyZDSmpspJWz2SACEOZTEKj5bEQQF+9fBWBUEiOx2yxCe3OPxIUgMH1Ztq06TInGFCSon/h4iWZh5y/opDpGYbb7ZGEB9dDnhmpfqUlxSKyxDGqqaoSNgl739wU+TKbkZfnxKQJZTLv2UNJK6AEez/zcv5VxTPT+Ps/DTyFavt7VDx/Zy4Jm1u1Axw/flyqnlT41cm13zA6gA/37cfGjRukBYG4jr1zR48dw7KVa/DxgcNS6RsJRKT6T5DHRGZjY6PYVf3617+WeUMV7jvvvFOqoO9/sE/WCvreajVygnFandx/z51Y2NyIzvbr+PHjzyAKK3wjAdjFQoPvN0gf551bN2HjmhWIBPz4xdO/wvVO1dPNpIioXUubg3pxvRGGQoBWV7lSQTcbkmicXY977rpD1gUyAp7b9WsM+0aEUTR5ynTcvmEV6qaUIR4J4gc/exI9njCC8TRm1degpaEWS1vmwu0N4JFHf4BQNCGVTFqQcD7S93V+0xxs3bxeFI9/8eQzYtkSjScURZn94eEQcukpm4hg1bLFWLpwAYqKCyX5SVDzxpt7pFpHZgUV3skcILtj3rx5yHU6sKC5UQSrOK+Y/OH9/dzOF3Cj6xYsjlwEowlE40opnBTQuXObcPLkCWlLkXuaarBplQilJ+68OQ04ffqMVFjD0bgkBKJxemcqr1cNPFMG9kPGYTU7EI3EMXFiKRYvmY+VK5Zhz5638PG+T3i3idIv71kR0mKCJbP2kUHF5w6vi6y3yTiWLFyAutpq1NVWISeLz0aIuvCSxYuQn0t19jiMprSqeFJYTIthUa04mZZK79W2DkkuBCIJ+IMx0G+ZyRXamRFs0hKHCWDOe1LXmfhJp6KYkJn38iy2KpYPW1VIHe/u6hJf4+s32jB/XpO0NQ3296GstEQS81abQyycuB8Cf9o2yTNYUQ/Ggee/9xAb/9v4CIyPwH/uEeg48MTvVjzDKbz59jvwDg8L8Dxx7FPxvCI4ZI/BnexfsSnQQTBBgR5m9BTYYbVDgRzdw6k9rDTIFDqLERgZ8Y/6cmrqHwEQgzPJKIvv4gCmVEwZrSARcGoVUwI6XXHkA4wLMgNF9lJJ1SyZkN48BqYMJJmtJvB0D7kEbBGs3bzZIUbP3G5ff5+o3PG8GFBwG55hjxwHgSqDeC2JzvNWHpROCW5FgdRolGCX58BsP8eLtBx+L/11GTuOsTNCU22lgjaGaquzx6wS8zx1P6tUNSkqwgjYZBEqFzPcqk/UgCyHQypv3BaDfwmQUhRgUtU3AknpB80E8Jr6qvpNFW1TJwF4/pKtLSiQ92txp5GREBPhUimWqqaZVVijqL+OjASln5DBBx+UhUV5Mp7cFseHiQOeixbU0Wq97PkjeGIyQXpSBVjxqxJIoXIqj5VVVYI9bnNOQ4OyxwixYkTaVY5Uh2RM6ScYi4+CZVWVtIwehwZiKnhRvbk+34gAhEmTJgtVOC+/AEOuYQmc2cupEh1hSbpUVExGPMYqXRQ2qwp2OG46INW0Yo4BP6cEl1wCjjgWlN1PphJSLWPFlz1OBDBy4EajvNfr9yEvPw+5DrsEaKTasgdJgFRmvgtYYxInU4XR/Z66kq2TFb8NuMdWP8eC0rHAU1loECCqyub1G51iuTTsC0olwEvQGQhKpYR9TZzfDjsrAaxgpJEjVFRe85D0ipJSl4z65FqxHsf5xnWEwS3/81pwrHg+tEThHGKlhPvn/SUV01RK7HMI1tkHa7E6JCEhiaahIRlfbkMHeZMrKlBeViZCLYGAmvvs0eacJkBkxVLb3nBcJRGTlyX9zuwnNpkUHZ3XjzRmuUd5DaxWDAwMytrCynogGJH30kqDx0uBIL63qno6urtuiUgRr7kCqlYJLhNxpUZMNkI6yWqvBeXlpbhw/ryo8hJU0laFVVnPsFuqn2ZTGnMaZgnThKCKlULScosK8iU5wQqS8GqV4tT/FPBkcEyqrap4pmFIJf6HFc/fSWaoRmMZM01/vnHjhqyJHHO2J3Ct4Zi5hoZx9NhRbNm6GWaLquCzdaCt/Saa57Vi/yeHcKunD2mxqbAKYKE/YktLi1S9KdRCtseMmTOFVXLm9Hm0tXdk/HGtAhYp0JSfk41YOID7tm9DbrYdJ85cwpnLbcImYJWaIIxsmWwHxZRi+NIDOxD0ezESjuHE2ctC8xTV9LhSKNUsCbnvU0kBpKyYxsIh1utgMRmkz5F9uhSFOXbsJG7cvAmj2SreoGtWLEZZHscWGHB5cejEObh9QZkD2zavQ0GOHSmjHVeut+PYiVMC8kxWm8yPEb9XAGfLvCbMqK8TOu7BT4/ANeyRfk9JzjCBSJVnv1d8Ue+9ezuKCnJFj4FJjiGXC51dt0S4j89KohjaT9XU1iI3y4ksu1XsSHgpOed4H5Ime+HKdVzr6ITVkY1whMkhJTrHtZjCN7fYt0y1baq7cjxicZmP7FOuq63F/k8OwmAwK3/lMcwmXlNaftGvlOt8bnahJCLzC7hmGLF23SrxI71w7jKuXW0T9hITczoJIPemUbE7mAxlkkisyUIB5GU7sWTJIhQW5Imo2K2uTvFTve2220R4iUsc1yuKC9EXl/tRQNaCeELpXtzs6gHMVnj8EXhGwuJ3LdJCRrO0g4h+QyQKfyAg6wm3S3E1tvIwbhChQBEBS0lclJ+XJ/Y7jEmolM11kLEQk95Ws4oxyJhgewGFusiOsJiU5gO3xzk9XvH8zx1Xjx/d+AiMj8C/MwIEnrRTYV8VuwN1xfOtd9/D8NAQ7r97O06eOCL9LVzoRdV22x2q5y2vP+S+AAAgAElEQVST9R2hf2SmakR7AgIPBs468NAVOz4UpB8jn2BEUQ8JEgjOuKBqKpwO2vnAu9WtqLaavsqFm//1+zXwFAAk1RJmMBXIYoa3f2BQ/tscdtkGaZLuwUEBE3xgHjt2TLLyDIg0rbS/X/WG8RwZ8AqgYwaZPp5+vwpag8r6g6CQL/6sLVH0e/k5AiuCXAFzDOBMRnmAaHqQpoKqsUyqXlCrVfajgeuoYFFGOZfnzoOPJdPo7OwSIEdA6fEMw85A3myRfQpVj36B1EBkRtxoHPVWJXjnvjm2ukLG42VVaGzfp64sa6VUPkRJP+y8eUv8L6XqZlTVRl7LQCAkIIpVBPbO2h0WqfxwHDQgUOq0iopMqi3Hk4E6++kY+JPCKPRrExWRPZL5FbpxMokpU6bJNaPX5/SprISHJfHB619RMQmJDJWPwJyAgsfNceRx63HUY68VlilqQ/oeFYqZled1FDEhmwMut0eEZhjEZmc7ZfwYcArzMKOwy15PBhY8P2eWeg+Pn+emq7s6scBz5rXiMZVNUNY1pC7Tu9LuYNWU14sVRlI485CfnwubyThKQWXwIqIwQolWCtGcU6zecV88byXgpXqaNRge2/Opkzy/3Z+nf6+BKPch88ZkFuDJAOzYqTNS9WSfJ9eLQRcTM2mhi/J6Fxblw+UalCCKEa2q6AOFBcVKBMvMKqyqSpNtwKCT4IHVIZ4HVX0J6JnZ4LwRsJampVFS9kGaICuIPC7OI4Jazh/NRuCawkQPx5gJCt7npOXn5zGojMnawyQMqYJcK1xutyS/2HfJAI8qkmG/T9gQ3A/7+DiubW3XhRZLOh7ptCZJNiTR2dWNcDgmIJY9lazYSKUilRKwyaQQe1NpGyLXwGhAdk6eBN7CqJAEWxLTpk6SiiUrUuzxmj+vWSqwDDB5bpcvXRSv5Hg0iNUrl0ufJ8HF6VMn0TB7JmYITc84BnhyFmWotrrSLTRYlQD6TY8nhdKU1QmvM+8Z0mSVuJBN9XimVT8xKzxKwuo3r38LeIqwV4bKr6vunJO8H3TFk9fAaDDj/fffQ8uCFuQX5olCKQ+1q7tXqmwzZsxS/dVWrsNBAZu5OSrZRRDKZAcr5bxOktgy24R2zfGKxRKiQ8CxpbgOPR4dVhO7WaVvcthPZVJFTxfrHFYvOWKGFLKoeEwAZbbAF4zIXOP9z/mh7jklxsZ7kSwZKhXzfKigTI9dfiWNm8khJilIEyeYVmDFiEnlpbCaUkqR2GBGMJaC1x9APBrG9CmTYEwnxNoskTZIJY0AyMp5Fw7LcVEci5VxDhZpq6x2svdYqmOkg5M1REV2UXxmq4ATOdlOWWN5rrSG4rGzwsyqHseLzxSOOdXK6f3J5wiBGq8X+x1ZyQ+Eo+gfckvyiUCP81X8jcW3mcnPlPIxzjzLeH8woUTVZSZ/KLrFe4eJF36eoF0lp5U1FC1ibFYnImFqTnDtoFBgAgUFufL+eJSJXD9iCdqZqXk8NlGmWUOjAoTxOFyuIcyf3wxTphJMC5s1q1dKBVH3yXO/sWgYDpvyuuZ5kP3CsWFPO9e9SCIJXyCGaMootHmON+cYz0f8eVmNzsqSOUKabTpOD3OVPK+prpaYiOuVbJstEGLTprxtVSKY8RBt2Zggp0d1nojmkW3D+dbXOyjqubwPaGE3DjzHw/rxERgfgc/tCAjwpKptBnhG02Z4gwm8u+8j9Pf04sEd9+DcmZNYsKBFHkL0wrr77rtGKyxcCH3sdywoUMF9plLI7xX1UonJjH1I8IHD4FNXRAk82S85NhDm5xjQUnhDiwtpWqp+n1a0ld6rTM+b7vHkexxZTmWlwGCdXooEC8kE/F6vBKShYEhAL4+VwSqPh8CJx8IMJAVBNFWTX8cCTAEgmfPicRFo8+HN7zUA5fu5fYJAVjb4IGHAQsEeAltNC6T1CgEXH5gEaPy8Fv/hsfE/x4Pv57myYsCglhYNpDIyuNX+lxLlZ0AdAwfp8zOqHka++PDj8WjBG6mLGFhRDEvGN3Oasi8G5DweglMdSPL3DED5IJwwoVwCP3ojKqor+yTjiMcICuKYPHkSwhGKi7BHMzYKhLgtAgTODwJgStwLkEoRLLKniMJIpDXbxL5GVXtVcHert1/owvQ0c9pJX4qJJyCFYQoL80Shkb6irDToHlKhdFE0JhodBWL6d1J1s1pETTUrO0eqVRwr2pjQZ02DKj/FaNIp2Qav1ZQpk0crnUIjpIVJhuJMP0adDOC84fvHVntVoiUX5ow4k9vjx7DbL/Qqji37Zoc9bkycWC7nlU6qpAoTIby/pOKS6UeW78f0nQkFOxOUjb3n9HXW987/iHY7NpBTfX0pUWSFwSx9mtc7usRIPRhJIJ4CvL6AJAqa5jaJmA4FYhhg8h6vqqyC1+ORsaTaNYFjVk6WzD+pghMUZNR/GWhxf9FwRMa5vLgQoeCIVC8Y6pMSx8QEqcgEo5yHTPAYDayShEcp+3odUeuHCoQ532g/Y7OZRJmZY0BwqMBvQn7n9gyjre2GrAMbV6+UbRK4cm4yeGVSp66+DhRP43jYspzo6uyWbXd19WDe/Bbp5WSi7Ny5C3INWLEQ0EylTJNJ7iWbnckY0rjZJ+4Vi5aVK5cjL9smPYu8jy5cuoD8vHxMmTx51L+Y85SV9ksXz2LThnVyXeg/e/r0KQFT69euVjAzU/FMM2jWFU8NPP8f9t48SLLzuu68mZVZ+7509b4DaCyNnSRAUqYlS7JkWTRFEiCIlTIpavHMeGIiZiZiZv6YCc8/djisxZZJi6RESbYmbM9YC0WQxE6QxN7oFUvv3dXVa+1LVuVWmRO/c9/Nep1ogKS3IMKVCETXkvXyve997/vuuefccwUeV4EnawPrB66ogE4efs4V4AnjSTsVjplXlIt8MHFPjnriZO1IzyUpFRL2KRIZ8ZlXb5IZW6kS4Ofsz//yz+2Tn/6k1htYZeYJDs/PPPOc/d1f+iWrlJfkeIzaIFx/Yab0WT6xFdgj46QeOI//QJ17vKR9CiknYBCjGxI5dCYtVTHO8vp6GV1h3AYQKpfMahVJGpGgGi1kkrpp5pMn53L6GxHLMHfMT9oYASK0BmByVms8q9wHgAmAQgk11mfGM+nbSm0mcnYl/dQKqFVqHJhDElGa/7Ds+kw+1Ot4BfDqMOjUqfoaz7PIs8K1LxcWJM2HMW9tb1MJivcU9vOG1QvpOkCuAWZQ/CRripcItOhzeGZwt6UuFiC3UoKN8xp61n72aZnaqQQjY+VK2WvEE1YfqbiUMKrlbhUARh5MUoZ1W1OwDvwHiLGu6cqttuJO753t3Wr7QvKGe881xPV42Q9JZwfFStxaxvoHvTdztbyi/Zf6znvv/ZAM+CplklicZ1E9ywHsDIhfQ7vY42otY8dIGmRarFCu21yhLKaYdYi1uiWfV80nLbjo80zycvPGjXbqxJu2edMmXT8GYig8+JpEbiSUUHCwT/HcsUdSmgDDyd7IFZL8CrXRxUveT5u1EyXaGvB834bcaye+NgJrI9AMPGE8MReidcKF8XF75LP328H9++yuu7y58ZNPPmn33/dpAQECaIJhWpLs2rHDpS8Kwr2NB4E/LBBfB/sSZjrUBbJpEWx48Hy1cYUHyBk7c2ZMiywBJWxp1CZGMMNGrmPWaK/SKqBJRlV/L3lrRozn6Ib1vtlmTO1fCFplQHRlUiAQiezExJQ+B5aD4J9NiQ2M6446zrR0Mlgsro3NAuApGXHiHsq/jFFDKlsD2C4I9PG3AEhASdo8iOvj53wODCzXBkhmLDnnAOvaaGsmiRUOggBfgKAkPdWq5GGLC9ROISWre8/BpLm9GMaEVeTaAEmMDYEtLWW4F9G7M/p4ikGm16BqajM2N4u0sq7PtAz3142dYCgAja7ShOFxl2DOP+YB4w645tiMLzW2cuOsE0AShFHP5CYPKE9hwlzKWrNDR97SnNqzZ48MadigkdoiQ3XZK7JNJHC0GfBAMRIgwXiGXDrqWgnkqA0i6EXqRz0jQVxPb5/mD+09kBM7k+jtgSQtRloHG0nEFC6xGbNCKikhUJq0teG+c2/53iXKBHNkzFt1vYuLtJ+p6N6NjAza8PCAAiQALVOZ/wl6lUxIajxXDYb8OsMzORImzawmK967gc4Yq3gP94RAmqCYAAwG5vkXXjJrabPOnn67dGVKgfn83IKSFoPDQzY1M+WmTvmcpHisDaVi0RbmaOLebiU5pGZt4wacZIft1KmT6mnJ40/NWPTJ7O1qU3DL803tJNJUmqgTvCOxRYJKkEcLBe4Lzx7zivnJ9cWc5ns+b6m4ZL19PZK4oc4gAGROIdtlXVHfz2pVUnukq9RPIuWkh+zJkydsYX5egenWbdsEKOlFyOdSo4zUErZi06aNKgsgQQJ4on7u8pVJm0rk+jgmE0APjQyrpu7Q4cMC0fRi3LF1o9hL2FmZLUkq365jU28upoS2P5cuyFjo1r03K9kGQHjzjUP2sY9+RGsb0lgxLdy0uhvg6H6qHcqPBzxhPJlnzsG7LW4w52mp9rWAZ3pnDXVDM/DkkWd9uzxx2V7Z96r97M/+nKSgKAoqCYg8+vZbNtjfbf19vXp2ojQhVBnUd/Oc88LwBZbXAZsKiRvtsbjXSBSVEJWEPyuDGiXMeK5bcgKoSG5ZQyIpAaDjWZWSRskf/x2f70k42QHbcnVFgIr2Pjyn3EMSRlGDyPtZl0pl5mcCWKuoYFwa7RLeOPeMnIp1TTDDSd26P5/0meR9SSssWuCoRMMVJ37tzqw7O+2tpxghGN5QeXDcYAY9QeDGegLSKxWtte7ujnSctdTvP0ZP1Cgj887T3zPmV/Kvr22rx+N5ZQ6uyPvB92kxrrW6gB0PfkuuTeqklpYVa8nkLQPwrCPxL1u1uiSjMsanuFyxjjba7fj18XIvAb8XfA3DzTrLq7WzR8oEB52X7MUXXrRPffKTnhTIs65VtYcAcNlDWMcbpTv5Nu2brHmUGLBY47I8v1Sxt95+W/4DXtbTruRoV3evDK241k0bNtjF82cFJpVYvekmgXLWIs6NMgLWEr5W729ad126rPn4xptvap8m3piZ8rZJ3HPM3W7Yc6MSrShC1oDnWuy+NgJrI/C+HYF3A57feuppOz92zh598AE7fPB1u/POOxQkPPHEE/aZ++8TMAMY5XJZWy4sqVcloI3Azmv83OyD4DJcNtkc+B/2jwUUJoFNCpkrIISN0DfbVVAG8IQJCwMczIr4m3BHZKNgQcddFPklGybMFS9qPJG+nDlz1tZv2ugbVTajTKcDYWS+M3JopVUC54u0hc0AJhcXUwAlL1jJYOg8i1sXIIzWINRFhZwU1kTZ18RNFcaQjZJNkSCWnwMiue4w3AmAAkADJDJOBMde19gpYBmglwBb4AlGcH5BjKQbqfTJoAS5KcdFvghQCikY18H72Nhoph31f2lmDCdcgDjnBzhlw47fk7nl+/Hxi7ZSreseMuabNm+QrA3Qf378gmroYKcUmBnZYw/WZD6VBGt8Bp9PUL1l8ybjc1UFWyNY5qsWMUi8RwHQipu8vPjyPs0pgCfsNcAPgI0ss0wGO8nmwzqGvJhjBMBm3Lj3BLFicTOm4IMXc0WNw/n8DM6b83bi5KmkVybBZF4ZaOaagmDkxQkD7Y7KJTcVaqEe08EDdVkYyfB9fKaksrkWWyrMqa6zUjVbAngWSgK9ExNXbNPGUTG6ra1I2hwAEGuR1BGo5PtwtVWQ6UFj1HhGIicNFN4NcMbidS3gCSgnUF8h6OzotiNvHVcbit7+Ycu1dVpv34CC8LfeeNP6B/qU4Hnz6DHNr7vvvltBPWOMkzQsR0dPj91yy171iqQnKuAJ4AkTxbgwx5HbItfl3np9VN2G143YxMSkmH5fR1a0JnRguERwmyS3+DeSWXG9AMuLVyZsEDOUpSXN1anJCQENgC5sGjJWPnf3rl22Uq/a+fPj6gNKbdr5C+dsZGhYNaqMK0YyOPlu3bpNjCNmNwBTQBPPPnOROTc/N69aWOYixlGsEVEXunPXLjWdxzyLxNFwX5cMhACIN+zZo2efwJT1hTVqZnraPnTPPZLiXrlyWf0JMZBhLXvjCCzoz1utWrE6vYgBEFUHIZGIEBhoaqfybown9y4YT0znHHgCZL12Mz1P0l8zjxzg+vvidW3G088R0zXqZeHbvvmtb6pVBEmsynJJiQfYOsb26NtHlRRgzWQ/kRw/SYYFyBTHm5hvAZZ4Nv2c3JCKOSPAlcd4alr712JhXmqH63fvTpQqJdWq81duKOzHCECn4yVKnmDVJaHF2wAmnnZeaidGL9CMXG+1tiRu47SgYn0DBCKTzQEmV5LPA/ioDnSl4dLN84OGlmOzP+ozAXKSqdZkChjqGD4nEpPMOQeZLncHODJOcQyeETfsc6bWmU1POLKn+z6dXKtYVVrv4D6MvH1Bc60nlQhgjwp1QTCgMgHE6bbE2FfUm5feszB+XD+Ai5roMsw3dc41eo4yv/JaKwCcXV15WywA8kqWy3BuGBNmVEsa95frjjiAuRHtxSp1U2ss7vWTTzxlf+/j7r7rLC1SVwA2QK6oJCIGQHHuSG3J3cCOHz91hmIkWyiUbKlYtbHxcY1rqexlCIwT9Z3U68NiYhA0Pz+jcSWuoZSnp6tbyVeV6vT3K/mFqoo1hTUU4Nnb32+v7Xtd+8Qdt99mb7/5pvX1dKtt2ZlzF2xgcEjnzbqwBjzftyH32omvjcDaCLwX4zl25ow99uADduTwAdU+NYDnZ+6z5aUlSVeQyBEGazNJ6heQQbHIBgsY/QyjLlMBfw7AiEQzoyArGDWOweIfJiC42gI8AbXhrsrGH3WSbKSSaLVkVZdCcEEgQGNvghMCBjYDMrW8t7+32xbmZrVJrl+/QcEsm9yFC24sRGDCRkWbAlqERAAfmdxgr7g+NmnOJWS6YSLTYHWTmkq5OiZAAUAbvU1DihabHccOljjNbHI8AF8A0sgos7FyfQBemFRajPQoGC3rXiwvLYrBwyUWdogX94KAPWzouUdxvmLWkh6UbH6MMe+XoUGp1OiL2N83aPPzbuhD4NLT26NAiTGl3g2whRus15c6S8jX4UIcTqvMA+zlt2/f5nVNundZa22DBcYp1KVZBELFUsGljOeviEW6847bxSrgAEqrCc6bJu0ATwHNJFvv7KSPK/OM6wFUM58UZGUzYrdgO0na00YFCZpaJZQrGj/agtDKAqC9bsSddekzSvIFh2T+ddakRXWZhHvUdYU82t2Tq7p/XDNjixFSRzusRosVihU7c+6i9Q2ss/PnL2guD/T3yuRDbqwJ2FQtZ8LmXNXH0wtOnX1IHB7fTVKbZqqutfqlGQzYM5w6cQrFFGUlk7NqrcVee/2gPf3d79vA8KhYYVi5wtysrrtvYMDmFhZ8TgAGczkrYQw0OycmC/TM+DOWw4ODNjkxoXpQN/Tye0VygJYYsL+RoADM8GyrJrNUkjxWvVQX5q2/t6cRcBOEM9dI1ERAyn2eLxTVfohx4z6tIIes1VQvhRkMSRpcKAHFS+UlSf8mr1xWn8ID+19X4gkQxPs2b94qIyrWDnrzcgxYGBIg1CPyGdStIklsbetO+hZnbWZ2Vr2FvQbUVRywtzouSa55jJdarH+gX4yu6vEAWctFO3/hgpJKJDWQ/W7fusU2jK5TMmLs7GmZzQBCnAmnrZCrPYLxDFCYrvF8L+BJjWdnR6uOKbGzpJg/OvCMsX+v+cZcXoRpam2T3JJ5s++1V+1DH/ygDQ8O2IpYz6yAibvHLipJwT1mzVV9rOT99E8tJc7hnhCLejpqb1mLOD5r4DDtdfATSMokkLTihhqtdKL+G4AFPFTNfGte+4CSIAmY5fpiHS9XfT8jkalkXrIuwzRyjVJK6Oewj9R1ZlXbKQU7rse1qhKinCM1hWWAnupJvbcyaaXYD2IfYn0TGyogTMLJn2bH+/T5JeHBmiDaV5JpEnWR4AzGVqZ0CYNLwph2VkofJP2fnWGG1AXoAcZd48/vg2VF3sqzScKFn+l8lH9wBreyEmoNF3+rNIbSh0rVMi08m8tKVE1PXrBcS6u1t/FMdFlbK2B4xVrbqF3mGPgF9CkBmG/1ntXprtisLzIjW2ENZ2Qy9tZbb9qF85fsgx/4kG3csEnrOUCOOWIZL/nBjbuESiVRSrkfAEZgWavUMgKemAyVK/hgtNip02e0F+FoSxIBaTnlBdRrLi8tJ0lH93Fgz0O5QG0y6iftv+w91ChTzoNjeWu7XZmaUdxy/ORJrQm333qrnTh21EZHHGyev3TFMEojcUxcsgY812L3tRFYG4H37Qic+e5X6kaNJxsC9WW1nM0VqvbE08/amdOn7dGHP2tvHD6omjqAwRNPfNseuP8+r5np6lYt2qWLl8RAkYUtLhUb/bUABWxw7oDr2VTkd2IMjfoeZ6KOHz8uiRmBWICxCFiuXJnUBkMgyyLO8WZn3aQCQIScRcySQIqzXOy1ZJwJfN2kx5kggCus4Nz0tIwVYAphIOgpyCYOgOMcCHwBvAA5mpKrlkfyHIKfBW0auF4SXGImQ0B45fIVMYlkOAF1ZOYJgAGMYmY6kYm5SQevqBfi65Ds8n6ymQTmweAEu8u58T6kOwTBgBeYKGpN6J1KfR3GKV7ThASKuhmktlkbGBhqyE45N0mWYf6QJi4vy+WQMdy+bZuktn7PvI6O6+H8o4UMP4fRRGrrtbo5gSj+lYshmWB6riVuvrgVMoAu0V1Rex3GGEDBPaRe5vrrr0sMTLJiStnwZ2fpx5YTI0SggCyKYLOto0/N53fs2Gbbtm7R+VLXNjc761LixOEQF0xcHGN8w7QpAFkkEOiF6HVxznIimSSoICj0+bMgUwfcQwEIvDzAdEkbcjoYWcaR2j2CiukkOGYMuI/cLw8KMx4kq98dvWxbVeNTLMPg1Ozc+ctyBcYNkYAESWWlTACT9xrSpJ7K6yOp+0xqeIX/XWbLZ0iKm6rDa2Y630t++w7gKcbH3YUz1IRlCRjrduiNt+3x7zxtpeqKLRQ82ELqtlBYFIOlGmbkqJWy6lRh0ByIO6MpJ8t2nptLtm3LFjEiqoVVuM9/7o4pRQGsKYmLnh6bkxTa26cwj2HFMHci4BsaHnKzou5uPXc8R1wryZVipSZ30O6erkZvzAJtPKyu+9rX261ndu/evTYxeVkB/MULF210ZMSOHTsmkAF44HwEqjItnkiolnVMnrelRXrZEkjm/bPpXVjy+uxg36N+m3nAfaIWDzMuetPyPQGsjJJyraofA3SqNUitpnOgZlaGWtOTunZMZnbu3CbzGNXpy+SLmneAi7N9jXuarDusCQBQAU+5K2csi9okAfeAAIBnV0er6glzGVFfDTb93RnPBOjIfCfkkA5Smuecpqwk9SU9NwBs6giZ108+8YRt37rVbtpzg+oLA6RxHNbIQmFRtf+Mh3rb5luTpI4/714T73JOdyKuKREE6B8fH7epSZj2nKTXg/0DYqqlqiBhV69ZV1ePWCnknwKKPOOJbJ+aS9bLQ4ffUEnHbbfdYT19vfba/n2a5zjNHj36ts1OTUpiyTMAs93T1WO7d++0XLZqxWrGzo5P2qUrk7ZcmLOtG4bsup1b3NW6pc2uTC/YkbeOWrFclEnRju07xBSy5qBeGT9/XnWF3JbrdmxVX1cyEMiOcRCmzc/69Rtt48bNaply6tRp2zjSZyODfaojn5ldtBMnT2ufY33GdXbd0IBMgMYvXbbLUzO2jX6xAyQrM3bhypSduzxp7Z29tuf6662wMGPnzpyxjZu2qFadOaeWWtWq+x4kNbG4Bvte3yIpMwkR9eul1lHGRjU7dfqsLRXLtuu6XbZz+xZra8XBu93r/UkOwTVm/b5XytRFz1l3T7vuK3sOyRDV+CaAkwmve724aPv3vaK58tGP/JT19w3YzDRJVNz3qbflz+IzvE8uCT7t9dGvt262WKram0dPWb6dsXAZ8dHjJxSLUCbBnKUusytxqMWNtrBYsD17rlPyij2JNQmHbxQU7OMkPqRawnysr09r6+ISPYNXbGZuTnP4lptu0trIGKjfqRhadzSX2ul9G3GunfjaCKyNwH/zI3Dm2T8gd5kEe1mr1vI2M1u073//JTt6/Kg9+rmH7dChA/ahuz6oWq2nBTw/pUUbJoqAav+Bg7Zpy2bJVJeXvaUKIpWZ6UlnovrJUtIsmkwsbS7K1tpOFjlpxK2samJ6kZiCJPlbsQrIlQaHBpJm5ARzXheqvobU2qkfGPUdzoRG3QefA9DpI4jI572eEkfDaYK3sgJN5L7IRfn8yalJfc2xZ2bmbWzsglqt8Blj58Zs/fpRuUmS2SWAYVNRS5EV71MZcqNwFOWYfD6AF+BMcB11NPwuajvZhDzLSkuPOR0nArVw2eO6CGYj4+6MZZsVlgrqj+i/h3X2uhtAIJJCNwWiZmYV+CCbIouutiyJrT07GcCGvw93QI7JGCrAb2kR48m1cL6MH5v76dOn7Lbbbms8R7yfex01htEyguy9Z6HDjZBWPGU7eeKUWpO89eZh1cjt3LkryabjSDipWrlt27aqnQIugi1tvQKrCwtzdtttNyvzjcz1xLETMgtB6kbQ1dsHeIcVcBAWWfYA9CG5lRQ06fVJ7dHRo8esu6dXtXgkLTAY0Rh091hrziWdSERhsZH8cvzoLRstdADsBCaAdcaBAFnywKSe2WXYGWvvcNYD36fpmXnVFCFjHhoYlFkXrpFiI7IkaZK6NcnKuCZPWIQMmmsUGRFBf0rq2LzIXUtyGwmf9HvVjEOsjNf40SMQSmRucdm6egft+y+9Zk8++7wVyivW1j2g9hTUL3GtjAUBFg98GElx3QP9PaqFg5nXMwz4SYxd1o2ss3KxqBZHtDfo7vE+vXwsbXS41qh1hg0koAMXt+aQnHsf2EHQsPgAACAASURBVJDhMo937dqleXrs+DHJGt3duWydXR1uUFJzBgiJNn1jWQ9uvPFGKy7O6fnZsWOnLcwvSg3BsyXAmfTRY26R+ILBIIkAKOZY/uy6HI62TYsLs3K13Lp1q+T7JDqkDJFBiksw6Wm4kgXIemKNhMXU5LTNzy+6/Nsymo/Iba9cPGtbNoxKvrdp8ybNC5eD+j1KSuMVkIenUNxbjh2KklhvAZ7ICFEXAPQJfs+dHVNtGeZCmN048PQWRbEuvRuj7gkWD+CvmkvvmI8kSmAA3QSJlzpEoWBZLmrdf/311+2DH/ygbd62tWEgxXgzxmljN84ZgAH4h5HmGkPqzzPy9tG3VV8Js84zG9fOJ8f66s+Ns3TRmigkupydr9FIg+u2XKra7/zel2Wy9Q/+4f9o+Y5u+xdf+rIND/fbF7/wmP0//+brVl5esF/7/N/XXvOlL/0rGx3daL/+xS9YS3bJJqaK9od/+pd2ZuyyjQz1WKV42T79yV+wD3/owzY5tWR/+Cf/zsYvX7HBocEkMbPZHn7oQa0p3/vBD+ypp59xIzTm0tK83fepT9itt92mZO7/9Y/+kU1J3nmdffE3fkvtaL70pS/b3//ML9uH7thri6Wa/b9/+S375neetQ0bN8kJecuGIXvg079sve0t9vQrh+0vnnjOfuvhT9jtuzdqLL7x9Av2F8+8bNbWYw/c/2nbMtJnf/a1P7BfffRRGaBljPp7b4nC8+tmZ4yju9WSqGO+qF50xRObrGF6X7KGcf95dtnr5RhfWJQLL88MSSyMdzD747625LNKLLH/oXwQC5y0D3Izwar91V/+lf2tn/mYbd68sVGPG5+h/sBqR+X3v16v2GJhwTpaO+XWJLeJbN0y+ZzNLBbt2e+9Zq0dw16jvrRoVyYnNGUxjGqhrjRpkUSiiD2L69iyETXVFe2xeEYwb5mXaveCd0Eig4btZ24yT5SYb2uTjJhENvOcdY11tLu7XcqaJIO5Bjz/m4/c1wZgbQTexyPgwLNqePPR4Lq6QhsIgOeLdvTEMXv0sYfs0OGDds/d90hS5sDz05bJwPq4BOjM2XPK1COza2vtEiDs6GiV7TvZf+RKbsZXl5kPLNrohnUCbelazWa2k9WdzLaMRHq6rasL108AW2IoJIMWNyVi41lZqevYnBNsZrBaXieFEVLe2lo7JJNDdgmQpM5n3boRl2eKdfFsKW0RWlraJQGibcip0yf931OnBOj4G693MhlKcLxwqo2gDODGz2EM2QwZi+gbGfWfvgm7LIhNFqAKqAHUBsiMurVgW4Ih5brZ0HgvnxPSL35OkB9taeReWKurnhJQScAcjGYARMmTJBdzV0LGgHvDZxOsyTiqEXg7Y8t7GD9cZDkeMiCOA6MpNiWHUYS7F9fNgafMMWSD76w0MijOB0BCtMpxuBZldnGxrNclU+KcaF1RNSRKyLjnbNv2zTLgYRPHjITEA26YSjy0OKDwgNYTEjF+kTWWVJpgANkXNcvMtSISx1YFOvz+ytSkEioAhnZaJSTOwiQBeKnFQWtrYzzFYiX9XeOzvb4Mo46KxoxABADUknMXX5QGxaK3RDh9esy2bd2mYAP3S+/XCeOX1HamjLiagadMURLjkvdakn5U4CkQ0YAFXi9GWAbTXq5lrEK7h8lpe/4HL9uZ81dUz8V4AtpG142KeWTuBPCfnsKMiOCLlgOdtqI+fzXr7uxSCwLk+iNDQ/q6vdPtUNw0ys1OuDckfRxYdOh8qiXmOqAeaaRJjkkiAUaFMca5mldnd58YTxgX3ISZA4BjAAuJMkAQP9M8wcw0izzbWykRFPIsAXBIhCiR1NMlpp9nhJZGJJXCLIxjeD9SZzQJkjkObDggFXCOHJdrCeYf1g+mhGcCcyaea2TFMLlIRAeSwHvT+iFJi5kPMo3R8xR3exV4CiUm7ULScte00kI1f/8lgKdC96s5mXew7Mi4Qx6uc/XnlDH24JwkWN327dtn5ZWqgHaUNKTVC3E9clKV06m36Ii1M6SlXCvPKv+yR4Ssm3uuYD8BQJLKJsywDMDUOxXjoaoSRC35Nlup5+yP//W/tYNvvG1/71fuk1T0W08+pf6aX/zCo/ZHX/uy/crH/47ddOMeyaL/1Ze/YsMjG+wLX/ic5VuW7QcvHrRvfOsF6xtYb7/yK3/Xjhz8vg305uzeez9szzz7oj3z3ZfUZ/LOu263wwcO2IEDr9vP/a2f0brxL7/0ZUm1P/f3P69E3Je/9CU5IP/Gb37ROru77Z//839up86elVvsPff+lN166x325T/4V/b5+37R7r3zZptZLNlv//5XbWF5xR559DGbn5ux/a/8wH72Yx+ym6/fbk+/9Ib9f996zn7zoU/Y7ddtkrvvN576gT31yhGbL7MWd9oj933C/v2f/KH92q8+Ylu2bLSWbN0qZVzeYea9VYsSVqrjbAnv4UZJRwDAuOfcI1cFeN9l7mVI5rUGJY613D8lNlUX2es1qnU3IANM8mySHB0fv2A/8zM/bRl8bTO+F0Z5h5s4+Z4bn0v8s7g4b52tXQ48UZRkalbL1K1Ua7EX9x2xK5PLks2zJvG3MJuU82jN46f1upQyYizrddu6aZPmDs7VeCMcP35MX7NGcB3sH8Q/yHs5D+YgCV6Aq+q7FxZtVB4SrZKXt2RcIdbeActPzf/aa20E1kZgbQTepyNw9rmvNBhP+nOtrORs+l2AJ9nMp5/8tn3mPhhPTG9ghebk8NbNRlCmlUZNctBt2zaLsSE4o3gfEIJ9Pi0I2Pg3bd5oI+uGG5tNM+MSwRIgA3kuCy6BgGpSEpMMBzFew0LSn6Ataruo14wMf2x0qjmsZeReq6zkls0KCqnjivcUlpBxTXiQkXVAcfTYUdu1a4cykGxsBMD0jATw8ULmG6ZABDzxuVwDbA/BN7ItMpbUCxLskv11hgYW1OtSAHEwiNu2bRPzymacDoQa8tAkYOPc+BuAGxsqx2NTZEMOhtQBIzKsFdVTMgaAcoLnMJQIYIRsmI1VsqakhQubIMcPxpDjOeD2fpRc2+HDh+2GG26wEydOaLzCiEnMJ7VMCpCRGRPQu+098kEC7IkrU3o/Jh9sxHFO8Rn8G8mJo8eO2UKhqjYnSKMWFmck00XqLMllYUm92ACeAF1knRFg+mc6+8n/3MNwtYXQgQED2Ore1c12775OwcXE1KTulfrytWQ0B6ImWe08ErY07pOz5TMN99oIrmCyCTjo0fjRj340aTGQkVMrrUowNTp67ISC7fWjGyTjpv1ACwG6wUI78EyD/2bgKZCaAM90cNW8NP3IwJPnLAU8E0WvO4dSD4U8fb5g7V299uz3XrTvPv89Ze9hI2fnF1TvCmhC3gajBohEUoqpD2wl40jdGYw9RY+S1GMSVSpavhUXUF8/hoaGxXgzJqrtpk9j0hOvsx0nW+r4vHdqPHthZMY9UkImk7O2DmS2XhPOc+MumDWpDFySPqCkz/j5s5JIci+o9+a5Cvdb1jaehQ0bRpNev3l9JusCzwNznu89wZRV70PYUIJKgDDqDwA4NdmAbq1t7e02NzUhM6KpKW/LdMeddwoQDwwOKDFCUIt0D1m4Wl0kRjCoP0K+n2Y8pS5JWMf3YjzzAOr/zIwnJkTNr2sBz6gl1AKu8wWA1AU6QjkhhW9Lxg4dOiQZ6V133aXafNZNMV2kZZK1ikA/khJa6+t1zTGSAAEyGsADFUSitEmrIrym0QeOx41nHvaOxAfGZ1mAZyZvzz7/on3zO8/Y9TfeYmfPnbfl5ZJVK0X74N232+mTb9t//9/9unW0esLzD77yVRsZGbXPPfaItedLdnpswn7n9//EyitZ6+vrtr037bCf/hsftL7+Afu9f/EVO39x0v6nf/hbNtTfk5hnSWlp586N2+9/6V/aps1b7Qu/9kUZ8/yTf/b7ag3zhV/7vI2u32C/+3u/K1nnW0ePi539mZ/+WXv+e9+3X3vgF+3uW3ab5Trs3/zbv7AXXzto69avt1tvudk+dOctNtjTZj2defvG0y/bXz3xgv3mI5+0O67bqiTvN576vr01NmELlbpdOHfOPnT7zXbyrf32+ccesO3bthjLTqlUUL0kc1PjhxN2xeXO1IcGgGz2TOBZitrZ9Boa7w8X4fjekwI4CFPW4WZr3MeDBw7qHtFvnOeHkgl1w6GGP1WXy7nFHhBzgsQejCfAs151syVrqalfaKa1w46dumjff/GAzeE6XqkK6Ctp05qXo23DWb9e8/Zfedy8iyrhQV2EedXs3KySYCSaWCeiBzQ91FmrYPbZB5977ruKqUI1RQkSyeClxTmtjcxlSmTWgOf7NOBeO+21EVgbATMHnjCeZPho4kxLiaJ97/sv2jExng/bwUMH7IN3ftDKxWV76snv2AP3fUp1FwSSmDPAOLQThLe02LmxiwKkqCpXqpiA9KoRtazi6Ti3kmS6yRy2uPQrAFVkrz1wc0t2GE8YL2okkWt6UBCbB1Gxfw3AcRbNa6eifUu00CDYBAQO9A/Z2Ni4jrN16xZJZpF4OuMHO+dy2OkZAPVco74RMMrG4LWKNYFOgmI5AmYyYrJCOhstM9hQYAFjs4mMJueHrI+giPdwrOh9xgaFJAxWtZGRTYBmbJjpTDEBb/QPDddU/i5MbHzTZey9vpDP433hbkjATvCKhKmru1ObXLz4W0BUtD8JcB4OsRHQch0E7ZG1jkAP9gJHUpkirdBqBRm0W9YzH2Cpzo9ftJ07dwp4ct2MIceP4JPz5P2MGfWsxXLdCoVlGx4elHEErVyoH4RFEuvb1i6JLHOQ6IfPjvNJAzXuI79jLtXUZ9Hrp9QaZ7EgoEGQWigu2w037JHcNFN3UwySDGJie90wIow/gpmG4WY8OB/mHOMdclve68w07E5ZtXUY99TrWXv1tX3W1zcgqS11xDB/cqGRusCltuk5cC2pbUiq0+/7TwGeiVuJt7vx8FHnTlN7ACYGJjRQLyxV7OLFywLvZ8fGBDy5rv6BwUbrCuTmrAWSmUm9iXtnVS7MtABiLeGaCNjoiweIi+QA481cZcyR2AEoccJtz1etswOXYK99ipYqwV4y3hxzfnGJFUdBn+R8S0tqk4OElbEiERJ9XldqFbt06bKCVjcx6pYjbTynyGz9Ocno2dMcqgFyCo254M9TtxVhWZOaa53jUkHMJ4w2c1SfWa3YynJRbTz4WbAarEXO+rbq8zyIptYc2WdZX3uiJsLQhPFMZKvNjGesGwEC+dv/MsBzlSePuffewNPnFaoVGeYkbBTMuZQoK85Y8dyhCJEqIZfT88tzxpyI8oAwSuOIkQRUTWvSciWApSsyHJymwWY8NxpXvFfrJNo8MVirZ60l32HL1bqNnb9iX/rq1y3X1iVJ9B133Gn7X3vF+no77eY9u+3Tn/yEnlkSCX/wla8lwPNha28pWrmet9PnZuzUuUt2+NBBm7hyzm695Qb7hV/8O/a1r/+pXbo8ab/xqw/b7h1bvRMrWdXaita13/6d37Wh4RH79d/6BwKe//R3v6Lkxq//+hdt85bN9o//yT+x7bt26hl55tnnrauLROeS/dZjn7A7btppmZZ2uzS9YK++ftiOHT9p4+fOWk9nzv6H3/iC9fe22/defdP+w18/Y1946NO2F+DZkrNvPfO8HT4xbrd94B574tvftuxKyfL1ooDnju1b1X80gCc3EYktYF0eQ0QXqrd1uW2oH0J90rzHNa9VSi4k9chxHxlX1lbWZ9QI/JwEqCuOWFNwtiVeWE2SxlyIZyD+1bzIrFhhcd46WruNpqyqKMjVBTzrLXmbW6zay68dscm5os0WStoTAb9cQ+yXxEKKHcxUqkE8Qj/VaEEW6ifWzHhaMTCsFBdUx7lzx06tJZT7cMsBrMQmu3ftli8FpogdbXldlzwz1oLXtRFYG4G1EXi/jkAAT6QlYjxreZudLTWkto88+qCktnfffrfqN2A8AZ4EwyycLP4wiOs3bVL2+fz4ZZubm7VdO7crO08whvkBrFGmntWGSDBOTdXk1IQCi6h7CJYmMp9sOIAMwIT3+fJ6ppCrqiYnqcuhcfhqjSeS1rqCU86PTWfV6GdE+zjMBeCPOgyAjsBeB2yFqZbkypUpyZUI8DgWmxtsaoAuglDJtFq9dxjmNmwuwXyyMcK68m+ATN5PYMX5EDRxXM6PY6XNRnDt45gByCNoi0x8SMnYNNkECb7c9IfaSweXyGqjVQtsM701eV+cH+/l70MGyDniyMlGGps9c5rfA66C3eXcAdMudTQBc8YSc6k06OceEzgCLHWtxjV3qO+nS4VhhklUjAt40sKikBgrcTz1N0sAJ5/ltVh1W1gqSVIlW/qBfjkr79yxXawZoBZjCA8+kXyuJiFCZpcG3ABSggVMJeAV2zuc0aa1Dtb4yKeK5ZJt2bJVrodLi/O6p1w/Y4v0zWXZSEC9Pi8CYL7HzZbzJGHhTq4eSBOMAGRgVNaNjsq1E3Zi/4FDYgdxzhXL1YZ01hn0NPCMwLwZeMpxEvfHhBmN+dIc9P9YjKdATTSXb7jVNGqJAYYYMLXlaaBel0PpUrFk07PzdvzEKdt/8LDh+okaAuYSppCAjERIjv6s1YrGheeMXo3IbWFNGX9qK7lv9MNcr8y/J0KiB6EAYGnB9t5yo7uc0nOVZ1jhusuruQ+c4+T0lOp1eYYBbsy9arkqt1hUCABd7idz762jb+lrMlkEitR30sIEoEevUWT/HJfngnvA/I6WFiFhb7TOwUytVFJiA6MoN0RxqToslgy6kM1W3JFWEEztDQnml5WAovejs7n0U11tGeKJrkqD2Qx5ayhC0sAzmJ70nPhRgGdWzqw/Xo0nqpLmV8zJxs85ptxTVxMaMkOquXsuzx7Xp/NWX0pvmyWmKZHHMhdQEPAvaonRUS9RCFkln8X704kh5kK0qWLecfxITvpztlr7B+ikvhXZL2oaHEzbu3psfqmsno7/5//9j225jGS61x78zGfsT//0j62zLW+/+Ld/1v7m3/hoo+XYV776VRsZHbXHHn3YMqU5+5M/+/dWyXbYJ+9/2I4dP25/8R/+nZ71//l//V/sey+8ZM88913bsXG9Pfbwg3bs6Fv21pHD9pGPfkRtd/74j//EFpaW7Fc//2u2tFSyL/3B1623f8D+j//9fxNT9ju/97u2Y+dO+4Vf+EX77d/9Pe1jeBB87sGP28c+fJedHrtobx8/bZVa1m66ea/96R9/3S5fPGuff+whu23vjfbk8y/ZX337Wfv8Q5+xvXt2aX/79lPP2etvHLPPf/E37VuPf9P2vfKitWXr9htfeNS2bwecMleX5Darua0+JA4yVY+elOTEved+RPKAsY/7FXMzPVeDreRY/B33jj2b+8wzz1rAHuotqlypE6qZNNsZSogAv5GI8ORp1ZaR3MN4rngiu0bdar0CArTlktlr+9+widmSzZVqMiRk7VJCtq1V58RcJqnkNdQ5y2Tz+j3rfoBPrpn3xvfU1+YyZduyeaPdfvvtWlMiYcI+TR/hm2++WZ0DMPZ1jwTTMdaA5/s14l4777URWBsBG/vuV6+u8azCLBXt5Vf22ZE337DPPni/6hM+cOcH5JL61He+ZQ8+cL8YT/Vbq5Tt0uUr1o4jZUtOwBOb8Ouv2yVjDeqYcI0M8EM2lM0BpnJmdrrRIiSknWz80UKBTWdpCav7FkntVs1pXD6j78V4OpvqLNpqcMLtjaw2GwwgIZv15tQAM2o8CR7dYbTL3XFbPcDD9o7aSOSggCs2EUAJgavX6MHKeW1Queg1iYAlAtcAZPyLpI9srGfV3RGVcXM1F86SLkX1zWhZwXN3T0hwffOOzYj3hRkG10OQG73+OL8IsHjPNBLBzo6kxUlJNXXUXkYbFc4b9ofzo35KG9pyQYF7AD2ukcCfTT4y1r6xOvPG7wn6+D21r/QzDCbRM8xZO33qrGpAc3lkrs5uw3gxV2DKL5y/KGkx4ARWOTbfuI98VtTOAWQXlmBoyzY7MysQyPvOjZ2163bv9IBhhbYlPn4O9D1jHsY+/IwX33NcRpeaQM0/MzeDGgRMT0jemG9rteHhEZu4fFksPsxquP3y+SHpBGByDxljfiY31mT8gs3mPMJIylsN9arp/XK5rLrjN986JpCKsUu7ghrmKkyBGwlF0BSAMx1UC5gkZkAOXt49NAmmOpa/NBhJB3+yzQwklAAiVW4Ji+IGDFjyWi7AhkMJ8URWB9glLR3mFxbl7opENtQMSKJhOAEeyIipl8KdmbmRy2etWi/LzZhXrA3xnIgFA8STMCjS4iHndZqJ66naPyQ9dJ1hoYVFVYYhPLOAGBIfuWzepZq060gkezo/mRB5AMu10iqIc8cIKAx4CKj9eVsNsLWuqam9s6eS0uadqVYiSXWLJOB8pFZfqCaYp/yEWRiATIVyCensrrLE9J5tczMe3XJ9gXrE1STxfDaOnzgex+987eRcataBDJUacB3Cf3b29BklAXC1xVxIwJPzSuZUem7F/bxqLr2L1DbmneZx4irK/fefcx0ua/Xjx/z1/sex3sjNmx2L1iBqtUSQn9E6Ra/KWKfi+iJJw/kFqIznI53Qa/5ax5VxgM8DzpO+jdVaxlraOqxcz9offf3P1Grjnns/bD/703/TvvbVr1h5uSBTIbnQZjNKmnz9T/7Y+gcH7XOPPmz5WtHOXbxs//YvHrfZxaLaN2WqVfvYT/2UfeynP2bL1Yo9/dxz9vILL2oNqJZLtmPbZvv0pz+lpMzlyxP2F3/1DZuZX9B45bNZ+5WPf9yuu263xuSf/fY/tW3bt9t9990vZ/Df/xdfkoLjwft/2W65ZY9Zts2efPp5e+75HyhJBFjatmWD3ffJX7ZNG0bsO898155+/gV74FOfsJtvukHAExfx/YffsC988dc1zl//wz+08vKSPfLZB2zbti0CnktLLjltlZuyPLAt15K0oZGhkD+T8SzHHA3vgGAk03Mk5hT3LdZxraE5P67/DS2wWCtIJsVy5V/wnDfXGmvXDQ168nWtVrblQsG6OnDiThRVLZhp1cTWVmtZe/OtUzZ+ZcEmC1W1ZCHB6eUPGXfU1zqWk1yeRxSPCMUeiRQ8jKo6Q/1Sq9lgf6/t3r7BRoYH9d44N/ZS5P/EJMRCSOzr1ZI7mSdjsQY8U8vn2pdrI7A2Au+vEXDg6a62wXhiLvTSy6/a28fetgc+e78kjR+46wNanJ9Banv/p8jVKxvP4n/p8oT143ba3i6pLYYKGzass9JywQYHsTGfUsA3ODAku3Syee2dbQooAH5sZiyoGzdsUL0Gr8h0ErC+F/BU4KLoC6DoGc+oj4isZgQdkueUkJq6Ky11lAAQMooAgbn5OQFl2E8A4pUJXHlxJaV20jc/zIYAIsgBL166JAaPOjOOjZQWMMdmQWadY5ORdyDnZjyMQ/RzpH4DoMp7w4SF7G0uT11jqSHPVKCV1FbGxhMMAsCPIJdj8LlhCBRsIUCKZtiDA4M6D86Bz2eM9u/fL6ATph3IfHbu3K5aTVw4OS6AKtpShMTU5YUE2PmGu+8PfvADu/vuuxUA8DkALzLDSG1hU2t1allg/LxHK+NBUuHSxctyH6UOCIAgRrary86NjekYGCywycI8SZaIoc9SSXU2bNDr1o3aqZMnlNygxggGDfCM9AkQy/UydlxD1OKEJJgxi7YeAqEtLUpIENDh0Mq1j6wfVZ1icWnZero7ZPTAGPNiHAGafAb3gYQE5xxGRryPZEWYl3A8Podz8TmBaVBePSvHzp232bkFgWmaisOCkRH3voyrDrahCkiD0EawnTCeEVi/20r0owJPQUkVwDoYA3T5C9mxm/9ggOQBU/zGW69gQERyATAg8FcDQALIMelB0sz9BvDRiB3nWpeMCjDQI7VS1rMkkN2S1fOG6oE6KW9/4T1Cc/W81arMpYLGlfsG4xK120jxSERMzlyxwvKi6qPkBq3noMuNtBYKYrV5tmEz+/txK/Y+wxfOn7dt23kWcDbuFpAgEeXzl162LtdkADi2nHxVc+7ma/Sn5Xde++aSaYLWYDd9NImPV5NRPp4JE+gYM3F5yqilAu4nq+DPaznDxTbA5VX3+L8w8EzPM33uNRjPZoDKVAIXuCMv//o88a4tnkiMVyhcItnn4+uJrcZLhstu/uXzy5k0GZs15mh8xtXy2pBw8rwKwCbAnDWklUA/m9F6whygJjvf0WX5tk47e/6idfV4O4x1Q4N24fw4G5dtXL9e6iCSmMzHyZlptfgY6Ou1zpa6LVeqVqjW7OKVaSsuV2ykf8i2bNxopWrR6i1mhVLRxscvq3UORlLbt27WmsbgwLoWUZJcuKQ5uGl4wIb6e61SRd2RUeIM5c7Q0IjqmU+dOqOa9cGBbrX9wUCQfpQXL03amTNn9Rxu37bZ1q8btEytapOz0za7iEpnxDpo60O99sysWrRs2bxF7OWVyxOatLQCkQMw0cOKG6hhlsN5lYuUVvCzFcu1tmhfZVzDuZV7GXM4lCCRJOB+hfw51jl/JrwFkFbF5D1KWhWLWhMceK627qG/ZjPwbAad+otaxZZYDzp6LCpNMgKeGL8hlaclU9H2HTlmcyWSyVPuNpsY0FHLytzg+qmv3bJtm7308mvas2ROpb7Wyw0Xea6XfY4enaPDPbZp4wYlP/EUWCoUbGBwUHuwYo+2NhseGrJh6n3bPXYQaH9/hZlrZ7s2AmsjsDYCqyPwDqltYi708suv2VsCnvc58LzzA3K1BXhiLoQ8hVoD6gPZBIdGhhuMJwHZ0GC/NqORkSHVcrEBnTl91kaG14kh6+jyOjcAGwFjyGs4MxZwD6a9DrAZeIYpBZsOFvJsgjjahuwmZG/BkARTyLHJAgM+kUvSpxPZTrhTcg7tHS5BlTRTdV9Ibb2hN+dFcALD0tbm4AoDlBaCiWRj3wyxRwAAIABJREFU4TOiRpGv1c6FhuUYDSTZ4JD+BnsYG29IifoH6FnaJTAMiAEwAaLSQJpjc53IOQmy0xlT3gsIBdw4s9cl+SLH53j8DqaT4wMwgxGkxpU2OQApZLm8nw0SYMr18XUw0hEYMB6MJeCSLG3Uj/I+rrmw6E6SAM9wteVvuVfMicuXJmzbju0y4eTn2OiTZQek8H7cPgmgACJimFSb1Yodiup7mB8Dff125Mghu/HG69XPkJoZBa+ZjM5J9yyR0KmvXCKv477Qf5PPk3mVec9HMd3Ly2rTU1lZ8Z6s2awSDNwrWG/1cVta8rmcyI6jDi3mXWT1yVSXVI80rfHnnGjbIba8UrXKSs1e33/ABodGNBdpCQGQdomjB1LNjGc8L17/58F7SG2FU/4zMJ5e4yb6sOFm6yDUGU/YML1HhkzB4K1CKrVfAUIIKHEM6r69rhtnWbXoSEJD7jUuxi5VBph12JE33xKAA3DSmxbAF87MzFX6gRYWpgVgMPNgLo+fH1ci4/Sp03bDnhvUIxhXyWMnjtt8YVHBKS7FzHE+c/OmTTY+fl4tgV548QXbtXOXzUzMisHYtGmDavRCTr558yZ9T+IJqS7PEMElAJj5QhDukl9PFHB8gnJGBLZUYCnrrHy8YrTqAqYeOLtENoLorBQafk/NatlgRL2uNIadmjKNcTJf/msBz2ZZt0CkT8erXs2MIusM5Rq+Fjh7zPnLjEaBddIOJgETHCzKAEJK6WDV57oAp9pauZwxlBIkl0LKGc9JjFGwqC6V9PU0asqDRdb1wewrEeCMMmZCtNHYvmu3aof5zNpK2Xv55tusLTG5woV9hVruJDnKGpKrrlgLTqVaW2in024tVVOdM0ZDxWrBai0Y3NAiqywXZj67rdUdY1tyGKdRa9qq1jM55MD0eKwCipc0tzwR6fsNY0obkEpl2fdhVLCGIQ/PZIuOSxK5Vi3pOMzDPG1DcIoulb0/cA37KU/05GH+8ySNfZ8T64j5WdISib2atT38HDTmmZoUDcF2st+zdyrJmjB9cS8iyerlJNR9Fxv7EcoZKREa7XfY891MrxWZbwN4JlOPtj6pBIaeqHBSTt6iuUCZx8KCtbV1W72W9AVtoe9vQccleZrLd9jx0xfs7dPn7crElHoJA7A7uyixyKknqauX6pahlhuviZz3Bo9rkqs+SphyRUC5r6fbejpw2I56Y1c0bdiwUbEV44PMH7O1leKS3HYjobwGPNei+LURWBuB9+0InH0u2qkkjOcKTpUVe/XV1+3QG4cltT12/KjdcesdVl5etmeeekKMJ0Y/1HQAbCanZmzDpo0KokvFqoJ3Ai5AAC6W1EOwCZ4+dUZNnMnabd22WQX0EZyrbiExFQpDkJCmXovxdBCGiU5ZDeZpws77w92SIIJXAIPY9BbmMQCh/s9dYHGYJaAMaR0MD8ycft+J/NYNjWBJkN16T7Kssr78/dDQoDKmuFTCfrFxcP2AO86RWj6vSaJ+NCvXzHBpJZMvYJ3U/XG+MJ2dXe0C9ATZIc2UQU/S0iQkOAGs+D6kZbhkEsDHORC8aHOve3AWmx8ZVdxt3W3Ts9VIc0+dOtEAnVwfmzqBdwSI6doYNybyXp8AVRhIjsnfwSizac7PLVr/gDftRmYYTCR1dtHHc3hkRA6B7Kz8Lcwg4xhsRTgbskHDhmLcQr0wffUI/mkCj0nGwuKs3XzTHmXxVVOc8V6lwXQyRlHjGbWuTBrqKQEaCrTEvpgCC7mNLuJKPCIGAxMN3st1M27BQkemPoIC5kvILsPsJmTRfM/1AXoFjrMtdvnKhJ06c8YGBr31CM9NX1+P5dUPzw1XQl4bjGcwWxHQC5j+Z5baEmy2EHBnWmwFUCP3XQeZCsQxEvFmAs1tGzWOMJU8owo+xfrl5RaNzhJjMdUsrniAyb3lWeNvuKZSse4yRJl3JYAKiWyl4qYe1EZS01svy7AIUKe6wJzL3gLwMl9JuhSWK5bNkXxx1p3nzBUAmD+1a37zO57z6rLXhHNesFZ8DrJgb4XAOkWPQq8tS7cwapahc45apeQP4+1WJDkELKWVtoDTrPe1jIGEdXed7Sq7oXudBbQC2DxRE+CTZNgqA5g4i8au9F+J8Wwwi+9S45lmm7hersNNk1oELpgnqAsiaeR6YmdGHXgyj7x8Qn1YE0kn9xt2jTYjrW1eKpDeS+KZSQOPAAORQGtIGFMJG28xSjuVrIzFAG4kF0g28MxempiwNgyqUFjkUSjgQs1zaEkP5aotFZespTVnrZjFrdSsI5O3CkAOlUwRYFm3jky7deCwXC9bLVuyqlWsXMkpuQbLxTMGoGTuLy2XZOi1uLSs/XYF6XbW66XZa/t6uwV4XI4OKG1V8iabYT0EQLXLJEky3TzlAJhbATABeYtWWqY3Zbu1dfVYpqVVny9TNZIEgFrGuVSRjJ72WzwbPH8ATyUYZe5TkxI/+njS2iruFyoG7iP7RdTDR+Ih9v1IsgXDyZpJ0g4Qxx7blnM2O2IAjseaHw9V3ELk/u8FPGM+Zm3FFubmrA1zIfPeo5ZdsZVa0Z9LiTtycjM+fvaCnRu/4HW/lRWNJ2qOGSS29YwVlpbFDuMNQLKUuIe93NtvuQcAn4uPBPesWFjQvsJ+EDWqXBv7KvMWiT+O6q2UNiWqK28dtPZaG4G1EVgbgffpCEQfT5kL1bO2Usc9sGqv7Ttorx/Yb5996H47dfKk7b1xr6RnmAt99oH7xHgQsAFw2BTWb9gk11EK67VRTE2I9ezu7lSmFtYKO/zuzh7FVmzeLKqAr+WE9fSA0M2AYPxYeHHkYyPimM5aRR2PSz3VN0xGPJ7dBVCw2EtGmZgOwJJFgFEpI33zzKHLfN0ESAyrpH5eOyImSn09uxt1lWSOCZDefPNNAUkylwTQgwM4VLoxDUCX8wSscX4wnrwXhqxChreF/oAFSWxjwwWs8X5eMH4EMmJzE/YiAE7QG5Hl5zphO9nUALgcj3pNruH8eTZHD+JD2uobXo+SBUhDqa0MAw/+FqktATmZ5WPHjuu65R6atGtxgxOX+RHohaSZml6uD6AMO8jXXF+bnAWTLDMBknqqlXV8QPzMzJydPXvOtm7fblX6P1YqCkiQszq7TPsZB8bdXd2STBJoAdwqZQIcD0K5f2dOn7Lx8TG7954PJK6GbQrUmDckNQh4ODfGwM2H3HyGzxgZHnKwU8ZxtkO92QiekFOxw/f19snlFtkTiYoImjA04lhIzoNVFSAEnKlWkRY6Dvwd3DsVxPjwuWfHxm39ho128OBhOaDCEBLoke3u7e5STamMZ5L5GvczWCZJWBPjLN1HqKZGWeZ/eo0nwDOrGtMWOV4TyHkNJ0iKG0sgnkhtY/1LTGO8dpZzR06b7pkH2+K1izCh/J7nEAZAfVVV9+xwljGLtkCAfZ5pl6lRG1pXsMbP+VnImTkNnkUSH4wJ7zl27Jjt3HmDnb9wRfJ6AcgiPTMx+yGI9WeN9YyWQ+sGRnXPuNe9ffTqLDkIzef1nPJsYaiEERTHUK0hpkFJmx5PKjhAByA401u1rVu2aK7oGboKqlM3Ta1jIq9Va5FgOVfr1ASmjORIsKIeFEuyLIY15LpNzM57Ac+ubqtLifEfV+O5im1TSPoaNZ7pWkv+BpVsrebmPpw7zxf3EfniqrwSitcZ0Fj3Q03A+hBJpEjk5VrbnJ2ntniF9k2r8y6STvHse2uuq9B/Y70ViKUso8re4u7L7EfdXe1av0lkkNyjBy+KDBJhVyYu2XJhyfK5vNaqBitL6kGO1O58XpxdtOn5aZucndEjVFhYtq7WLuvr6raBoV4bHO6xzh4Sa61+HVUSufMqc4H5Z02F9aRVEXJ2I0GCoqJUlPoGZYnq2emgjGKnWNbXmVrFZmcn1QM5l2uTxN+rszOqJe/r71EP63xL3mZmFmTihpQY050lWoZkamrvRCuroXWjMkvK5vgMVzRQsoAqgVnLfteSQS1EArdkc/MzctzlvEIVwv6DQiF+FgnNSBJ4UsXrJiPJxr3TM5ttafgQuPOz9wuXzDbV01by9SaIFoxnOgkC8Fycm7N8vlPspVQJRqIob0vFRWvNt1ultGJ1/CHybUpcnzlzzs6MnbPCcsnyrR0C88wbHI4Xl5etlm2x9Rs22MTkhM6fdYprI16K/UCKiJpLwVnzuR/MU/a8KKFhryC5bZWSO+hns0pqrwHP92nAvXbaayOwNgJmY9/9Wn2lVralYkEZzpZ8l01OLtirr71u+w8dsEcfe8jOnD5te/fcqs3tqae+I+CJ4cbsnDdWn52eVf3HjPpTUVi/nNRQdcgghDrPnt5ugTAWTjbDhUVMYLps3ciw6vJkuFNbkeEQwTY9+yjRKJWdydRmlkhZ+Hd2dlqBIS0VqMlkowtpLnIg5J8s3hs3bbKenr4GJ6PWJ3NzCjqQ2cZCL7kVDAysYt2sp6/flsoVgUmAIdlWzGA4T16zszMKFOn3t2F0vVhXeocBsAmMS4ljIgwd/wNSKkV6kiLZpeE9AbMb4XB91HjKIXRhXsCH3l8eVJc1boP9/Qp6Ve+U1LEQPExMeN8/wFhIjAVgFxcb05vxZYMmQGXTGhs7K+YVySiyHn7GWI6Nj9uO3TgZttnZs2eTGrysMvkwlEuLBQX1bP4diTw6ggGZb5TKutduxpRXcH76DPLqIetob7Weni4lpQEXktVZxvbt22+DI+tses5r7uitCiN0+tQp6+/tddmsma6RsSPJABheJMhrc0kugR/XMj0zI6AHsO3v6XLpWNLLj3MmKRBAnPHxJEVWZj6AeFpfYIRDrQ2SSWRoMHuM96VLEzLmAExwHoCp9evXOchUyw5vnSCnw9ZWn+cJa06gUa5WFVjjyOstatqtrRNQXbU33njDtiZ1XMhsCeTIhsMkRNCdBp1cQ7C4cT1R53k1k/bDV7h0ABbvjqBPrKVIp3RNoQNCVwF483PGouHskfrISJz4j1wWupKYyQQjxfxGLs4zDSjj2REwQWatOmmk4T16nuN7pLPnz9MSyQQCCNAJ0HhGSS4wxjCfhaWCB3HTM9ZLHfdiQckiBYHZjJ5JgnbeSw9b5rLMtxTsuuFX1PtxLZF4CYmhAxtPgIU5CvcumG+vHfRkAF8H++7DEbWxAX7SIOg9kgZ6avx+BEMaMucEql71O/8oP7bAcNLWAjaW4+SpHcyTAISh9us4c+q0DQ70C2jVAXjhaquaX//sVXD4zjlGv2av2XXgF2MY7HwE/3LfTeYF99Dr89zQadWhNxkLgWeAtv8brBhsXjDNyWS96oRgQ7lON2lyBrWewU2cEgYHXwEEeBZZIyVvlDw/Z7mkRIH76Iy41zCyD7COc0+VFIGFl9mUG1fF+SmRmRiykbzIZEg+1cXsa2yqsJF+X7gugK3mZEur5ioMLpJ/jksilLp4ZJzsNy4vdoDNHujPZLTcaGsAcyVsV3CSJsHhygIHObiAe90xklZvceLyZe4GY8C6y1rpPXSL7squFiTuQKy1PHFpDpmyrw9u2sbBSO6SXGJfiORRmO4F68lNi3KI9A2MORPzVwlCxiNhAwG83ANY3ne84t776uNuu1IcUPpR0/n7TKvZwvycrl9zSXW9nuzQs5P8DTLkGm12hG4zrvAqVaTcKSwiJa56vf/8khXrOZXqsCedGx/32KRU0nqm+Z+YkMEml2jtxX4afbszGcOEiHvc0U7/8rq1ZMzrWA1WtbAGPH/41rb2jrURWBuBn9QRGPvuH9LUw6o1ennCaLTZ1PSCvfLq63bw8EF75LEH7dSJU3bzDbeojuTJJ5+wT9/3K1ZcXrQLF87byMg6yWs2btjYcAp96623FPzDcGJSMDq6TsCIzJ1qCwn6l1YUIN5w/fXKqs7NzcgJUNLZCnWUgLFBBaBkw9VEPt+urwFKALdypaQNl82WTVq1gPTOam3TuSB3oZ4LySwbAMFlFbfJWk3BM2whmzcgDFDC9yzy6kmJs+WKu6FyPbfeemvioOcbBw6sMCT0GB0/xziMeDZ3adkz4JMTdvPNt9ihw4cF2jBc6mrL2e5dO/X3b7/9tsaIzyZwiIworF8RBifpVShwW/W6FjYmACLBibNDGYEYgu0IhjmHNPsGgKQ9BwCdTRU5LO8BTHMvvP4Uh9Flm5yesdGNtJGo2f79r2tMGIuhhIWAwWLTVZ2kZNGcm7N46pE6MCAL+A984ANiC5GuEuAPDQ5YTgG5aa6oZg9zluWSHT1+wjZv3WZTMwtiJYeHh8QuFJeXrLRcVK0j4JwNGFBL8AazilkHB+RvmBv8bLno9ZsEurfdcqNVy15XBMPFta+Cg2yjv2a0rkGStULSpFxRkMT71w0PiXlEikZvvdmFoq5308b1eg8Mw1aAstBZ3cbPnVPAokSK2tXQx3JAYB3jImIYag+3bttqY+MXbHB41M6PnxdbfdNNN0q63t6KY2NG9ZqwCR7ge9AcbAD/EqQFqxPMj8Dp1STOD112moFnKAMadaNJbWwaNADw+B7ZW7CN8f70B14NPJPgr8lRMpir+HsFlYC0VmrJcuq5yXPrtbd+zdxP5mA4Z5L8CSmz3KkTx1MBZ9xtWU8knXVAwN+GAVQwKgHIFPwm/YIDkAR4i8A4ZOcBnvl9gB+uOdgbfu4gNglgExAYY5kOqq+VALjWzYsxTX92/G0w4enPezfgGefYSi9bwLuAJ2NUs9MnT10beKZcQ9Pn3nyeYmsTsB3PXQCxOJ9gsZoZqGZAm5536b8NtQg/Cyl+zKH0MYLhjMSNzjVbV0IzShAa7VLkLo4UfsHGzo5ZZ3eX1haSguwD3oqloD2GhEYAZd0Tkn0LuKZnlbRjv+BvXBHhhlpIUysV+gd7OYHW8BQwj+uQfHrF27zArkmUXGe9LHrpRXXFXn71FbvllltkjKckF3WOSSIo1oVo+8Te1N6a0xrs9yGbmMZ128L8ovY99knOh+QPPZd9jy022p7wNYk6Wl+x50QZRrRC4zOjZzHXFkmgaPPFM8fPOS7ny9fcp7TpWzyfnGOMS3qepe9h2lOBz7jWfGS/lGA90d6mWdVY5zQf6iu2uDCn8YvnOC33jXUE9FeXOZgDeP5nrmOmxdd4D/BZ1O4WipgnZa2yAgNNzW2nLePc3dkltQ8GaqxJSKxJMpJUIIkmdRZlJisrimv4GfWxyJyVvK56bLDGeP7QrW3tDWsjsDYCP6kjcObZr9aNVgMkRWsZq9ZyNjNTEPA8dOSQPfzog3bi+HG75Ya9Vi7DeD5hDzxwn/p2vf02/e62SA61Yf2GhJ0xe+UV3xTZrOiR51nhJTVlf/HFF9Vj7PLElIJ46tm6uzq9BUa5JMmJ5LO0xejqVJaQDWlmek4tJ8jMbt263datQx5JjVjZGyongQ6LPAGUNhvq43J5bdSnzpyW/PMDd94pRoqNi82PgADAxEbHhkpAIeMD6s1yrZLeAQx+4Rf+th04uF8tQwBHLvH1WrJKsazNG2mN2LepaQUf07OzkrPCfCkTncuKLcP9lGuKzY/Pi/YegPEqgrpS2fbt22f33nuPwDWAjc1GzEvSz5T6wMnJKYFejsW1HD58WIEOn8vmSfCBW/DS0mLDaTccHyNAC3ONE6fP2sbNW62nG9Z7QnIzjrVpwwZ9JuZSjBGbLH0Wo86G4AhpIxsqQKS3t8+ZqAwxbU4JheJSQbJMQBWOtGzCSMZeePFlW7d+gy2XKgJqfDa3jowvGyy1cTiQwmgRZDlwKMkFF12V2NeOTjtw4KAknJwT97Cno826Ot0FMOTEBD+8OEZIvNw7hFod2EwCBp9vgPKerk7btmWz2ghRz7NQKEkGTAA0NDgoYDg4MKAAVFnrjg6x0xyP50K1kIkZDywBDAtGNlwghk/ZfJsd2H9AwR5sAGYkyN4AnS6r8qBptWWHS6cjAAsQEoCIv7lmseV7LD5pwBMgIM14xrHTgV06gHsv9uvdgGf8PEBa/BsBJ6frz29GLBIBIc8QLzEklYok0RGoApaCaYqxinrmMKniXjhAcKZQY6X2O840XXVNySA6Y+nmSQGU+Dqe22DmfAxXwWV6THhu0wFzerzTADQNVt9rr7gW8Ix6sGBk3zHu12A8I8DOtbdbhucMSWti+PVujKcYxabXtQGoy11j3AIIpUFkgPdrAe70MZuBZ3w8fxdJimixEu9Nr60BGtL3BEO6UsWBJ4Q0v5MjK+xiEfl9xU6eOKmSB9ZPwBa/h80iyQcAY51jDWGfE9goV5T8Yu/DOIz1ivMIp3PW+OmZKSk6XGmBFLWoJAg15JHkYG0jKYgrLEBuahpVkfdMBgiz9l64eMlOnz1jd911l/ZJEoBq4yFDLJy1W7V2fvPxx3W+tFpBX0KpB3vetm3bNZ+RhTL/cV5HRcB+jEERklvuT5RlsG+yRzKPvSVZVtcHaCQBx9+yV5CgBVgGmCQxxfWFkRCfc8MNNzT2Kt6PqVesxSGZZh1IKzyaEymMBZ8X8vp0UiM9PQN4BvPO7+J5TgNP9iWAZ+xnvD+9xsYcgvGMZ0D9SakhZZNTzbcnxUQGS5Hi3/N+PVuZrL30yqu2a/cuGaF56x+vle/v7dO9IyZRPNI/IEacsY1kBCUYrIHsZ5QmrQHPn9SIeu281kZgbQR+6AgE8Kxn6wKe1HhOTS3aa/tet8NvHLGHHvmsnTh23G696TaBxyef/I499PADls1EsFexsTNjtn50vTazYBLZPLVJZbxPJcHB6dNnJcektmNiekIbDu1IHHDmrSXJgGqjqLmUaHJ62nq6e21xcckKhaLNzc7LjVY1ERky1JgBmKQozvxQ5+FNwJFiSqrX128nT5+yb37zm/bQAw9YWz7fMN8hCIiNkvMMMxhypQBPgATsHywVQQMbSqNOi4C0VpPUmL9FaksNDvV6gIz/8Od/bvfce29Sa5qzob4egVYFKgqew9TEZZhq/1FYshxNqQtL9vjjj9t9933awVLyWQoYM9GvLydZKMxk1BI+99xzAjF79mCy49I5GDjkigRqXA91oOozmAT4jDcb+esHDtstt91p3Z1IVydsfmFOwGpI5kBFub+K5ZSRiwM4aswYc4KYsbFxa29DKpq1wcFhMeKdPe1iLWuSU7foOgaHBpUMwNziwqXLNrJu1CYmveUAzKbXBLsF/8kTJ2yn6lZ9I7906aKY82wOKZPb5TOegHSMPhjHXbt22sSlC9bV0abAK1i1YEkim+7Zevnpq3YRhrbqvS0km6WVQXcnrroZy7a0CngyZwE+gE6BWpIc2Yz6e3IPpqcmZRyBXI9MNfOA85Q8r7XVTp06bRs3btKYTc8t2Ov79ul5aGvLKYHgzLCDTrUqELvpgDMNOtOBdONrTv0/kvFsZuUCEKTBkQ6fSE75Os2yXAuAXAt4CuwlYC6OF//GdQQoan5fuD/reUjmg/+N12UHcA1w6GDU5Y9xrPg62O/0MxDz4oeBIQ9gHVDyf/qzI7iNhVcJhMRhOca4eUzT4/DDFuxrAU/GJeZGmvVMg7T01zEG/AvwpMbT101vRwLwHB4avFpqm+rj+cPOkYA8ZIzpYD8NIpvnRvqY1wKezZ/JvWb+cV9jnYt7HPMoAEP6eyUZknY91GMm3bt0HJIUPLfIvY8fO64k45NPPmm/9Eu/ZC+88IKYz3CkxpyNJN+jjz7akGBTloGC5NVXX5WzMt+zxgMgAYkXL12UUoeadEAYQHd8/Jzt2XOj1uzvfOfbWpv5n+Qon3XkjTe1h2HQtvfWW21s7JwdOHRYagDWeJYvZNEoWVhHoi0Xc+KP/uiP7CMf+YjWwIX5WTt48IDde++9qqNlr3zzzbeVMEbqDrj1OtgW1as6o2tS5LBHcl04RLN/wOZS2kA7MIA558vexRgBPPk558H8ivvEPQJocs5xn5599ln7uZ/7OY1PsJbxjDTP8/SzE6oFxjbmSsz7q+ZJUm8fz1f6GM3As7DofZgjSXJt4AnO9MQfwJMWbu6snHyPfBkDIFyGy0uNkhIx1rW6nTp9xnr73FF+YGDIjhx5w2656WapDZjLJLgZP8Yo3M9RVaGOGl03rD0EI0TetwY8f9gqtPb7tRFYG4Gf2BE49/wfvUNqOzE5pxrPI2++YQ898oAdP3rM7th7l2RGTz75bfX2xEKdgJhF+ML4BduxHTDjTqznzo033B6pZaPPFQzPlSsTNjszZzfetMcOHjlgd999p41i+FJz+STMZxgzsHizoAPEAAIAm5np+QZwVcF9hqwhJjctAgdeh4Mzptd70HIBxhMGEsaDQv+JS5fs7jvvTKzKPWNLZjY2M8AIAIIWF/k23GVxlzN76qmnbHhkSJJINlnAARJYdTGrOmC9cOGiWN0bb7pJgOPlV16VzO/eD3/YMnXq9ryejM2NzTyy4mmmh75vrR0dNjkxac8884x9/OO/7MC9rS3pmRZBL03Yczr/MDNhY/3rv/5rsZ0EPhHAg0bUGzLvLsQhP40AlGvkfE6cGrNd191ko+tGbGoKGW6PXbx4wYYH+y3fSjLAa5p4LRaQFHuwsriwZOXyip08cVobLPLrLVu2SQbb3oXrYYtV5OzXobYkBLcTUzC1o3b+0mVnB2vu6Eswwf+XL1/SmE5OTNiWzZvFtOI0CxjlWgaHhiRfdTfMmjZxJNV8f/fdd9nc9KQtzM1IztwclKyaO+D8WE4Yz1abnplXT03kscz1wb4+MfLY2Xd0dtpSsSrwzXkyDozjzPS0xoPAEaYEZnul4gZZAHSYTuY9vdlInnT39CRtG/J27OQpNQenpQd/19vXrUDSGU/A1WqdXDPwTGflAzy5k9OPt9QEyGoGRemfN47fJFuLOtP0/E1/+nsBz/QxeV84Nq/KBb2lUtSAOQDnfrmRkJtbYRpG7aW7QAazrWc/eW8Aw2A90uxbnB//pkFLsI/vBo7CFCmATRrcNoNWnEmbEwbNIP/QFCpIAAAgAElEQVTHuWPXAp7XApjN96EZeMZxAJ61aAORdSfUs6fPqC47XeNJHZy3x1l9vTt4DDmiX3tzEuNaDFYalDYDz2t9TiQV4l7zb5o1Tn9m+th6DzWe1bJUGcFQuSQ3kpem3pXsC1KyrF/vPYSTtkUcj+9Ze0mCav7grFvCYR1Duk4rJcoJgC5rLkkl/o51FjaSfcFrBd2JnTUcAMYcljRfDHrNpqZmvFa8o8MGh4eU3CRBRv0fa2GlXFJbIYAgrKSDR5d3e0/iuhKTy0uLStYybihEeBUKyzrPKJOgjIWkWf9Ab6MmM1pkKeGWqA/imQqjIPcecAOdeM7C7Zmf8zOeW9RDAPCoEUf99NGPfrTBOKefEyVMk/GOtSLAYHqv5vihymh+jiRqUFmyJ7vSqoargafXeEZrqlhr0kypvsYMLVGVsOZQ78rLDfRCnYKEZsXqK172EQ7bqiRlnVupKekq925UWpmc5kGsIWGIGHOe++7sbmui9PD+4GvA88dZNdfeuzYCayPwEzUCZ5/7GjyluastzdtzdvHSjB08dEQ1ngBPajxvv+UOyTUff/yv7dFHH7Is9t4CMst2+eJlmQsdPfq2Nmk2Nn4n59ZsXhb5uN0iIyWwwZghmydgdBt2gnkBIlxM9V4PvFnMMQRhkUdmWy4BYDuVCd65c4cy17hB8sKIhY3aY28afrdaSQCgZsdPnLTd11+ngPWVF1+063fv1kbvZi8YFPVfJaVjE+CogNjx8+clteI6YdvUWFt2/RhUUIsK6F01IcGcBqt95EfUqZGdBFgJRGRc7sSmTFBAZjg215ALLRYKAp70qHz5pZfs53/+59zdtctdcQGufDbnODu3oGsP0xx+RtaZIIcsN9losuuSIieGHAQH0W4AF0LAOZswIPHM2AXbuv06q5SLAn57994sR8WujnbLZL1JOHW0IPHZOXey5R7nc/TKa7Xxcxfl9Hnu3Hnbu/dWBWGz85P6bNoNwCzKaIjxw+RipWZvHz0uoA5zTOAG6xlyWsYWa/vp6Sll/R301lX/CYuICZP3Dc2LXQCIE9h9+MMftmppyWrV1T5xjFMEThF0xOcAHgnm8J5o6+hUUId0dsumTdaF0yPtWeRgTODmWz7HcFB5xetB143arCz5aUGQMMNyxazbpcuX5brMtXFfd+2+zubmZu3wG2/Y8OCQJMS4p8KitsphFFk1pj1hv5+0kEgF/s0MVyQZmms8m4FQ8+KT/v21AIEHVqvmNPH3zaxdBHfvubh5wVXjeHFs/jaegwj2YPWbfxYgJg1EuOdxLnFf08Clce4N5OW1pvHZ6WsOcC/X3abX1dcLKFhtVpk+RvocxIR4lVkj+RHXkGYm08xuBNnxeRGAB3t0rfvZDEbT4+QXmtTXpphmfiwzmNa8lUMumADP8bFzqstGqp7F8ETWbNIQXlWvyjGuzTQ5oGqeIzFOMUYBSmLc04mA5nmWPl6cu8x1khZTzTLtNOB9x73MmqS2Wl/UcgPDLAzCvG6PHpS8qNemBZSDCj9KuHSv3id/PvAi4OXttjxJQiLWFRmNq/G5QIsWuSYXtG6RKPT1xI2oBEIoU5BTclbrJHXLHIjzY37Sfoo103ALT3q8hjGTM3A+72RGJ4DL3hjz2u8jva9lEJT6uRKqK6uydrHi6q3ryoH0sxprUPx9miVM/4yr5zr5PXsVL4A7rK9Y28SEqnkeB6hMA9CYM+m5lwaf6bnP/YvylOY5kJ6LJFUA5qGiiARWXE/jmKpk8DEIObCYz6vmhY+nO1Qn7tN8xRon8yBXW/kczstF2BPAbjjFnOCciZmWlr3HOTFKZ0en/mXPJVmwBjyb7+ja92sjsDYC75sReAfwNFp0zNi+1w/YAVxtP/ewpFe37Nkrqe13vvO4Pfa5R6wl6y6P9MFbLixLGur1dh2NnlSvv/667dyxWwGk19fBEq7Yho0bLJuzpDmzG+ewkFNU77WOSDO9DyM9seQemGuz+fmCLNu9tybBEKyrH2fbli0ac35H3CgHyTyucrOygK8mNZkwh+fHxrSgc15kiqk74cVnx+ZXWFqyHrmqOlAGeAJmGQMAb7RroAatuFRU6wwykwCQ/oFBmQyRMcfUCAaQzSXf4iwpXwfTyjEBiMEkLmNE0NUpW34kOch6T548oTpaQI3knTnPkPb1ew1NZHIBtJw/94Xr4+8BuIwnbDLnw7ghq4oaOD6fr1XP2dVj2VyblYu0MemWw7Ba3XS0W19/t01NTCqIAmReBOipVrHT+nr7ZaxQKiJBpSF2zs6cOWvrRtfZlclLYhS3bt5kHR04NbopDFpSgN7ps8i0R21QxlL+95wPTMO6UTdeAriR9efatm/bmjRCX5HjI/MGaRyBDY29uYf33HOPGRnnFTcKAmzzvvT9ZRxJknBf3zhyxLZu227DI+ttqVjSps9nIU/raMurXQ59EtXyYcXleMQU1IAdO35cAQQmJLg6q4a1t6ch2eLc5uYXvN65t8+uTEyKJYHBPX7yhG3bstV7drbSey8rsOltSrzOMwJqxiUCtDToTAdtcmJswkz/tYBnmkEIIPGORfDHAJ4EgzGv08xD+noEbCRjbfRQaDy/8dmN9ydscHyfBovNwDppanLV6V8NohIglrwjjhUBaoM9ZaYnrUUCoDUDovRYNYPg9PcBdN5rY3nXe50Az+bfO/BstbKAFb1V3ZwN4EldNownwNP9p0XPJEH2KnBPg/xVeOXBePp36Xka15Vmn2NcrjU+6WuOY8Y67WDP2bH03wYwuNZ4rdRxgwXcMW9cVYB3AOsnzzJfs/6q7rP1nW6pfDb3OD6Dr9lfQtIfSoAAMPF+B0tJ7V+S0InjsHeGSRh/xz4FCAGQkMDE0ZR1hGvEaXf/wQO2betW6+xos7z6ZPv6wCsk6TJPSl6Ysq0y+f5DrSkJ8OZ7uU7XaFPjElnWLEASxyNJGnsL/4a8O5hE7beqW3XVCmPBezgn5LmApuuvvz6pf8zJA4FynPic2P/SSQg+JxILseZxnlHLnH7G4+/SiZDoa5ye981f61m1mhWXCzoc33MucbyrzidZb3zsvA61eW2K46+mpTwBwJqCBwLr1dz8nMAjPyfBSTKXsdqwYYNatbE3RfkMfhDnzp2zru4e7YMkldnT1oDne62Ea79bG4G1EfiJHoF3YzwPHDxkBw4dtIcf/axcDm+7GcazYN/+9jfVYiWMYsjwEqggHwLYEORTpwAQADwA6mAaJY8rlZXFY9Fu68RQJzH4wf2UIDvbIoaNOj9qRtkYl0veXqGjvcvND5ZLNjMza7293XKKHV0PA4kMlaDda/5ocq1gpLaiugoCfhp4s0nIWGhxUUwgmwTnGfI+NszYAMk+ciyOA4BVkJQxtTtx8IetPOezbPMzcwLcnd00oPZMJowgoBXgSVDHdff39Uguw2fD2rKJABzZlLl+fgbAauvsVO0Nm5EA4MyMVUolbVLImjD5AWEAqC9evKSxDcMLrgE2V/0F63UdE0kWpkYh7Q2X1wja+BcATmPwlryDQz5XAUSloubaOBNzDAKRiYkp9a/DCdFNNwrJvS9K7kwN0elTZ2zbju2qF+J+EiBhhEF9rYIckgqFJTt3/qKktLQ+wZwHgMf9AMQtFZclxy0kRlCjo+uVmZ6ZnnLjnqQ/K+O9pPf4ON5xx+1qH7BScQkxP+M+Ra1SyDCZp5K9lUpiFTgX2uB0dfXoei9dPC+XWeqHo40Mx+kfHBR4ZzzPjp2zVlyUE5MjwCN974ZHhnVfLly4JPdCb09QtXWjo5rjuB3DSqs5eFur5rCUAGpn4C0NqIf1QMqZjnhF0NMM8BSM/EdKbT3wTLMfq8tWMzDjN1cDsdW/TQds7wBCifdRc/DH37yD3TR3IeaVZgfTi6mABueSMBurvxPP4fNM/yTX1WhhEj8LNneVCWLc6cnX/PpRgKczF84sKVBWs0qNlg6XBk3xfTp4TYP3uB/NwPRam0mMX3zuO8BgCnimz4F51IKED/ChWlkPgM+dHRPwbDCe1JTLhefq6RVgIA3m/bpgDVdD4/T5xBwLMNbMKl0LeDbPv+bri2Px8wBCwRBfa7xQ93B6lDOQKHSJfKvWMRQJmKPRu5drVi4nehEnJlLaq1poS+LtVyS9Vg6EFKqzjH6d6WfKv2cEAzj5vUWGWtY+gOMpiUxcvzEX4kWpiGroF+ZVIz47OyfgSXsgTNcGkOdHq5gAs9Q75zwBKMObxEBrdQ77/OZ8arCeCZCWmy5tscrLWrvkEN1oA+Vra/SpjvnLeHPuLlV2QM6/4RzNzzkOe1JIYvkdiVtAVTiqxx7cDDyZjwGqm+db3NtGoidlvKZ1I1kG3g14NuS39aotL7nhUyQCNPZyAE5aF3E/+TpZj2MOrD5PznD6fU936U2YZzkTIwvOq1+1WuwkyUXFGFISJbLgpO0LKpsOelcTyyihzFxwE8E14HmtJ3vtZ2sjsDYC74sRaAaeK/WcGM9Dh5HaHrIHH/6MpLZ37L1TrTwef/wb9sgjD0pqG4HWxOUrtnnT5oaDXfTrJGOKIQ8LMjVsbmhTt2KZmrku74+FK2y5rH6YMDZsQBgIEbRJVlJZ0sZLcM+izUbprRCwHs+4uZB6KXqgKqlTtkVsFAt8tAkA0HX3dNsU0tCkSTMsH4CL8wT8CRBTS5nNql6G37tLa68YKXp3slECGADhvPi7tnyb3oNFf77VWTikmxznpZdettvvuEM9QAGOgA6ODeCFcWOj4n1cEyYPMGQ33HyTpDWMIzJM3nPpwgW7dPGiZL+9Pd6gHEkxn885IVsCHLGZh/U//9LSZsf27eqh2TjfxMafsY7gBLfD9s4uKwtgewAX7QAK8/S1XGe5bIvGRJttNquxi/GAWcVQgt9z3xgrufB1dXvNo+phawKXA4MDyvzSHuDM2XNygcwjQ67Q5HxOgFYOs8tLdvr0Gbt+z426/94vLy+zovMXLqiXKPcchoJ7TVKC8UC+1aquGG66wjVyLYx59EsNybG3P6nJgGpuYVHSbphUWOLpqQnJbS9fumhzszMKoLi3fv7uqkufUoIqWAkSIkgUScrwrMCcMh/p0QaTDVNMzc+Fixcl0WVO0LeTRIBY/tpKUt+JCyJD7A3e3UFxVb7YzOY0AkqPa3+sV3NQ9g6w+CNKbQMoRUDaDCAcefnp/SjAE9aXREU62Ez/XSMghPFMua02n3/je0xAUp+dBtnNwAZxafPrncAzLbV1iX8z8ESyKdnmu9yTd0j5UsA/xq8ZtL0b8FSLo0TtkGZhHGGsyovjuLHuUONZTVjjYDwBnv19vVcxnsjk6cF69Tisnk16PCmviHmQPt/m+96Qh6eC+/cCnuljpsclDc4dDK4aP11rvNg3lkvLKuugNvz6629w0ERP0LrZ+fELWsfWj66Td4AAevJ/rCf8G+ZGqF1w2eZn3IeQpXpfTH/5tftaHxLhq+uNazIbchCVtVxi9MT5sP9RtsCax9pIjeDIunUqh9g4Oqz2YDEesZdwvuHSqmMmUmBJegGiAolqatowAVJ7EKOPaYeNjY1pfWe/UQsXrc2zWoNhKtMMZYAhrpNrDrDIOYWJXowL50XLrZtuukl7Rzq5lAaQMZ9ivDl2MKiRYEmvOTGfY73gd1o/E/Cfvg/pRIlYYPXSXLrK1TYAaBp4KjmTJADjc3zcV12tG2sJmYirluOslasVT44n2mtALGZykahgHokBzVNuUU96ES/J9wJYy/1ij0hai/5Y6/zam9dGYG0E1kbgJ2YEmoFn3fJ2+cqc7T9w0BnPxx4U47n3xttU4/ktajwfocazJnBXWCzYJAxYe7vYOJZbNijYSBZlB541mSkgG40NCLMWFlckJ3OzXtiPg6o2nFrdCoswnXVrbc9Lztvbi3MrNYbhwGjW3k5tKBLYvCS4bKLaMPIuScXcxTffui0UClqw5+in2dmpQB+WDBYMcxeBrCoyyi6BA4IK6gqV2a5U5ZzL+bic2MFlbLDsCg3pFUYdSQAZwBBp5uzcrJqMr18/KuaW8fE2Lki2yExXtanPALyGh3XOsJUANQZ1+f9n782fJLuuO79TWZmVlbVX9b4v6EY3iI0LQImiKI1kjkiNZqEkklhIitIw5LAd/kfsCPsHRzjG4yUcjpHHDs1YoxkSJEASJLQMSQCNHehG793VSy3dte9bpuPzPe9k3nqdVd2coTygIzOiu6oyX75373n3nXu+Z/mehQX9rtrV5UWluC6trCZtQTJSiYxEgVSyqFkCCJHCiWxJ603JUDAUiFQz/p6+Phko3EOic3z/xvANAdHBwSFbXwXcwUS8T+RAjNejtk7AxDwAdydOPCS5Uh974uFTAhB3x8c0x/379up8yGa9WrP33nvfjh45YkP9vbrPEAgd2H/QpmdnbWJy0vbuOyDveG/fgNrKjNy+JSZkgLLqnEirLpasQz3oOsWcyL3fQy1pJ83eNxQ9xVMf7WFUG9Vm1gFB0Oqar5ua2didOwKIGAQYcIBC+q7OzkyLYIh6ZK6H04NIBA3ExwHflYqn0Y6Nex1TX68tLM5bqehEVTIoVtdsYmJSaeaAVaKbO3cMWq+i5HjCPV3Om7x7H0/vCARw9kb3mTWvcaTgIgWeKZtoM+M/r3h+kcAzjfZxnYhw1K+paOLmqGoYkZuimwoVOYCQAamHLzOUNamM8Zf7xD3JZJM2hY86zgBdBbcNExDQAMD3AM8k/TDG/iDAUw6wNOJJGmdbEJA00GcYyWkktymorkdoPYKaGtrpfeS7ATzr7KAeas0mHMDT15RH4pyVvFiu2IaMYWfmJEtjq4inonpJq5tNRrmIVEBJXmMfEZk6QMwREzEI0tYfJOIJIGwGeOvXxyBXTZ3r4RSAR3ppKq8qqcNZCxV0AmR4DrACKHqUCmcZ7r0YY/xkXaLflEHT2amfa9WNensX7kEwpDIWolsedazKuRrPBmMI8BnRNycGonTTa5zRMexjvMi86erqkZzPX7ggHoGusjOFI3COR7fz3EVUNdKQfffylGqXpUdbecX3IAEsqz7de+Uq+n3jhuaIw445od/RvaTNhqzjGQ7HS33ZJT1tGRP7GeUfsO+mRGChy+I8qXMkUnfj2UpTafPPz2YwuHXEM0Ctg29niV9c9LpLZIEDAGfWPWtT9Z0NB2B83gCemU4hshmPXlLfqzkE2RGs8NqTnY07Zaauj4vyHPYOCA4L7kjAAZGpwHRJt35vSaAlgZYEfnkkAPCkj6eTCxWsWivZyOikvfveWZELEfHE+3nqxCPq4/nS975r3/jac2KixTCHTIcURwhZ1tZX1T8Rrxy9yfCYule7XS0wAJlqjAxzX3enIp0Y5U7i4IaQopkdZW0ApHV+cO6cUjfV4zFjBN0xtMNZ4TIrik0Cw536SW/yDRgt6/tEs8qVipR2Z7nTxsbHRU3P5k2ghCjirp2krN5SXSlpsGzipE7CyBtMg4BbxqdC/64uGR5s8mF4MF4+A4jBbhsbNWmy6rNZq9nVqzdt//59WhwQTwBySauEnRNCB8ZI1GxwcJfSkhmDQE57wcbHxgT4mDKpWRjcALex8bt2544DHsZFtBFAyAbJmFUvRBuUjbU64MzX0/A95qlUXEhTAFf09qvVbHzsjgwNUp+5xuLisg0ODtjqmhNnYPACgsMIuDF8U/dFpFN37treQ4fVy3V09Lb1qXayat0iZ3LvOGsEVsa9e3cqzQ1gCxOt6OTnIH4aVNrYlatXVUfJpgwIJzKMI4O1NjgwIDDb3dOt9LO333rLjhw7Zv2DkEZRt+QwBE8/jLjIgn9374zbzqHdtryypuvcGhnROUTMoTksS+5Hjh1WinB1lZYwHWphw7mVnre4KAdGj+Y4KueLwDBps0RbM+ZDzsXntPihlyfOjn4Yeiu0nwGwuBHOveb5ENCq8axADAVayPrS0rg81n4zNbNFdC0FLml0Kj1FGHcybBKgkwdmqfGXGpn31Xpb5IeloCvOgbPCQWM9X7Z++nqESw4MJ/CInpr1tNpcdNNjx5tfYeAFt4q39vR6rPorkyc6Js7ANZ08ZPMLPUedOiAoCF4URUrIigJopDLm9wBIKcBqJpc6kEsuHQA9PWc4ylx8jZrM9H4pmlSuWLW9JMOWsdLuavjadaXa9vVUrA09CcGO07/q683G0BiOpyZGm6Nt14ca1W6WYYCOdNxbRa3C8I/7iC7g++iVehplk0WpNP1sr+EZRvdFKwtqGQU8NAcHqJ4BkrkyqrDUrsi5io5nn+FaIyM3PYNFmQoOOwCN6DF0BWUFnR1la1OEzZ0vzorq9wZnJM++l0b02ur6urI4cGpxfko7mC/O1zt3SRHere9BWMe9SQEn50kjhnKWdnVnEbOq9g4B4cz5wE1gT2Eu6MSeni7ttexd6DO4GohQMg72ClrJ8NJemTBIR6pqXuTRMxsdSOuVaP2VjnGrNcUxgLJIxdU93yKFoK4X6osueYxzBGlxbT13bRDbLbvOXyLNmFpfiJ2ctcmf+6xtCmnkm54DoqC0VZNWqD8fzkrs1288f/cuxrw/ZtMz3OTDOoFUk3XdeqslgZYEWhL4pZBAHnhuVEt2e2RC/cNItX32+a/a8PB1+9jpxxVpe/GF79SBZ093twDn+N1J1RoCnh47fVLpoRgwgArAzNqqRx4Ba9TGsRF297in2GnqAXAVfY7RLRDa3q7NBoZUIlqALnnos7TJdJOjDoI+kwFeo6E8ABTyBK9tdEPx9tiY7T94QCCVnWF2Zkapq3i3O0pFAUkieCsra9p0SHdls42+ZGzGQVefMv1FLQyRNYAam1M0Dyf9FfnUrKjaScgB+PfII6cFDpX+VF3X5ra0CBFOh9qyIDNFv7K2GoyBSOmu3fTIvG37Dx6xy5evKIqJ1xQZZTufTU9NuWHCd2tV9dFk04KVl42c65MyhWzYGAHNAOBI3SVKyxwm7k4K5HFtxgkwBLhjaGEklcsVgSNeAEwMI+YtkL64aAsra94OIIt2q/9qFYKjToHqq1euqKXO/v17NCeMOr5PvZOXxzkNvacZ4ZlelCGInEhVpS8qBEid6tm6ZDsGhySPdz/4QDWgRI9J6SVNG0OJ1i4ba8sielqan7PZmQXbtXuft7hZWnBZlkrWP9AvUCiyq64uRT46iyWNGxl19/ao5mrszriTSu3ZJyIn7jXESqdPPSxjFrnx4hjkRTo1kW61PjBTzbEDSa/9whh0UhAiJP4e3KhYtOHRb3jaH1zF/CKBZ7Orbg9Gth9nM4CVgqn85/cYmFlkODXy8r83G0Ea+UgNvmZR4GZgO3/OiPikkZuIasW9S8eVyiwf8XyQ8cf18+P1594/TUFnjCve5/qlzi4BT6VzZ8CTdioAz97uinRHgbRnQF3GlJraw/fcd+rbEufHdusiy0bcJMZ7ouTMIQ3eZidPo12Ruor+imhnzLHZfYvTpSQ8/M5eRMsPonroCjJBurq8L3GQpuF4OvP6G/bpT3/a6/+p55+askql5Nkymczl/Cx3ag8bGR+TXqyUKzY3PaNejBHl83ZQG6qDB1CiP9DN7R0ddunyZTHecv6+/n45gB999FFlgAz096ul1PzsdJ293PXzko3cvm0HDh4UaISxmxTdQ4cPK+uCcwD+kBP6aOeOHU5WUyjo+N7uLjv7wXvSW4DbaL+FLnv88cc9BbRUsnfffVclEsg+gH+kIwMs0XcAemTKedln5OjI9m+cAw8KPIMIj+PrwLOJg+0evZCsrLzzLA88g9wpehPHutm8fnFCNOo+U52af17T9dnsOY33tns+mn0Wc2zVeD743tc6siWBlgQ+YhK4B3gS8RyZtA/OnlOq7TPPfcWuX79mj5x6zFZXlgQ8/+gbz8NKYADP2fl5uz58U5HM06cftkIVZlKnB3finAWBFSI/7qVt08a+Y9cOm5+bNfpWsgktLy1rk8a4IX23q9u9rkRJJ+466yt/A+r4PVpjOCnEvPUP9CoS5warb3AegfA+X3ioSSO7OXJbNXeAF4AeUVdSlqgdlJc8S/8i2oixwdg4J4YJL/XQyiwv3k8JCNj0OZ4xeS2Np2QR8QR4Uu+IccKm9OGH52XMMU4ihpySDTpA8507dwV4AZ6AXUBWpIveHrmp7+zeu8/Gxu7Ue0pGNIXr892oMVpfWbbBgb6sHnJJxgDjAqhG/U7UZuIEkEFaIuWK1FwHnkSZkQEyZJxr69QswoJJNKSWRRlqMjYiCjA1M2N3p2cEHlkrGIakU1c6s3Y0Kys2fP26Umj37d1tE5MTWQ0U9U5lra0jR49pjSgNWz3vlm1udk7Ra84Hy/DM9LRarBw7dtRGbt12r/rGhr139qwN37hhR48fV8ojBtaB/futq1Kygd5uGx+5bR2lii0srtiuXTvFMgvY3LFzp1KOI12N9N+lhXnrg83WaurFyWc4XSBAQna0keFFv07uHfMVQO3uVuSatUH9DuuX9aC6zizaT80Z99+dKbGmyMkiHatdqaaqF0zIM35eoJcHnlupoXzkLY2Obvb0/+IUWdOIJ5GILaJ1WwHPdKwPMrqtjs+PJxxaWwHFvBGZAjw+47nku6Er8jJ+EDD6IMZrCjLblFt8L/hM10EAz1oRveutRdANRDxV49nVaW2UAih/1smFGlFPzt3M/K0n2SZR6C3uRtO2NX7eiGAzxmrUyyWR2xTcp0Aah2KA11gn96yvzJkVjoI03TV0N8+pl084wysAE50EoLx9y2vtvX6xYi+//LJ97td/1fXwBqywJTmfDh0+oj1wYXnJLl26bPv27LOpySk7+dBDcmBxh9ARb7zxhh05fMSWlpdExodupqHS62+csUc/9jF7/cwZZXU8fOqUHKU4rXDmUbYxdvu2HMNPP/209BFAE2bU3/qt39K9IrX1zTfesN/54hft+vCwbsTI7RGx5JJVQ1syUo1xfp08edLKxQk/p/AAACAASURBVKIi3ZQsoEdjr33hhRfsS1/6khPbtNFX2+XDnkRZBxHUYLWN5wVZhjz5TgpQ82m6W+kzvpO2wfq7AJ6w4wfwDJCbd1jUdU7N9XD6b7tncysd1gKeD6KhW8e0JNCSwP8vJXBvqm2HjY5N2Xvve6otwPPa9Wt2+uQj6rP5/e99177+/LPq6Yhru7unx0bG7sjYfvyJR62jQGqM98+MFioAERpy40WlATYbcwf1mSsrIlnBOGdTByyx0aimQelNG4pmVdc35H2ORtcXLlwQiGUDZqNgEwMIEU3ke4AjjALVw2w4iAEcEMW7NTpidyfu2GD/gMZD+iNRMyJhMnnIaqx6jScpmmy8QdTAOTkPf3PNixcvarych2tgRHA8mzHAgr8ZH3+zkamPVxGiiqLqYiEkGh/3VNajR4/pvHjGL1w4LzDMdyCQwFsMyGNM0NAfOLBPUcBDR47atWvD9fpS5OHz96gj1/7www9taKDPDuzbW1+/yJtX1JYwF4wdgHts9CIwIOI5MWlzs/OSt7MXVpU2vbS86AyIK2vW3UXKsEc6mAupYtxLDKEPL122T3zykzK+8dyTugrQpJ/n/NycjYw4UKTPJ/06GRvrA9mTYjs2Ni4AilyRM+B9fm5BtZGzszPqhwkohdQHGa1FinKlIjbca8PDqsO0mqciM4ZyqWC/9qtP28jNGzTysQMHD9uFCxft2EPHdR3S3CAQIrIwOzNrD58+pc5+nRiWtHwpAmIn1G7n5u1bMrggGELWyH1tbUPpwhGJJlrBOv/w3DlFNADuRPZhzFXfTedqytKVvZ5P/E0A0qzvH5521kNzT/z9VdMvEnj+B6fabjHM7YBnM8OtGfBUWm6WwpgasfmoRDqEFKj5s++gqVldYP6aWx2TnifGHoZ4RKojmruVsb3dOO53p+uyhLm1CXBvBjwV8RSDZyPVFuDZXelQaiiM02YZ8Myl2jabQ/TG3E6mcvtlhE/5e7IJ4DvardfxxvyaRZRcf67Un5P8/Y3rFLK+lBFBCzkBkkK/o3MhkIvMmujPiT6EeZvn3UsPluyHP/yhfemf/J5YziEZw8GFDiP9HocnmRfvvPuu7dm9V07VT3/6V6TLoy73gw8+EBAFdKL/+P7q+oadPXdW46EvMZFY6iqpuUTH8J0vfOELqgmnfzZAmAgmc7hw/rx0Lseyj7z00kv2937rt+W0I+LJ2Ilg8vOhhx7KMk2cfO3zv/2btjQ/K31Fem3Ig/7QTz31lPY15Ma+yZ6B7mZ9h2Mloshxf5QmnDmKA7Qy72j9lXcgNFvf+YinQuC/wIgnwJN5BtEeMoxnNeZWzzLJgGczXZzqsWZrr5mea/b85KOzqUzqgPd+iqD1eUsCLQm0JPBRlcA9wNNI83RWW3qFKdX2xrB97NRjtr66Yt974dv23DNfUdotwAGLeWFxWRGyQ4cPWKlA1DBLQZqeFgiJOieUJt5Val86uysCZOqXSRpOoSDvLOiF49icUO79vT3WQaPlrE8mYBRgySbB5sU/paK2O+gBnOKF5vgdO3aJPIZjZmfntNGOjo3KQOB3NpWJibuKdsV1ZWJRp4XBlVHSYzwItExP19n8+D6bVWwSXI9oKAYLG1fQyQM+Ac3aYAoN8oKpyWmBTMBaZ2eXACjyAChPTN7VnMIIOXXqYaXYci42/sGhARkn+/YftJu3biu6htEAGN0xNKS6WcZBVJdxlEtFg9QQo4C/GWtaM4PBFn1Fka8bjF53GxFPajyJ2mGAkWqLISripXUIM6IJOym803X6eyjgZxcWnRDBA3gyIYeGBrVGAKAffnhOUcg9e7wmmDkDzEg7m5iYUt0UxCfMjag6fVkhe4Lpj8jh3NyMt0ORs2Ndv5P6yyx27N5tr772mv3KZz5DgF5G18itW/box07Z0sKsEQnGOUH7FNbNnn3O1ogRPjE1KfuGaC/RAWpyYUNWv7W9e218fMwOHjooA4zWBoybyAMpcIvzi7ZBbWmtpnYw3DfuDyCZudIXFYKrMKDcGRGRIreo+FstfdQ+EZIaZ9YMQ2Ur0LKVntkOgMV3IiKRAoZmEc9m1/h5x9MMAG4HCvPj2MpgC0Mx5nC/eTc7bz7NNwUo7mBpXkib3pv8cakh2yzimTcutwPAefnnATeqhvrgZsZvHnhGjWeaahs1nl2dHYp4lvCOtAEu0ojn1sl+tJPI35+mADXTCc3WU2PskTe8We4h39RIR2cC6Dw11p2DTZ0aIvPy1hnhFMgb+w1A5A6JuOU4WMsdsF5XMqBStRde+I7943/0DzxbI8t0oQTixMmHpWcnpqfsypWrtm/vfjloDx06LF1HP1906nvvvaffOfbVV1+13/7t3xZzLYR0pO8DNDmOfQSnK06tyKZAl5K+T/ou1zxwYL/6DeOke+ONM0oJJruGiCj7K+UMXAt9zxyCvIb3+c6RQwesvW3Drl+7LjAbtaOvvPKKfe5zn6unCHMuPota02DQTXVH6vhAhmlkOVKNPwrAk+yAYGtnPQRBV/oM1pnEM+CZZjpt9aym88//Hmu+BTw/qpZxa1wtCbQk8HcmgQCeVaNXVME2aiUbHZ20s+fOK9XnG998XmQCjz/6caXafu8737bnnwV4ei0J0Z87E5N29NhxGxoasCJJQhlzIsAtwBXplWye168PCxgRVTp0xNnt2JDCuMNAZ0NjUwREzE5P2/GjR+tMfXh1OTZ6hgKwlOpTXdNmzD/qI9lE9+3bbx0lZ9KFMIDvYpzQGiU8hwA6J3BwwgdqCyGLgXGOGkQYRIOi/5133lEjbc5H5IoNKtKA8P7yd3hNuWFRN8QYlYa05iy5vObnSM8czNLV2kQ4896772nMdyfG7TOf+dUMKK4oIkv0jAgpG2NnpUM1tBh4SmMm7TNLBaZWiBsg4qNyuR45vjM+qlYlRCmpX8KYibYrwajnkd0wyLyeBsIfiHeIvPlcPfW4reAtJESi0uYGH60JiLrSG0+gXfd5w37wwx/aF7/4RdXR+v1eV5sCZHv+/Hmlk9VqTsQBOy3XAaLqWhmpB4Yi63BiesZOnjip8VB/RbotJjBp2/QrJVoNeMcAHJ+cdA//0JA99ugTkuHrr72m3nfHjhxU/RpGJOW/yyvL9sHZs5prR2dF9Uxzc94yp590MtgiCw7kITXimmQA3L17x3r7enRviIDT/3N6akb1rj39gzYyNq61de36dUV5dw0NyBFAzSsgHtAu4hqYh2UsO6B3giMIsFy+EfEMg/tBgd79AFregA8Qk4KW+L1ufGXaKD13AL66R34LgPbzRgVSYJg3UuPvBzHw7qdAm40rzhtzSo3FVG7pGMMgjbGlY0zPlx/PVhHUFBDlwWwzYBnnJYpT/z0hVknnKYDG+i8U5WwpFMiqWBWrLXXvPd2dzs65saaIfFsxdICXEjiJjjODogdIc1Vq+ZL3oEzXB9cNcBLyKiqF3CPMyggRe23+e/idvP4UfRV6q/n92rqXUAq4U1qoPOBM7wvfceKvIIuihdSk2KsBb1HO8f3vf9+efurjcoTNzM3JSYkuPHzkqOb809deVckJRHc4aB977PF6OuxPf/pTZQjxHnqY/Y86TvQX+80TTzxhb731lhxwpL+yL3JtIpbIjO8iM8iJYn2gn9Gl7FEAXI777Gc/a0QtYQ7//Oc/b++886499thj+oz32aM+85nPqPZ9YnxE5wJUovfQeYyL6KmcsrWqIrf8zj4cr2ZreKtnM4DnVgAs1UP5DAv0cD7imXf6aNlmdkV6T9Pns57um6XaBjCOWtXUQeTjdeZ29DHj81r8ze2h8s9ceu30eQ2d0kw/8J00Ytxsbq0az/tp9NbnLQm0JPCRlUAeeK5ttNutW3ftwsXL9ubbb9o3vvk1u3T5kj3+sScV5fzut/+dPf/cV21laVGMsDDGjoyO28mTD1uxo90Geysy/gE5HgGkTpPN0b3gAFF6JkINT6QnFCytM6i3jH6abN6w3VLDt3f3Hh1H5JLNAACJ0o90UqyXSqWs3ol4LgGPTsxTVDpXRCO9RyRpr4732KyJdJEKyYbC2Nh0SIkFgNWyliSR+kutpepQ2wA9nhbMv6gh9ZpM70XKZs38iZJiAHAcfbwAFhgfGGdeD+p1Q7wA5mxupDlRe8NGCLhi88dgIMrqqZ6eggnw5PxESnkBfjFMGB9jZt78rt5fihR7Lzbkpjqh7JjYPKOlh0d83YgbHydNNW2ETv1n0cqdHuHF4Ozu8igv50aGMPMKYJKyTJR1bVWRQKX2wmRcLGiN0BYFzzm9MjvKRUWnIezhe270wfbrREREHkdI71peVWovNZ6AaMiZcFBMTlAT62tPsmlrsz0HDtj3XnzRDmMwrdc05w/PnbUnn3jU9u7eaWWIhlS/67W2V65eU2ScaxJxQJa7d+9VPZXu38qKrsn8iTTs3DGkSCu9ZAUUXZDOglhot5mFJbtxa8Q6yt4X7/DB/dbX02WVjqJ5gNNJS7xxuK+j6PXn0SUHngKnUAxlrRjyRv12ymUr4Jka3ClwyhtKadQojbjmx5AHnluN6ecBnvlj88Azf43tgNhW40nB3FbgM5VhXp4hO+ZPFIlnNHRD1HbmwV6zsfynBp6sw7YCOnDVIBci1Xagv8dq6+titW3nmVXP2/V66iTPvlLTV1elY3hecSp5jbfrxtQR4brIn239ntW+8szofYz76EmZscl6vb47J+OVRrVTwz+yNZrJNwWe6Ia479tHn9PWP/58o99++pOfqYaS55G/2Xfm52ZUc1nMel6i42/cvKX1UO5CJxdsbXXdyh0dcpSib9SmK6vbRm58h5eDO+rmO21+bl7nmJufUyYHstZ32rkXOIu9plR6A/2BMzADZsFa621uMvZ07mebl33gtIuoLxwMkJlNT01audSekb+545L9CBAaabTcV9J4iYjGHsJegNMhHKB5PZLep9QpE8c1c1hxXD6DgfekanM+hhScpedMn71UZ9VBp7ynXloTa4H7GqAydTr5tYv1z9CHMcbtdHB89vMAzwDN7txwoJuOpQU8H0TirWNaEmhJ4CMpgTzwXN8oitX2wsVLdubNN+xr33jOLl66aJ944lO2srRgL3zn2/b1555RjScRNTaw989+qEhdpausVFs2VzZkXhgg9N6MtFQMHAx6ajzZbNk8gy0RKnPAF0DFm1xX9fmB/QekdKOFCV5WPLmAHUCUWGurEN94GimpuEqB7OtXL0U2FDz5ALidO+lZ6XV6HEvrE5hZqddjLiI6Wl1VbzRaxpCumhpMgF6iW2EgRLSR972VRqN1AZsw72M4qBY1azKPgcFGx9gBJMyDKCHpnMx/ePiG7dmzVyAc0AqoZr4AJ2RAapBqbaqeXoxRwPcAZ2xIGCDIlhfGYFdXpww6jIPoMRebMLIJgiHfvCPVE4bVmhwIyJAXcwUkKzLaEV5fosK+OSJ37rtYGklFo7anRvuBJZucmLC9e/aopnP3rp0ybGARvnL5svp+sp4Yi4zMjL2QFFuNqY1aqkUZcgDPznJFqaqwJ8/Nzfr4V5YVGSaKypqbmJrSfaQdD+RCAE/Gf+3qVfvkxx+3rs6SdUOwsbaWMen22dp6VTW0RGlZE8yHNXJ3YlI/iVLSbgVZDg6Sqr0hFkgMuNER7y8qQ4nK0VKnDd8esVpb0a5lLWaOHNxvpYJZd6VkBfU9hHAGg78R8VSgU4YGNP8edS61l+qstqlR9SAK5X7Ak/OH8ZkaZmEo5r3+6TXTc+cjR82umxqfeUO0mXGWn19ExvJj2Aow5r+/lRGafz8PYJsZtc3G34w8KAzTMBwj46HZ3PLvpaA4jM77Afe6HH+OiGfUeEbE8+bwDQHPShlGZVOqrXqkZu1ieN5w2gFUNC71mPR+g7T9wCFGGE4ABz2kFJhIWWVNO1M13+TzcL7U72/S30a6N2unAehKnR/3yuLeiGd+Xep+ZC14+D0M/Hw03+Xo84toV0R5r129Ln1OyitOTvadD95/R5kkENfhPAunmeo9yx0ClX29fba8uKCsGxUdZHS96LxIDRYYp2WIgDlgvE3OUT5nP0DGOKIoX1Dbj1JRdaXoNnQ7zlo57rKIc7QjwvEoByQYtFrNItNL9dY/OAQXlxZ1jnJHSc4TEaKtrEhXR9kJ82Yv4nOx+Far0vUcG0RC2z13cT8eNOIZOil1HKidyn3aRt1PN4bDSM9lwYkQPdPGX1HDGc4+ri9Hknk/Tf6Wk3oDh4v39rzf60GBJzLFyc15o0ynBTzvJ93W5y0JtCTwSyOBrSKeFy9dtjfeyiKely7aYx970paXFpRq+42vPydWWwhSADlvvPWO7dq928rlkg31dQtoQOSDgmajo66TTTeIYwSAOlHeWd+8pOm3p6cSLVzSRrC0tGI7d+zUxhc9NSOSwGaH8scAqJmTDKGgST8F8FE7SXQMjy1Alo2xv7/XurvLMgzYbOhDSnrlchapg81UdX0l2P1gm22rRxoZA4ZEpLxyvTBYvP+ap9QyhgDavB9e4IXFVY2LlCwIemCqjc+mpibs0OFDNjuDkVFSLRBy4hrUP3q/zIrqBDE2du/aJSODiGGQCnFuvuMkG6syBtLaFYAuIJX7wsuBJCm/WSRVHlyPSGAMeduVKTkOlLrbSX+7jF213furEbXDQOKaXG9gYEjvc4+mpqdtZW3V+np7lar18MMnVVPblfWupJUIDoKTJx5Smp53a/A+iro/1AJ3dmb9R9vt5u3bdvX6TfVXJfpIVJhU6cOHDtnEXQiuxq270mU7YY3t7rbbo6PqzXnoyBG7e2dS5yJFnPu6tDhn+Pg9bbigvrP7Dxy0mZk5K7SXlPL73ntnZTBiSCKzbvoatrXZzNSUHT58UC1cMIKIdnjv2h1ZOnHZllbW7dzFy9Y7sEPPB3OH5KloVevuLCqFMYBnGvF0o5QXwNMJoACe4tPIeb0fRMlsBTzjuwFumqWlpcfkPf9hEG43hvtdOw/wZOpnoCMf1UqdPw8CarczftPPUnC3FYBNrxe/bxWhzNeubTJwMxDTTGb/KSOeAE8ccW1tHvGMVNvuStlK6MPZaemt3uzZJsvA+07C9up62XXjhJ6jYhGnovelxAkU5G5urBNNysorrCY2aPQzoAr9jKEdelygr63N5qanRHzGMWpDlNVvhhwb4PJeyTYDno6L3XGWEj3du64awFNAO+u9ub62IYchrU4AzYDnQltNpHWjY07Kw/GdlS6NFR1IyQBcBbXqmnREvJBFw6HiEVbPGvG2XXw/iHiQTzx3yBRQCHznkUHvB3iipIDrk5nB3rZj5w6rlHEWkALtYJ89slLxlmbIIHgNglQunreod4xez1yHMbKXBCgPhwDniL0lvRP55zz0WPq8hX5JASafR210zFvfbQI8mz3HeYdSeo5Na6ctCBH9Hqfj2wxAvZ1KREPDadfsed5O96V6PH5Px8N6ANxz79mvU+df3Qn2IMq/dUxLAi0JtCTwUZTA9Vf+15q1ed3GhuEtbVc7lbMfnrc33nzDvvHHX1fE81H6eC4t2ovf/Y5984++Vm+nMjc/b7dGxgRAAXW7hvrVNiLqByOVFADoCpS6xCXr7irb+J0xgRQAFeBHRkCWuhpKfW5hSUYCYEXmeK1mly9fVhQUIEtaJx70vv6euqHjKWDUXxTUjuXq1atS4BhF6+sw5uIRJk1q1Rj/wOAQrcJtfsFr+paWV6zdamJaZcwAzbSWM9JtOZbNnxRTjuH9AJ4YU6TAKpW3r1+ER+PjU6ob7e3rFfuie04xftYlC2oU6Zt5+PAxGQZsPOp1efWqflLn40aZe1lhCuZ6fX299WiwGynusWU8DkwHBKA4H8Yh4BnZ+ZjGVI/IPfGU0YIANAYh14Kogggj3nDuEw4E3cc2J+aQ4QXBkLy/nrKE4SSSJ/pgriypHYpHCQft7p07duzoURHrECmE1OLokSNJjWPVoyEF7oADL+6n1y2t2rkLl6zIXIjkdncJ8NFzEIZY5kXEBWN3aWVNjLOFYrv19vbLQFtcWLCTJ09YSahvXc4FoszIgVehvWhTU7Oq8WReo6PjuiZRUa29qhMiEeknCk0dXKlYEOiFoGpxgbS4PnnFl9Y2bPTOpI3embD1as127dxpnR1F6+4sCXxSX2ow1Sri6UEhZN8Anhi95qzKWVugXxTwTAFePGepcRjGVxhqKehMv3s/ANgsEtAM3DV7r5mxlUY8U0PzXgBybyJaOqc4Ph3/duOqG3tJA8s8UAwjPAz2ZsZ1s+vGe/8pgSftVNIazzq5UKVDenB5YV5tQNooEcgcWzxj4XTj2XSirznpBEAPx6GbkIczPa9Jx/C5wAkRpOqGgBEOo6iXT++7gG17u7XXyPBAr9WkU92heW+7mLS/aLomUuNe68AXdvZMe8Vn87XswJMX2Q8OnCnf0FOgfWjfvgPKvmhv97TQ9eqGskRwnOG8Qu8SYVVUF6C7tiyHVTC1xrOFDNlHvMyjpPIFdBnHsb+pNViNEgBP0yVCqbR+pep7CnTUJnI85+U+UKKhvaRg0lGUrkSdLPcQh59Y5jNQ6/wADZZars/1wgmK/Ng70khfAM6ton/Nnr1meiR9zlIAmHd6NYsvRibBJpDbZEHo88hKqhtkVUWtY+1FrXH8zbnFdIuiVqsfzxKJVNtmdt2DAU8fSuNYQK+vLY9ae0q1r8BGCxf/q/VqSaAlgZYEfkklMPzK/1yTMoYcogolRcHGxift/Q/O2mtnztg3//hP7MrVq/bI6Uc29fGE7RADHCKe6zduyogeGOiz/h6PMO7fv19e4aNHDisthrTKoFNnE6t0VwRSMFbo5XjyxAmvTzSvRQnDhRpBNltSmtgo2RTYSMsd5WwDrCrdFMOkp7db50QtA8DYCMdGx+qtWhTZWwUYrdS9lkHaw2bSXvKIJkYWCh+mwDAkw8tOqiveXzYizg/hw5Ejh7OaIV8EbOQQHAEUGQ9jJUUVLzbkM0SDZ+dmNX4xUEZqVKFN/d+IMJJ6yzUwQpgfzIn0UYtN6vyF83bs+DGNN1JoOZ7xETWIDVjX3L277j1PG2RzrqgZ8obekHx4HRb3KmpCh4Z21JlqkYOnJDkwcpDrtS4YZJyf+8MxgNeOckEpYRhjb735tuj7kYsAVhu0/CMCzuurtXrKL6ljvIiyEM1mnFGDc/XKZWsrlqwAcZLSe5ds/+4disYzoEp3v83MLdntm2NyLkD+c/yhY3bx4od27NgRe+j4Mbt69ZItzM/aJz/xpJ15/U175PTHMjbboqLdANvu3h57+613ZVBPk15Ne4nOiu65egUW2uQokHOg2C7iIuTWReubSq+NqU1Qj/3s1Vft9KlTAsYYnKVim9JsZUxlESFkwb2LNQZgc4PPmWzrdaMJ6cSDGjt5UJYafGFwp1GG1PDn88guSI3zrQDn1gZ8Y7Rx/ogMpudP59QsWrHdnDk+gGk+krLVecO4DYCcj/qm84zIB9dIQWIzUBrn5Wez1NoUlObH8B+yjTQFrVkfz9TobybTQqlsHd290q04e/h55dLlOrkQa5U+nsX2gs1nLScAU8iK58Tt+MxRlBGueImEA6GIqPGTZxjd6c/Qum201TyjQRkS1IaWBKgAAb2wobe5swh9yrOcX7sPIqum66heju3RrThmq3UtwCFd52BXFfZZ6iV6jayRw0e9Z2ekAgehHboZEKHIHS2ZOpw8TY6TrHcvxGYAxEpXxcrK8Kja2uqGVddWrVxsU4/plbUNm19asUpXr62urVgX2RbVNVuttWl/BKSSMbIgoLlku3btVrsy+BQgPKIn62RWroFepxcy1/NIZ00OWAAmztl4jtKWYMw7mHxjXad1t3nZbXYMbG7ts9V9C19CAGjqSHFWRuQ3roHuhbsh1kM8TwFQ63vfzLzYxZF3tBAD3GObwADMmtN+OdBj62vLNji0w8bv3LVSuax6XFp0wR1w/MgRtVsj8yV6yjZ77vPzStdV2BHp80DSt9ZBlnkT8+T+pA5BbBOeAfgHgsypBTwf5OlvHdOSQEsCH0kJ3Hjln9dQpmIlRElXzUbH7tj7Z8/Za6+fsT/6pgNPmPbWVpftxRe+U0+1hTCGDWv45m1FCfv6e0WawsbMRoh3lV5oRLjwXKO8UbQoe+peSJeMWgbqShR1K7arLyPfZ2NbWl2x5ZVVkRS5IYynsSTvo4wlpUw54RBRQcClzp952wFt1F7KUBKhA8yqbtBjMJC+BQNubLa8x0ubHwRDGUiIm8e5uQYGBRsaVPbUKHIdj3DOa1M7cuSojCfmBwDh+hhWHkWEXbddGzl/h7efawFQuQYsiGyQ4W1lwwSkR9oaY+7u7VaNI+CIcTMmxsFnbF5ei+XpqitLEAF5SwI24QCQKUswbL/BUhkgguuy+XPuIJfw87jH1wG+M9zyj6bk3n6mW571mtHCBbbLXvvg/bMybNg8Rd5kVRsbG1Gt5vISNbqkWa/I+IpIOGsBgCkjo1q1Cx+es3bIS0gPLHdYdWPFdgz2WrHmhvBarWjvnb1kPZVem52aESnKxsaaDAvSXXfuoh/sjFXKnuoN8dXQ4A5nhYQQaGZGhgfN1pkf947rs34p0kX+9JYlioysMJQx+OhPitwr3b02OjEjsDo2OqJIJzWtpOKVFb0kXcu93KyvAF5hsEZEiM/rdVUwV2Y+7u3qibYDhJsNwUa0KAWdzSITD2JghQGYP3Yr8ChHSxaN2OqYBwWesU7zwDP//fvJJj0+D765RqT8xXVCH6TnjecrzsXPZvcr/U4KUvMbxM9bO7bp+21edpCOpRlwg9UW4EkqKP03mfvVy1fuBZ4Y+4Au1WeaelnevHXTKhmRW7FUlv7mue3v66m36wigHsQz/FTd+8CALa+tqV1Tb0+3VeTEXLT+3l6BMNW3DQ7q+Qr27LzcHmRDvd/6eiDgGfonk2dE9iLiBVkQZGQ8Rdv2pQAAIABJREFUr/V9JgOXkXqKXlteXoEizFOUSyVFMHH0kYpLpgRMtl4+QvryEojJOosqZrBKT69ttJWsWihJF60uzlpnqWDLGyaCv4k749bTDSEfoKxqi+h7WIcLBat095itw1sAQZqDGrJalOVED+w1r23kXvk+5QR6MReO575G2UPsj9sB9s1yv3cdNrt34cCM5w9nHntqANF4vtJU2/wYUr0yNbco/gkyaE49fEplKpwbZnr2LM5/8uGTdu79d2zHYJ/Nzi04sZxI/boMSjeY/Gkx0wHwJFIvJucsBpnpsGa6pdm6SvWensWs2hgHo0fAnfsBR2R8H6etOyqcDZ9zyLZ5kMXfOqYlgZYEWhL4KEpg+Mf/E+ZRHXhu1NrqwPPV1163bwA8r1wR8KyurynV9uvPPyviHfpvzszO2rnzF6x/YFAppLWNqu3bu0c1faTHEnFio9i/f59qQvGE4w3uUCNqMnbXBZ4AqTt37PBNpmC2rBqUis0rBdQ97PQ0A3SyUcKAyntE1QCWznw6X+/tyTVQ0HyHzSuIEIhWodS1idRq3qak39ODuV49AuNNJzd5sPmM80YPUCK7nId6TUAhgIraTMZL+irESE46tFPAkE0Dch3GwsbG5h+GLGNlw49+o7du3da1iPix8XAtvs91aNrN99er63b79i2PytGovK1NqbXRfy2Ap2pxlSZkGkda4xkbnCIzbcjFW7MIGNHPcmJCcgEMR7pVREU5/+DgkBPgkFK24XWf1KcQJfWemE7qs7y8qpRcxkc0l5YkxNfHxkaVAsb1OC8GgafSOdEQ7wfpg5wG7UUrd3Xb/MqabbQVbGFu2vp6Oq2oXoPttrhStb/96Rt2cP8Bm5mcVE3pkaOHraNYtB07B0W0tLKypHUIIy39QAF1SqVTxMejlv/+Jz+xT33qU14L1dXlQLizYutZf1mMPIzFsdFRRdBpY0OEptjRaReu3lTE/MbwdXvo+HGRdZCSSx/QQhYpFtBUxLPB8sn94TrRliciRhCD/F0Bz9BJsQ7CiEojk3lA2SzCluq27UAex0WkJKKezfTi/a6R/05+/OnneedROp8USEbEJNZbHlSG4ZsHcPn5PgiYuR/gD7D7H7pn8GyloHMrAFYAeHYBQqJ3r0c8+/t61U4lIp5iYc6iMyJJa2u3H/34RypT2Ldvnx06fNT++q//Ws6yY0eP2L/9t3+pZ/c3fuM37Mc//rHagqCj0Z30rfzsr3/OfvrqGRsaIkV9wW7euG5PPvmkjY2MinmcLBF0BE4vyOAC+N/PYdFsXWz1Xiqf7dZsOADSdRTRcY2rQNTRgSd6GZ2Jjo+eogFUpY9Xve0JYGhlFWegWWeXk/NAqlbXldV22zk0aIXqqtrZTM7M2fK6WbVQtHKpw3YN9dna0pyt1IhEL9trP/uJyl+++IXfESgBQN2ZmJA+wim8Z8eAVToaoAkOBUoIADbBwhzp0Oh65oXjkJ/cN/aNYEwPABRyzT9P9zo4GtHJ7daztytxHRxt1jzV2Bm96/eepsxNyIXy93Dk7pTNLS5r78IGiLRh7AUczlyDEpmZyQnrqpCVtKwIaaW7Sw5q9PbqyqL1dVVUdqP7Vt0MOu/3fKbAOJzA7KNaG+0F7S3ODu+ZRiHvuBeRBs3nnq1UyjIA7nfl1uctCbQk0JLAR1QCDjyJeLbTgVNRz/HxCXv/3Dl77bUz9kd//E8FPE+fPm0ba6sOPL/2rDY5UcNXq/azn71mxx56SHsBUR2lU9E6hFTXsTExgGKY48nr6e62pcUlK8AS2tUtshdtthmj3vqa1z6ihFHaeMFBgGyQKONgrQXEsCF6XZx7A1Hg/OMYB6IL8rwD8KIlShwfJBWAJIBb1D3GJqfaCjzEq6v6LoYEn3FOzs01bt68KaOLXZBNhXpAgC5gjLpINjVvsUALl4LdunVTGwzshwAw1e+1wzrbpfFzLYAX52fObPZBZMC8GCvn5DiuWzW8ts4wiGw4HmDK+YnEch4ndCraxtp6vS4nNuFGuxVPH4Qpsbvbo7ABiDCiMBYFIjMiCjcsojYqqN4LBulGANSIUK+uLapHKZHO0REneTp16pSinGDh0dHbtnfvbnl/cRxwPa6FVzrSmbmeDJKNqubRVuywWXoFFmB6nLG+rrJ10Zqm3GVr1aL94Ed/Y92VDrWDgGlWhmOtKmMDWVCrSdoZ7Qk6OztsaHBAEVqMNe4jjLhDO3YoeszGT4qVamc3nDSKqIJkQkr40lIWoXHmzu7ePhu9O2MjoyP6XE6PSqdSbb0NQFU/VQucpe/FmguDLSKddVCqClU3eH6REc/toopbRRLuNSpdsaXe/PsBzzSieL+I1P3UZjiKAkDmZZkC0tRADpDZzIhuBjzzRnazqGgA0/sBmgAwefCZn+uDRjybgXSeJxZkPuKZv8bmiKdnkRDxzAPPYhbxjHpFnEx/9dd/ZeXOihx/e/but3fffVcAk7R39B5gCj1FLSTP3iOPPCJdCnP0seMnbG5hxXbt2qNsAfo1o1NIhSdLhlRKnDZqvUQBSNau6H5r60GB53Zrf6v7kL+v9bVFTWWUG9Rq0oGUYLDHqJ0K7O9q27RmO4d26PREGqlxFSOsCHvMxu/escmpKTv+0En7P//lv7ZvfeuPraOtZtMTd+3dD87ah5ev29O/+muS33/2G59VvfjC6ob9P//mL+Ug+K2/9xu2f+9epehfvXbdXn39dVteXbeHT5+2uYlx++3f/HU9pyp1qbDHeDkDMg0naKy54Gi4cOGCHT58WNkcvBef550yIbNm681LMu6tyc3LOYjrNoH6JKqYB57N1kL6TG20l22tGllSDhxVNw+5lfa4DWUYEWVfmJ0TIzGlPez9a4oQo67XrNgGkWK7nC21DHgy9u2cIHldELqbNUAPVp4HHPWljk7Jnr2GPRsHv9p+ffhhvbUc9+yhh47pc+QvoHo/xdj6vCWBlgRaEvioSuD6j/4ZBTp14EnEc2ycVNsP7fUzb9g3/+RbAp6AhUi1/SNYbYlIUe9XrdpPfvozO3z4qJXKHcRO66Q4HjSkncayajwBnpFSWCh22NT0lOobIIcBVJAqS1yOdirzc3NKc8QYIVWTHo2hvCG8YcMAnKDgo51HeEfZTKOmQ58XiwJtAMy8wQkwZlPEUMKA4lgBQIB1mRomBywYUIw9jaRGShIRO94nKglRDem2e/fsczC3tiYCDc7P94nsMg5kgoHCd9h4IsoFiCRayhwZF5/h5RwbG9f4YIGNzX/Pvj02PT0lsAZ5EqAIGfA78+LF9Yk8Q7LE+QBCXIsIKecJJkQZ7O0FgUA+Z+wR8eQ7kUbG9zgnJDtRrwU4c5bLopqrI3sioAJQJaKJRKfJxW2zCxcuClBSF9vV3SkwvmOH1/EE22Xcs3r9a5ZOTZSS2uICPfLG7hr1acuL81BiWW+FCHK/tZW67Qc/+ls78dBBK5dM0eZITULeyIh0YBwgkxOTduzoYcNvwX2DRRfDeGpmRhEJZEDNp7en2bChgR2ZY6NoC/Pzdurhk1onq3IK3LGjR47azNy8jU5MywGxd89u3T9armA+qwhW/Q59TToSdQMG+YfM+RvwHeuZ7/1dAs8UZIbDJ31OUiNrK+CZB6r576SGaT5y1Axg/cdEPFOjLzV4Y07N5pZGKSMimxq2ebCYji9vAN8v4pkfB8en9XI/715xr6wIX24GnVsBrQCeacRzK+BJLSG9l9kvWMoTkxNq5eG6gzRTb9OxuDCnaBlzQnfitMEhFg42pRPCmr2OrqeWbkh6nwggWQFeN95W5wXAb5TyxDCXBwXlzead3p/7AYjYc9J1H/eb51NRqnrv55L2GQjTiN6G/o1zKGqVlTzQ09nLCbqsq7tHz/rC0qIN37hhBw8etv/hn/1v9l//V/+l9XeVbWlhzi5dG7aZhWXrG9xpL//wB/ZHzz9j/T0VW62227UbN6yH/bG2Ybt37hCggp378pVrVip3iuH7zdd+Ys99+ffrrbb6erjmmu4P46DOnoyNSL1FP4kEsLvb3n//fTkNkDlAOZy7zZ75rYDnVnojXeteOuP1s3Ffmj2/ZIBEe54U/G1+Xs1qpYpdujoscM15FN2cmak7k3EKAPgU7q+ZGNyPn3jIJqYm1OsbR/vRIwds144+g+EZ7oX2NmeE3wp4b55PI9095sV6wRaINjWLy05qFJFOnhXV4M7Naa8ODoYdOwbqTgLsgRbw/Hm1ZOv4lgRaEvjISEARzxrwsM2q1E22Fez27TE7d+GCvf32u/bc819XjScRz9XlRfv+i99TxBNvIBsV6Tp/9Tf/3vYfOGA7du5U1A8tvmvHTqeZZ7Mqd2T04E76Qw3k0K5dNjOLcu2XkVEpd4pxFWN9dmZWhjefAUgBCx65a5fCvnjxgjywu3fvrbdkoT4E9k+MnWghwrFslIpStbc7Vb8XDCnVkp8ABDYjQCwvDCaUPcQxNPYIkqMABvwdtUyMib9po8EGxvvBYEtEls0bYAl44UVdYEQkg6QIgwMw53WP0e/UdC5kFVFdzh/GHMddu35NrK6AOK+p9Kgn5z969Gg9pZZow4kTJ6yLNFG1p/EIM+CS+lPkBaDV/JTeupnEg00SD2xstg1g4lHIhiPb3QzXr13PQDT3b8DaixiJ1IJ22eLCkgD17OyM5nrw0AEbHr6m9Ly1taoikKQqE6UcGRm13bt3CcwyL+aviHlXSdHyjfYOG751W+myGytLVltfsz17DtjonRmbX67a0uKk9fV22IkTJ2UkDA0Mqek5c2UclXLFZmdm7O7dMTt27JCcK0eOHlc0Aa/3vv37tWYPHz5id+7elWNmfPyOxjY0MKj1cfvWLZub9b6uaiU0NKRU8DffPWsrqyu2Z/cuEXBRwwbghKCFn55G7BHPMEojlSzA56bIQgI8w+BpZniHkZam7wYIS4FfHlzGMbyfB12pkc810whiMyWWGmQxp9QYjWvHd5tFLfgsTzoU141zpvPJjyNvrD6oso1r5IFjChTDgG4GjPNRDs4T2RhbjakZaI1rPOg88kBK32vzjIQ4V2osp/MEeJZ7+rIew/48AzxZszCPR6otbVW81ZETvBH9gcGVZ4J7QuQS0MJ8b9+6UWefZZ1HFBqdhz52B96atanGGSKdVat00vvZ+yd7psO62GLhAfDav8ZcQq7pukqdGen93gp45o+J4/LPVbPn5x65Khrs9fNnzpyxp59+WnOMkoX0eJxUXAMATwosDi/qa9HfqxC6ra/bpctX7bs/eMX+iz/9U+vtLNqdO2N2Z2LKfvQ3P7Mv/IN/aDdvDNvTH39CxEM/e/M9+95LL9k3v/F1m568Y7Mz0/bZX/s11ZjfuHnbLl8bti988Xft/Adv29OfeMKdjrRqIc2Tcofqhq2rF6XzMrA/BmFU1LCyx7311lv2uc99rp41k2Y4pGsr7/Rx/fGgMMllmALa/POhv9VbyqWaAs9I03U9ZbZSa7f3zn4okkPWFg5fooaRxcTf7ENTk9PqXoXMHnv8MRsdHxMPREcRZ+CKffpTT9pAX4/19faT63wP6Gy29prptdAZ9XUrt7uXOUUGUbouOYeDUuS3OYPhQSX6oLqvdVxLAi0JtCTw/5kEUuC5LqjVZrdujdqFy5ftnXfft68+85yMcnqTrSwv2g8Ans8/qyPZqGbn5uzCpSt26NDhzJD2WgTqNT3SWVIdJ5E50m/l9QWcFku2e89eKdzZmSl5XolCcSyRL29LAVnNihUFXDoN9j9qENl7YlP0BuSk0bQr1ZPzh4EchD8ARLEoiomxJLIi/sYICnKjIE5gzLw3PT2piBaeYM6JEYERhfEUxnjUjTIHJwXwOk0ZZgXSMJfFbst4Dh48mLHAeh0Pmx+bHvMO1j3mwfkBMimI4H0AZdDYMx7SfJdWvC6VY0mvJRpKtDN64oX3lF24s0yqM+1UvJ8l3+N3xhaR285KOWtJ4ymn/AOUc878Jh8RCLzUvGQcVk2bvKc6V3SNSpcTJhCxHRrcqWguRsyxY0fVFxNng6KS7dTX1ux73/2u/d4//If2l3/5l/bsM8/UyYZe/N737MCB/Xbo4C7rGxy0qflF+7cvfNe+8Pf/vnWVi2J5pP7mz//iO1bq7LWernY7fvyAwCAGAw4MUpyo09y7d79V1zeU/v3nf/5/2R/8wT9WbW1vX78ixddvDNux4w8pck2N7cLiolh533jjLfvsZz+rdbl3z15bXJy3d955W+RZrF0cCxgSZy9cEmg9dPCAephSK4TtIONdNZ0esQF4hlGeGioBVlyuniYcHv70PuSVRDMjezsDKL6fAs+84Zcek/fyp0Z5aizGd1Ijvhmo224uTdNHc31Mm833HlDQrMfGFto1xrgVqHxQpZwaljjDeOXH2ixikh6TB5NbAfT03CkQawY8m62XNOIZAC9YbVPgSaotY9ioVZWSXip2qEYZ/UbGxerahhxUOATHx0aUYorDL2rbWQvoNj5HP5Fe2tnVaUT+nLiLaCmtijrq6fFrK84SWyhQj++gJOYbayt9r5mMmq2R1PGSXy/bAc/8/anLU1n2XotOCYWzdrsTNMZU35eq6w4y2sg2gbCnS1FfZA852tTMtM3Mztuf/8W37T//029ZuVCzsx+8Z5cuX7O2ji47ePioznnkwB7r7eq0hbWaXbl63Xp7umx+dtr+9m/+2v7kj79p164P27/6139hX/qDL+v8Y7eH7RNPfMz27turEhjA597du7Kki1pGSlSTIxkytVQHcb2XX37ZPv/5z9fJ9iIDJtUP8Tynz7q/96BPztbAM8DdVsAzSJEiTV7AuFSx4dvuWB4cGKz3xmQ0HI8jV8Q95qyxZMIQHa61VVXjSdlPobBhg/3d1oeTV228Gr1Um83qfs/p5meUZeD6YfsX6x6Q6hFUyfR+X2l93pJASwItCXxUJSBWWzIAYbQFTtba5Cm9dOWqWqr84Ve+apcuXVbtztLivP3wpRfta889o7QejO3F5WXVeB4/ccJp49uL8izixUa5k0ZLmidecIyQ/r4+66b5dLGsSBJgdGiIXm53rLur4p520iAnJ9UGZIPaxfkFpb1qI8e7TAQoM9qJgqLsaVoOY194YlHQGDoAPIyJIEpYWlkR41+9AXetpn5rMV6ugfcZALyx7m1XAFKcJ15eZ+ogmhepTc4A6P3lMCgAoWxknkLj4NDBa2OjAfABylIiBbEHVjo3pRxxjkjN4TwYBUQ5afpOWhdOgfDiMq8ghwBEYwACPNfX1jXnIDIAfDJ+zhUgsyTWXaf6R45ck3sWwDMMC5eDp6I6yMZQ8X6egH3khyGlSHVPZ9b7r2idZVopOJsgLRMOHtqvGlXWy8pyzRYXHPTzOff/i1/8ouTGOD788JzWzt49Q4qUFMpd9u9eeMF+94u/Y+urSzbY021z84t2ZXjU7k7N2dn337Lf/9LvaW7UbxLh5l6+9OJL9pu/+fdkWGDwvvXWG/a5X/+MtvJIeTt3/rwiD4zjqaeeVrrs3Ykpe+/9D+zEQw/pfDDVYrydP/+hACbRXZ6HQrFkN26PiUGRiCdpzgP9fUrbEqNtRi4kA5coQ1bnG8ZQED+F8SanStIwfTvDJgzdfGQyH7VpZiByvbxHPozl1HhODc2/S+CZAtlm4CHks508tEqT2rKtdHDMI45No77pddL5Nos4x/nTa+YBUjqGrca+yTjNvnA/gzadq77fJOKZyjTGQbp6qatHwCkPPINcqFDbcLZyHHBVenSuCHgWiVhm/Tw3qu4MRK+wTzhBmJO4iUyug7IFr4WXjkZndLTLmQgQgtVWTsSsdQnZNGFc0965nh6Q3dO8PAKY5O9xs/sfNYTNZJp3lsQx+fNsWn/sRe1FAWr0HxkcvJhrKnMyNtQ8o+Ys4ABCShLW1r2kYmFxSSRFvP+//O//wv70W39ilVLBZqbu2tvvnbWegZ3WOzCkNP+2jWV77JFHbHZpzV7+0Sv26aefsvMffmDD16/ZV7/yFUUu/+xf/t/2qac+bYNDO+2Vl1+0p576hD326KNyZP3sZz+1R06ftl1DZLNUFfmkZIX74j1dvXcy42ff+MlPfiKnWxAmxZ6V6oNU9psdAg9q/TQHnqkMtwOeyiLJnFPcC2vvsN7+wU1lJeFkDf4A9kpIEln7YnaGxKid/XbZyqV2lRfRtqa6sZY5bx14bt4L753fds6r+lrCAZnxU2wvoczhktRst4Dng66p1nEtCbQk8JGTABFPlTjUnFioaoUEeJ4T8Lx48aJqVqjdefn7L9nzz33V1paXPHVx5y6bnZu3wR07rVBsF/iCTIZ+YniwiTgBHj3C2Kl6nuvDN2wdknjRx7tXHOVPyipGCHV/T33qkzZx965N3Lljg/0DiuhFk+dCO+yn7jl2IxuiAFKFnAae6CAbCxsmQC6o4EUsY2Yj4+NqdcJ1SYkElAH2SENV3cfMrMnDb04tzwbMv0h9FTDNyI84J7UyjCOif8hgZtoBmLPdOqGEIgYbTl0fEc8AkmH4c17amjiFupPQAGQjXYnj/FoYb0WRWHAs4DM1FgDyvBT9LJXEEsm9SKOryAVj0ecAqysbP7WaziyIPACqaaptYwE3gCebIIYX4G1+bj4jqiBdGPl6aq96kA3uVE0T5CFEZ/sHepWy6v1bS4qEE8ml1oaNH0ZMDDTAOoyZSofe2LASQL7UYa+eOWO/+itP2e0b1+zTn/qE7vPCSs1e+uFfWV9PxZ5+6hMCrGons0xvu126Lm2AuitddvjwIXv9tVft8OGDThbU4fU1l69esZMPn7IzZ95Qinl3T49NTE7bT3/6qj3++ON2+dJF+83f/A2xFt++dVPnuXnjhp4RDPjhW6N27SpZAAe1rgGcBDtJYuZ30tx0v80N84gusMYA/6y8WF9KLc2AZ7MoWapQwthJjeWtAEsKttLU3AAwzUDKg4CmrcYYhnoKkLYz3vKpfPnxbAc8xeGUDTa9bjPlm4435JePiHHM/QBuOq9mMkiBy/1k2wws/SKAZ7P5B/AUU22W0hqstr2w2vJUVwGEPOPtilDyTJY7OlWLH7WdAUAZO+tbICtj4gxnSkSl0Cu0TFpdR4fxPLTbKoY+bTw0SK95JSOBY7VOkhhPOMbycn4QJwPnSu9vuj7C0RJyagY2088C5DAH5s+zSmkFEc9YvwHefK2D+bz8RH2z1+lnWhXJHjJdXlmzkdExORRvjozZQF+vPfnoaaXQXrl2w1ZrBRu7OyW27H/0u79jg309dvbiNQP0T01O2JtnXrNf+8xn7Nd//bN2d2LCrly5pt7c14dv2vT0hMiHyDQ5+8H79jd//Yo9/alP2dNPfcp6uiuSv+Yj9lgvt+DFWNkbSFGlhCNIh/Ky2Qqg+1maUNA2W4xZunKz56MuazkkvCYz1R8RYY57S+YKc0cfk62iGlYyiubJWKpaR0fZSX3mZrXG2V+XaK21c6dNz86obOfwoUN2/twH1tfTZW21DZEsFdo3RzzTNXg/XZNOWXOEiT3rt9tUHMmbqTNRX73fF1qftyTQkkBLAh9VCUAu5NmSBUU8SRW8cXPELly6ZGfPfWhf/sozdkHA8wmbn5u1H/3gJXv+2a9qoyKKRB/PlbV1O3ToiHpuTk/Pqs/h7NyMNocD+/eLKKhSKXufw85Ou3Hjpo3cnRSL3MzsjPqP3b1zV2lWKHdqWE6ePGmjoyM2fXfC9uzabadPn9KGAfMqm4TXRHgKCkq5Uum28bG7GVFCXz0tleNv3bwlcLNn7x6N9fKVK6pJBfwBzPiMsYWRoNSx5SU7uN8JhYK1NsiFOF5RxKw3aKT7sh3gEVa7l7V1271rtwwRWG4BPAAx0mjnaftS9vpNyGnYSgF3bEY+v0YqcaQ0BVAIo4trcd9gv6O9Cuc/cuSIwC/niWtF/01qDRn/4oKPQVFOQHDN6tEINkKitwB2P4f35SNanG7yvsF6DRnXc4Od/pSeEgyIAywjz5lZT+elHtfrXr1f66VLFxXxBIRSy9nR4Uy+nBvyhIgwO/DEk0297YpVV6vW0dlj6+1FkXFsrC9be9u69fe48UZ61TvvnxcJ0crKoh0/dlQgljXmaclVa8eYWqOdCulU1PMChpess9Kl62tdzs0qgo6caLdDb9u+/kEZxzhAmNuhgwdVJ8p46T24a+cOu3zlqq2sm/qT7tu7Vy0hYHouOkWidbRDotQAnlEDF/fVo8eNnm0CPQ8Y8UyN4jCImkWGwhiMWq74HgZ0GPh+T9W58V7VldV3x2epEZq/XmqQxnHbHR8Xa1bjGWtweyN3c93XgxiDfj7WsVuzPJObU5sdNYRswgjOCyZvMOeN0vT+pM/T5vN4jV3+9YsAnpvkxjOM1m8S8bx88ZJYbTG4FaHfWNMaJA1zYnJS0TRYuyemJkUAR7YDQAq9gSiRJg6lYCdHN+GEIyuAVHx0Eq2PMOKJ8jFhWrDgyCTl1h2JVT1fpMd//OOP6/6kazrvZAn9+KD7rGYvh2sj0r8d8GwGQuvrQNFgr4ENMpgA24wnXfdk0QiAItka5G+UfyC3NgGld955T7WGONeOHT5kO/q7bd+e3Xb95m377vd/aIVSxT758SftkYcfMiLRk7NL9n/8iz8TM+ujHzttn/j4k9IfRFKHb96yt956W+zfH3v0ETt67IitrSyLRfiNM6/ZZ37lV5SRRCkAGUzuzFWz1iyLyEtCnLsAsqhodXXvAm32TDbea9Qbb39/8hFPPSX31Hw204deC+kOWSLxKn0pELmlxtjbdIWDNdaOR+cXWYqeDkwfW5yDpQ4x7/f1dCu6TMfp5eVFMevzWV1fZovd9UKjNnYr/VD/YvbsKStBwPNBgHkmBy1b4HTr1ZJASwItCfySSuDay7RToebEjIym9Wq73bo1Lg/r2++8Zc88/6ydO3vOPvmJTwp4vvyDl+zZr3xZ6Tlrqyu3Yd+IAAAgAElEQVR269aIDe3YaQNDOwRgeG9tDVKfLqUiRuRRPTHViHrVhm/ctPWat0gBDBDRIvoIWKKmc2V1VSmKAEA2377eHqU3Ut8JECDtNlJo2UTwrjMBmPwgJAL0cQwbX7RgwdjhO0RnSWcKoh7AI5ErNgtShXft3KVr0Dh6Z9afE/BIr07AC+dhbAJdGxvyTkMKwSbGWLgGabDR35LUUSKe3hqlkcIUEU8300hn8tRX5BMAiXGwWVKjEoyQkbLGtZgH3tzLl696LVRbSVEISCNOnHxIEWbuhW/fDtYj4kkNIudmrMhCgKsLcOY0+xj+UZfFeDAqYzweQfa/PRpbECkQtZSK2pVKinCSMj0/P2279+w26rWYo0ZSKNjoyKin4a2tqlF8ra1W7xPHuLhGGOecH7ljhE5PLVhf/5DmDjjcvXunDfT3ZgQlFRu/O2GdXUQCLgkQPv7Yx2xuetL27BySnK9dvaq1QV0pTexJscbowlChBQxzGh0b0/X37NmrVEBnAZ7xOqDVFa2RxaUlGcZe81tV/RAv1uyhYw/Z+fPnlXpLlBVGZ6cfMY8GiSyCd9yQ48V1o87Y69o86iDjTQjRFcz9Im/3i6b5SRqOg7zayoNDv563IUivn3F0+XOA/VQ/rmEoKlpL78eEMGSrqFQ+8tTM0M+DjfzYBdKz623+LOqiNht4qYGonsIifqppLTau73P3Vg9+Vr8djZR5P3YzI2ccl46jbogjsLRNBKYkKe7JwZvnn7F8ZiQ2cvaoCRYYoSHjGJxmmdUSpvV1m50AGqG1lTqto9JrNWQXEc/L9PHssx7IhQQ8PRuCjAR0EdEiyhPISOnMeh/T7zb0X29vT70lU7Azo7f4nedMx62t2eoqfZj7Jevdu3bZ1atXs3TcNS8tKHcqm6R/oE8OTK6pOasPptc9J006nH8leW31rGiNSO06+PafDhwa38mAaca06ofd24/S14b+y9I8vX1HlIK4w0JPjmq75eDIngeyjLiXyysr0pcHDhwSyCuXKzYzP6/1WFKZxbLqP4tk31QzPYnjk712o2blznJdEA2nJTplIwNiJe3dXN+zXzqsWnOHpxwKq854HvuTHLxQDmdOXebHHuDM5Q7ufN+6F/40k3mzZ75BppNJRz+2BmDxbKdAtB75k7OjcQ88O8ifW7zq8TPuIboq9I3rAM8+IeJPiQU8EDjVFbVGQnJEeZiR1lppax+PRHoUve6oy1Kp74cn8VVkvq5NurWu8sMDlTm96rq0VeOZV/2tv1sSaEngl0kC13/0z2ukV1p7zWilslEr2Y0bY3bh4lV74y36eH7dzl84b088+qSiOj/+wUv2zFf+UMocwx6wh/FTayuoEfieXUNZGxJvowL4wIhX8+ys5mVyatomp2edyCBjMXTDv0fHB0EAKVidHUUZ7m6Iszl67VBERPgZREMiEcgih9GjMgBqRO+4dgoKw2PvIMrToOSRt6r19fWIlXRqcsoGh2gp0i46fFq7UBjLBs5WyZbDXBwENwiCmJsDz6F66hXvAWRJhT1+/HgdsEYqTXjMfaPP0rKyPpb8HemxqvtcXdWYV1bWrFQs2/g47KsF27lzyJZXaPhdFtsqBgyAHvkCgAGYjAPZAZgg0ImxR81nkBlF70uOVWsWerQq7bicNTunqTXMujPW3dVTr+fyFjhdtjA/I2cA6doAcKKtvGB/ff311wXqHnvsMVtaWaqn53F/mX+A3wA83JfpadrR7NZ4iVJilFFDizyRCXMkYvniK39lB48ctY72gu3bPWTt1XWbmZ6SM4E0v+6eXkXrITeix2YAe67h15lWCyHun5wNXR4NZZ3yO2uNNQZLLmATgMkY+gcG1WcUNmFkTKsd1k256H1QMVoAnm6gOdEUL2+t4D1UnSwrDLLtgWfeqNv0vSaKyI32zKjKpZBuFdUJ+cdPnSOLMNQjRjUHQKnhma+X20ovpkZgHJMHkHlgmp4rHfeWYCOPSjK6DhnfGZDBSJVuqWF0+/tuBGKcNoAnaf2kNwawjrEEkE3Bdn48+XnFOgAoOjDxl8+pkTQc4MbMa9HSet57ZYElTOuhew35e9ZLhwNPTGxSETGEWbtE0FTjCfAkPVQRPa/748XaTxm/m8050k0jdZ+/+ScHZUbWFvomakHTenfXE07SE2UT8Wyk6yHklYhvWweNw8xUzg0JpuDcE2oakdbmwDOcHYDNLFE4iaJuenYKOHa91MLhqD8zADr2p7m5Bevu6haQVGStgHM2HHxOtMRxkRUROjy9LvILGSJj9JXan7QXvJ9wVtsfc4nU1MbcqtIPXAPdlMp70/Mr5N5IyU2f2/xz3gx45lPpXXRZ+mnuBJt1oZcFpUs79E76rNWfq6gJzqLbLvvMexRrQB2x88+eP4Mxdl/3OIjdoe0v6qId5LLHxr0WacYWMck4XzizajUHrs1e9+p2z5SRw6j5V1rvtiTQkkBLAh99CQh4YnYUqkq1Xd8o2vDwqF0bvmVvvf2mPff1ZxS9AXguLswr1TaAJzWctAqhLUp3b58TthRqAiVseCrwNxPYIZU1wNXE5JS1l8rynKPQASNsjmkvTdUDlUpW6Sza8tKSDBaIG4K0ItJmvBayTVE7jolIJhsm9YIAAwx60rioEZyanlFki/eGh29ofERnOc/SUoPoB89uf3+vUm3YbCBAWln29GKYSonOcl0A2t79++sgGqCCYcUGz8ujn4N1Q515+bW85hDjgM0k0iu9lUuPzhuGHVE1wCvnDaIOgfM2Io137OjR43bz5m2BT8lIfT9vKxp4+/YtjZ90ZwBmpLwFo27UJHnk2VOruE/R4iWIioKASJHWtTWxDmMUAf4YuyKcXT2KADJ+DHU/dlH3hB5ojYhVwYiQOIMvEepVW1xeFIgM4woHBHOONRPG649f+Vs5DpAjtVSsHVL4kGcYXEQRfvLGW7awtGKnT5+0R04+ZKM3h8XiiJtAPQW7PbpJFJ2WKHyXdRpGHXJlvUDexFg4P8dzTV7c52CvFODs79d59x84aDMLi3b1ylWNkfYrXAOKoDzwxGhhDcXcVIOcAM8Ad3WbLAlfbTKQw4BKjOQwgpoeZ1lkL7F4tgKwqQZLzxUgi881zjbAMsB6c7uB+H4z4zM+yxu/ebC23dgCBLstmUU20zBfXCSLNqXzievG9TbX4wXwjEhWA1RjV4qIJGPQTueYjp3xxPptthM0DGoiM95mpz7cBMSk91JtrzKAXDd0m9xHetsCPFPZ5ecrg/1BgKfq0r31QwDBcPaF3NNodKzp9H7Euo71EoAzgE1kSkTUNGrPQz8GsEXnBPhN5yZZR2wxcdrEnDfJP/KBm0Qx71njSRT0fsAzvUb6fNTvacFsjbRlRbB4VtzBRIQUfau+1VWzkdFRW6SUpepEd96uycsfOA69iT5CDuh09C37DfqLz8NZhk6i/EJs6Oj1jJAvBZ2MLRxEDgYB+w0AHc9E3KcAeR55/I+JeDZ7ViNq2JBk/nlyQLe5BrUxJv9e4x7686R7kYK7LFsgPoPF1n0MmxFgunYiokkKc5wf/e110Wm6tpefpE63/LpI14ZStBX5TsaaOfY26aqaZyDF89MCns00auu9lgRaEvilkMDl7/+PohQi4ilyoVqHA8/rt+ztd9+0Z7/2jF28cMEez4DnKy//wL5KxNPcc61Nc2bWOtSHc9I6yzDBeasQwExKLAGoETGP0nqcyGVmdlbAjOgmmyaRJNK3ICFCQZeK1M14P85ggPXWJe4Jj7TE6IsZkVWuC9iEkZWNl98BCtTUEJ0ERAAUSP8kjdfrN72FiANBj7ACGohYAaq9PcmKlUsdAtUof+o1SVMDNES9HmA3Ni0iihgAkaaKDDiOOQRjbhiomCOkngLUkEVEN5lbbHa8h7wEsKsmoAmQ5j4AnKk5hDCJOkKMEuYwNzerOp6I1EWv0rTHXmrM8T7zCyAXYD5qaFzmbpCTksV3SbXdvXuPamMYX6Tgzi+QyutRTjcKstSkjap6dXJfkdfyijMQc//SazNv3sP44ru3bo/oeIArEXjubTgjokaP9bVSbbMPL1yy+bkZO33yhB3Ys8tWVpbUAoh0KtW7Li7JucE9Vb3txkY9VZpr4iyJ9ghcg/WCLIK8Kvq4MkacHLBZQraySluZ69c1j4MHD2gNRcRTzLZ1wOngPJgWwzhPU1T1uyykzWm2WxnBeeByj9GTsep6TaNHoMIQagZS8+cLIy++E1EBDGmPCjYn4skbu82MsdTw2w58pp8FsNsO2Pq1mkT/Yk1mn0oWyIQMkMwQjXuRzstTbRsAuy6DJhHkPJDhvKlR6p+TauvAM38vUvkLZGsajVTBZucnhFKgfiwxZsNgzZ9/K+CJc62eaptEPNPxREZCCjpTHRFgMX4G62hEO9PoaWq8837o08gAifPm1038vQl4uqKp38P82gi8lAeu/rXG9/T3zwE8U6DddP3qZA7hPdc30tLdKTU/v6CWYABO0oo15yS9F6cn1wCEhnzYR9hbKBPRyJM1GOOhxEUZKtrTIi20Icl0Tfh9oA2M62r2wUgljfdCj6f34n56J3/sZvAVMr8XeDYih/H8NlJ845lspnP0rGTpr/o8+7qu21g0Lg/FO++NeKa60XUDLLRFlQyJ/Zd6/OweUXYT64c08K16l4auaMirvV5rnP+srlcy0r/YczfNodlNaL3XkkBLAi0JfJQlUI94ZsCTiOflyzft2vBN1Xh+9dkviwjmycc/oSjfX738A/vKH/5+PdWWNCHSV4kgQU5Q7mi3pcUFKWU2SP5hPAAc+MkmSZR0eWVdnlnIhPDYxoYI4MJzy2YBQUV3F2CvQcfvYMfZWCM6FemRRL7S9FRILQA20c8SAEitTHiYAW3ebxJymUVbXvZ0JsbJRo2i5xgiXzMzU2JDBYSSaosRoPQz1cV6LU1ECRlXGGV8n8gmrwZhjrd6UauTiBipVoR6GwftqQHE7ykDbfzNJjgxMWn9/QMZ26ADfc79Z3/2L+xb3/qn9s4779iRw4cUoUQOAGGAIeOLdKdIZYsIG2PgPZdPpxMizc9rbLzP9zFI/ByefkqfzmNHj+uecj9pLC8AurZse/bs9n6cZe6ltxCA5AjA/OMf/1issEeOHpIBjicfBwYAD2DHC7kwDuQ6Ojau80fUmPXF+IKEiWNZD+tWtNujYzY2cts6Oor2xKOPKmJPDSvz5DrUlorNMGPOjHOQOgtoB2AynxMnTmjuYSxxPOdgTLwXaciqaV1YtEpPn12/fj1LY94vWXWWqA3anGrL+5G+LMbQzKGSr/HMA88w5EM2oV/uBTSb69Lqhk1bVveUq1lLQVwKJlKjMl2Xm0BfZkinBnczINsMIMa4tjLc0/fDuEt1av57Mfb76d30exiLkWpLqmF+znng6f33GiA7b0inRmR+fnGfGrICiOAE8Eg078cx98xNQMj1Tt0wzdW18n6BllNZ+wWBl1w0p35eajy7eu5Jte3r6Wmk2m6QeunEc+nai6hk6JJ0PJHBwTjzUdKYY0Q905T6GFcAfu5llF5wLt6PzIB0LemciW9hOyeKOiI2iRJvvscus0jFTp+19LoNR0zSYzG7f2kUS9/PuBQEPhXgcgiEPvTIIjXgJTmiFped2C10M9dEXugj7zM9nWVslKT/2KPY/2L/Cl2mNFvVkfsai/0m7kF6P12+jTrp/Dw3P0+NNZq+nwfceR2VfybT49OIfxzX7NlP138zfRM6Is6n5ymTtc73ABFPjkt1oINQeCq8ZCJ9ThsgN6s/Brg3YasNWW/ST7m04XTedflrYTuYrT9j91Nurc9bEmhJoCWBj6oE3vmL/4YiHrGrrVVhai3arVt37NbtcXvvg3ft9/7x79q5c2ftqU98Wl75H7z4XQFPojjOFlezqelp66x0i4hloJcWIrMCDShJNkk2T6JBbIaACjbKQnvJpqamFWGodHUJaDj5kKeeqsawp1vpQbGBADIw+kdGRrQ5c84AYShzInry/mbtT9QbNIuI8Z6zs3qfMq4jsqHZOYFPT40luuqkNhwDsQX7FXWejLOr0mkLi9TheJ/P8fExgby9+/YJYEeaabRgYYNi/hgEvCKVM5h0mWeQ/aSpw8EOCajj+xwHiGsYOcE0Q4rrrM4LmGYOcR4AMt89ePCgDFDuFy/kyrgYK6/wnHMOMbj29UlO/A0lPQZNKlfG4JFS3wS5LvOZmZm1A/sPSqYYO6QgAayXVhZE3oQ8S8WSmIARKt+rdFbUsmTfvj128uRxOS64pvq99vd7JDzrzRbGK0y2Pr6FZO6ekuaAuN3u3p2wvoEhq1R67MyZMzLoT586ZVcuX1JdLo4D0mtxSjBWvkO9LX8jH8A5UdWo5wwHCn9zDEZfsAgjg1jTqqdaWbWh3XvszvgdHUOLIFKdiXiqZkrgM1iL3VgNRwNrNEBHGFS65261bnrlDeswalKDqVm6l4wZUstyabl5Qy8FEXnDMq6VXtNyNZ6p0Zoan1uloOUN1PTcm43TZiQ+DeGEEZi/vqLJpJKvraq1EBELshjai545URUhDKUG9DOM2q0GXgvCD78VXmOm+tyM2CTGy/wimyHmFMAKnRPzT4GZHFW0KclqtzogT1tZVfTKUxx9HDxz6ATq3FPjNSKIcc+kvxTRdiAbDjKBm2whKUWQFOmOsnX1DujKbe1FAbIrV65YT1eXIp5G7Vp13TqoOczS52PNpqnJ6XqK+YbTMYBi1HZGanm65uK+RWQznIrok3j2A3SmQHQTMEmIgAJ8hBMwnGx+/7x/YjjzAgDH/aoDY2UbNMiyUvlKrlnqo/++OVIa4CSceXouay7/AlFEuJHqUTiPQoodGCAiohuP7OlnmzvH0LOUe4goD34E8xpQWoFBBuV16tSMevkJ1+EiDceDp16nz296DwKs+rzSGuMsKp/UHQcRUzgIOG98n/NH1DqfVREyhuAnelhG5lJE/NVTU7pQd7E+lkY9pTPY5vUKY0jXlp/XI5Na69n6DeAZY2tTk9qo5c5qvpNMkIYuLKikIK4bEWFfu+7Mi/WlXuPYRxnBk9Z+1ooobrzug77nTtzQCalud33N+sAucmZeyXzzdtD6qyWBlgRaEvjlkcC7/+a/rYnUolC1tZplNZ5jdn34lr37/jv2+1/+J3bp4kWl2pKq8+IL37Ev/8E/sc7Ojsy7umZz8wsiQ0C59/ZUbGx0RFG+oNNHUQbrq4OvduuqOIkQypYeYRwL2GDz5D2MN0AeACqYVgOoBViIFNYwvAJ0IX2+H0BBBmXGGtpe9H6R7hleUw0fqbZsDLTrAIQq5bNcFtug95gkqrcswMnPPbt3Kf2X46lzZcMBAHJ9xp/WbQJSGCdjANSwwQBUol4zQAcRtkghDnZT5st5eQmsZ5utDEs2UyvoXNrAstYyyAbDmpY1cQ8G+kl19aihg1SvM400rZArRgzz5R/AlLRn0pN5PzUIHdw4SGLDBSwiw107dyvllGsQzdy3b59Nz1KTNC+ZIxsxYma1vUQ/keHy8pId2L9HZEhhXDKPIJxivuFMWFpesnKlUxsvwJroOYzDGGV8N1iF9+07YIMDQ4pAXrp0CYHZqYcfVmotEXkkBiBE/sF8zPmYK/cGuUc0MlLG+TuMNq4HOEUW1Mly//hJS5ZVosDLMD7f0thYI8UCwLso9lduoxumDnbiH/MMA3nTvRby2KxT0mhjGCpRdxcpjHFMfLNucHrnh6avMOTDQE1BXxhc+UiOW1ubazvzwG87jZheM39cCmhifjJHc3JLv5deO4zG9ixVmjUVqePMA1kF4RXGvZxGWaQpyFU4jt/DoBajbLRuyBwjniXhUflGlMmzHAKoOWmZE/NwXX4yJ19XVneCsN4ixTRqq9NIH+fhWp4u7tkhjDvVH0tLC1rrTvw1rSwBrhM6l3HwNwzQPf1DIofTnGomdlmcbd2dHVYqFmx5YU7th8qdlbpujnmErJFR6Pt4jzlG6UN87nXVPv+4h3F8rPl4JkPuMa8U7AXgifWpNZnVvgp0ZboSWTmoa68b9kpHbQIUeS9Aus6XRTxjvUVkNwBCujbz0eq840RrDUcATl6HlPXIddQJRr2fH4BTzyPv7nxoAFt+R0YB9EJvINvQH5sAeZJCHM9wOqcA/eEoiHsWjoIA7yH/kG0aEUzXVewVIYP6fpWB9Xg/Siv4PL6fZuFwnjhXjJefsc8H0EwJqWIP4LOQn86DDbCWAXLWR7JG1qtrAud5nRrjDD3BXQvypiiXYW0yD/Z27hOObjlLzR20scbjHL53JnpfDqVGBDXWWKqzfa2Sfu49twVyt1Oorc9aEmhJoCWBj7IEPvh3/11tAwbEQtWqBVgNSzY8PG6Xr1y3N99+w57/+rM2PHzdjh89Ie/hSy982778h7+vmkHSUQEO1Nstr62rfUSbbaiZNSm0UdOZbtgoYgAf6UXu7XOvPiAn0jgjvQilPjF5R0ZWkAcFuUSASX5yXLDh8jegKeok+RkGY2wIpIHyHoYX44/+ZLDDcv6oMwV4Apb4Bx39gQP7FSWB7ZaWKhg1jHV1tWFQhtEUNZ2cK4AnQASjkghobN4AR+Yfx/C9iDD65um1I6lnOQyAao26INJHyzYxSQ/TVbGo4jkHkPX2DAgU4jDYv3+ve8pXV+tMw0T2kB21jAEukRHy47z8JIqIYZ56Y5Gb4j4Z8GRe1HdiTFFLe+gQbQGWFcnGy09NpUeBSFNqF/BUSnGxpJ51C/NzduTIQSt3eFQ2DJ1wFoSBw9juTkzawOCAPP/cR8BfOCpIzVZEKGtfwr2i/pg08DNvvGmnTp9W24bxsVFrb6tpnTJu6PORjadbL+ucIiDq6pJcMNqD9In7gSEPMKV+mLFGZJj3BwaHbGWDKFObeqxCSkUPPIAndcwipMhIPrx+yhFlGFlhkG9Kt5W1eK8WSQFWChBTg7AZQKtl5EL5Mz4oWEyN4DiHRwLcHNqUSpYYvWHgbnfdPAhJDegAkSkozgPjvGHNWOhXW+oo2/vvf6B7gf558skn5SSJ54164QBoOwYH60zcAQwxwmNdBvDku6wPXkEEFsfreQFMLnlEHb0QrUSiXp3v8r4TYzmxV+gP0r3RCZE9EZ8FYE3fDyCCrmGMvl5XlFop3TU/X69NzoOYQrFs3X0DdeAJaRIRT1JtuyodtrQwb7axpuyE9Q1Pe2VcXCt9PtEJwcAa0S6uxXPEcxt12DH+1DkXkVPP9HAQzTPFMxbs3gG0OY/IcrJ2T3H/tWeUnDk9oowRGU0dMBF5ItoWwJ3PeZ9XjEugAUCUgZW60yED2BwbzgEHPs44HsAkAEaAw9CZpbK3kGovwAngAJyfPo82q2445+7GhjsJOE84QGJPiaheXD9qxEPusU45J9/l2qnzJCLvnDv9PTKK0M+sSScPxPnr44vn1xlcOXd7HUSFDosxxnUDfDGmiMSG0zUizeGMiLE0gHiDdMf1oTMAe+TfnQnx7AXrOH/znPn9agBxMk14FpW+HHKFxTmr6S6VO+rZNYw19G+MMa7nawubpZhl3czJgajyETnKizYwMGgdZS97ieeWcQXfRawN3iMDh3HxPY4Nmyl0newEWt1RxlR2HSSn70fZqGyNrSWBlgRaEthOAme//d/XqgDP9prV2ou2US3ZtWsjdvHyVXvzrTfsua89Y8M3hu3UidMN4PkHX1KbDjYQEdrMzVm15jWZi/MzUsAATzYU70npKaVsBjQQ52dPV48MfBH3qD+YGwKhcCnWxwO/sgawXZIxFUZTbKKh1AUUOzs9SrqwUKfrJ+KndLjsJUNDpDRO1oOHmc+pk3TDv1j3XFa6u6yzy2s/nUzIiWW8eXXNBgb6bH5uXi1laC4dG4sipFnNFecWGBkY0HsR8YgUT66p82e1sBibAUgBfOHtDbmkHlgZAbWCjLOurk5bWcV4BdTRqqDRYoW0U0Bzd7dHMsNw43cifJwnQH14kDFgGAsGKxs6wDTd6MMocYDhkdzw1jNHDFOB+XKHbdSqNjE5oXtTaCtqrkQ/YaYNI3F2ZtpOnjgqQBaGZKQtpyCK8czOLWjdANgBt5D3YKQ6YCvIWCLSurI4p4jPKLWmO3fb2++8qzYqR48csenJCd1HMtEwEujNxlgibTnSmbhvvMf5InrD/WLdMRbkxXwYIwYNMmV99Q3tUPPy999/X9F6nAEkRxHxBGxCMOTrveHpZt6pcyF9HtI+nluBtpBbrJE8ONwE0LKoy4NoxvuBUf/cn6VIS2z2nWYAMa6fHp8CzzywjrmlkaZmc0g/D+dNrVCwS5euKKWaFHzOFY4D1nOk5bPWa+uNlFgZpmmEIssuSFkwU3Acxnn6rDLG/H2J9wIoR29HohuAnemZafWLHb8zLh3V29Nrdyfu2q4dO3QuxotODADKMcH6zZqcmpoUQONzTwXvr+tGr7cuO6EWumxolwjS1C4lA56D/f1W6SzZ8uKCbWSONR73ANsikuvsrBOnBUAK0MP65TnhOea4aOPB5wHG0ihXPEuRpoxTDLkzfr7LeUJPBjiP5yWcHTiyov9iAIYAXwEUFUHe2LCeXucVYO8Ish7OG2AvQE11vZH+HlErOTAz0MY5PEK4VgdxAQwDwIR+UNZJV6eAZ0Q83XHpnAViS86AFbo8+mgShSVaWs/safdIGnXJHF8fz7pnZASQD9Anx0aH3+//l703cY7svK48byIBJBI7CijUTrK4U5slWZLtmJZtUbLkJSZatsaWl56/yGP3zJ8xMTFuy5K12VJPyyJtuiVr4SaStZC1L9j3JRM58Tv3ncRXSRRZare6yxGZFRUAMl++973vfcs99557rsF16ehye1PYbTNVkw+SIQM9VHWula4xpPcFzqucQ0f0vUf5ebs0lPdf2mVQ70i/RdoyxSEV8AG9dhTYscE+K1A/TJQ3o/zKm6+i/nYA24Fg8Isjlo5leKYAACAASURBVOtqLOBkrmrNaowUZdhImR4cPizTZucB7eKc7JPcJ8CPNAWLHLK/sPYpV78qfSYbZGM7JqaOxTFE87Z3uhoFPMNBnp0AdEvzHJbv4sKiFNzd1nKt9D7Avfh31e59kMW7f0y/B/o90O+Bh7EHXv/afySuFgQsOop4Dsfly9fjZ29cFNWWcipvX74czzz13LsinnjpATkoms7MHVeUp16DvpYUIVG5qs2OxZQNA+Apg2JwKD6I4EsFvLxZcpwNABZ9cvrs3WYTYzOwscb7LMYYYYAnNlg2Cb4H4OP8peHIsZtbGZ10+RByE7kHwMvTTz8jMMNxGGQT5Chubwk0YGiQu7q6vBQ3b95QxIT7h0a6twuY3ZChJ8O1yqPhPLTH0UyDKLfJVCbug36C4saxqYZ69h6akb3CNoiU81UfkrGJeM7gUOYDuawIDoGRxpiigmfPnI47d26pn3gBJp977rkuWMZYMH3PzgL6j83Wxp8NZxuWbMIc63wcgOb16zckGgRQQ0gI0SVFE/d2Ym4OJ0AaLuQFc49EUukfaH0EO4kc20jFKHEZGnvPKX9z5ep19ZGVg6G4OqLOd2kzRkZjiMSYdqxubMqwRmjo+s2bcf7RR2N2Zlo5up2DlihWeK+5/9dee61bS9ZOC8ano138pC02VhlDlKmhbqgjOdDOERfi2Lffflvj5+TJE12qrXKOVLIgc/dK45kHYqOcz00pY149CNWWZ+VouNeaEpB2wRC5ZkXpjt516b1AYi9g6l6HgjFVVOQoIPkga5+/5/nTCzwNMDz/79fOXtAtx9fBQdy+s6Cxj5HHOpQ530nZJpeZv6WOjYHp8grOsS1UbvVhV9U5c9Jt5Ps+PSYZB45wuF0GEAYyMrTVsZmDbcPXc4Rz2fn29qVL3fWE9uIg4iffYS3gd85XlmKysJspwG6PHFEA0NGJzFsFtBx0tA5NT06qhjJzZGNlWfn7s7PHRSc3I4C55lxoxiv35dx+C5E50kubmJ/0h6NJRzko7PwCeNphybNxKgPnod1mgpTjSgyaHhq2HZ6ONtEuU23dZ5wLEF/OHc8lq9qWTo93z5dDx0LvmC3HMsyiwYrVwfRzWRzWn5z3HeUaa1/d27mHgm+Q7vWiHPvdthaiRp6L3Jv6oFJiLeeYAZ72u0pJGAbQ+hosmqwp7Ii5U0K6kWrlRuNMzkge52B82WHIszYF1nOAa/v6OC44dzotM8pNTfDR5qi+hzPAzgt+GgSiIs/ew/rl/ZRz5j5I/n7WmU5Kagp2qa8OUrhOwnCwiCpqrcDcUF3AujdCbseBnY2kJLXau5pfTkkx4HZEl79HRsbi7uKq0k8YV2axeGx7HWO8AjyvXslSb/7cjgTvB/yNjeXItsbUgyyo/WP6PdDvgX4PPIw98OpX/1LiQgKeNQDXUFy6dD1efe3NePX1V+LP/sOfxKVLF+O5p58VZfNb3/h6fElU22FFPVnIrdBKXmStg5c68+ZKmgn3zobCIs6GQB5iUlYy4slKSpQoBYuSXsqL0iCAG3L7Nje2srZjra4i2xatWVxYiGPHpqsE/aSfovSaG13SwwA9GP1bO0RFt7p0LTytRLZu3cqoGaAmNxVyNVsSaKA8DIIfzju8cPGicve4H8Do2VMn1G575LOsR+ZysCHSFhuypqN5k/PGxbH0pT31COBgkCRAIcKxKJpgRmn1sORlxetNJA1qFp5UU/f2dvcl3sB90Da8xncX7iqHibxNCZhQ2qWe3nsMS3JYoeix0ZkWSF9lPc18NtwbFGtR+SojLx0ASdEFlAHa1PbBQdEcMVaJ3gg0Y9zqeeezx/DY3dmLOwuLil5OTU7E2tqq7hkDLOvKpdgFoHZlBTphXc9sCaMbMaTx8aRbq35oKrHUDvYV0Vzb3Izm6ISiORcvXY619Y2K8jqQEexaggaeC+2UwRY1qQBjGCCqsr6xLoCpqPFoU1551SZVlGlDEVMR5A46MY4DZIcxW4u11bW4fuO6VH0Z7xnxzH7EcHCuZxqJZQ3MzDfiPjGcBiqFxBT0QBSmEgnReaTRmWJPB1kfsBd4+Tk5GndvUbujV6XDHFALi2gEV+O493dw2GEems9YGprvtfY5yn8/wGrjvTyvfz8KfPYCWK09jUa89trPpFDMOOU5sE5gAEPdJqKImJmim0Uelsd8L/JX3lVVlF7Xq8RJum08QNTlUATF89+iLNlunmN+Q5GqgxTqkoFZOe6cS7q9tdVVJ7URXlI7WVd93/Qna4mZFYxT/jaFH1Bg+i25r+R5kuOJOUsbLly4GNCNmyPD0WaeH7Rif29fDhbmGS/AepY4ykgW5+YzG88Gms4r5TsGnPSxomc4f7pAkfxS+ivHEfOcyCTr5JnTp+Tgc75mrrMjXeqnmSFEoEqgl7+bVUDt1WqtrBgKpjeS508k3GPJQCGZBvfWm+wRB+6u60498Jj3mC4ZG0QPccQl04G1NJVseaWT6ZDCqr6pHJi0y8DT48ug0cnajEf+6XoFKuF7CFXB9vBecxSITgoponNZCxTqaEa3YTVljWSryWb0mv0817My2kmb7agzCPS47IrvVMrjPGv2ETtgKSXj8iQqWVKVRBGQHBpSeotE/9owEnLNzPkUajdtRKPBcwyhbRwzpDjw3db+npgA5HArSrm7G8dmENZinaf/AdIk4Kd4GCdmDDL2sQVQu6ZMGXsn12JvyL4kvWdD32cdGWmiEp3Obzmii7xuTmzZpnx2HWkBnDp5Uuu6HCRaf5wLSnNqsYUDvKIW5x7Vf/V7oN8D/R74N9oDL//NX3RqA0Q8a3FQw9Adineu3ImXX349Xnvj9fjTP/tyXLzwZnzwmQ/IyP3mN78Rf/iH/5s2ndERvJSrFWVxqitu4Y3NZSpKjx8GC8DEkT1HLe0ZZJM6zPVgI0y6J5vUjRs3sxTL9q7AHIYPdTlRl33m6SdjcDDpis43KiOlvs765lasVzRJvIz24LN5skmxqWLg4K1sDA5LPVD5Q82R2N7dFeWJtvM++YyoUc5M4Nkc60Z3TQWmHQBPaKU2yOgbReUqYSXnrNoIwoCELuoIGhsQv6+srKlGZnpUmwLOaXwcdPOgbIBhWHNf9vrOHJuJxaWlrggCkWBTyrzpZxQBpcRUBrT1gurv5MRUV74fWpiA+WiWAOA8LnLOPTIeiFTKQMWrXEWkiYywqdrAoW+4NlHYuwtL8c71u3H+8ScyL6e9L7o2wDHzNtsxUOvEY489GptrSckCeNrI83hzdF2RnTp3clC15xh3FeTw4njg2W1sbCfFbQi683qsrqzIiODeHnv0sVhdXhZ4np2ZrYzs8djd2RRNbnbueFUCqBZXr13vlj9A0Va5cHspYMOYfuutt9Q/tJfnYRov13JNTwMP58E5WmFwMlBPQRI5EwaIBmRJGOh9AGdK1kxMjEd7n4jJEbUIe2r7lQDvvZYtt6P3+KO+fxQAtNFdXuOo444CykeB0KO+e1T7y+96bNCDGHjM+XQYZQ4v0T0i9DhXrDZtp1B57kPjuXIaVHR6j8ESYHTBZxZfLcDJIcjsbTfz3FFDr0VuE/PEUS3mu2mrpjWynjDmHYWhTcxN3mO9hVKs3LYqcmqRMdZhIsHjk1Niu2AQE3W7dOmygOfI8FAcwGroHEiQa3ik0V3HOK+jYnYout9cCsntoH2sTbzPuiDHIg4zOaIqLd9KzZWIK8ciCkb0jfs+Pjcj8CO6flWqCoOetZJ55UguFP4S4PJ7GdXjOOakBWFYe2kjcxSGiSNKplbbCXG/OdI7D7qOnZ5arT6f9rUq9YNn7H3C1FBHZzkPrjavlQaeXh98X/yEmeP1w+0s82flVJTKeOaxOvLrNAfOTX94fHCc+yWdX/eWDvFezvyhfS7N5Sij83LteOCYdBzmq5xH+r3TiY3NzYxyVvmOboP3bPef5rJK4aCSDg/JTjbSPTY0f3AKkj/LuXdbrbh6/XrgtBlUzU2c26n4zJl2trckFHjQ2o+JccQOoRQrmUbzAvG+qnfzWdTJa8XGwDkyUOUtQ6zJaCr9TM1q1a0mTWhvT44txpajyu+a99GR+jmOWfpCucZZrDcdD/mborL8Z8yLXfFeC3f/s34P9Hug3wMPcw/0As92ezCuXV+Mn/70tfjZW2/EH//pH8Wbb7weH3nuQzIWAJ5f+tIfaDNR2YFaLRbu3pbwjimyXmRtZMjrurenTV8GdyW2waJsWhggUt7JSoiCv+2xZwFOVVyiSnjbVwQMRXXcSJroifk5GeGcG+VZiRdV8ur0/40b17UhbG5vKycVY4zrAyKh2TqyyGYnT22rHUODGeWU4YShUAvlBrEJsVnSpvGx0ZgcG9WmYWDh++e4lRXKqWTdTEu7s8nLuKiUF8sIL20G1CcwzfxUfkJjJScEY1GR2CpXik0JEOpcmwQkrW7Egw2RTZroow03DK1PfOITXSr0IYDryCucRlH2JcCTfuC8mU92IGfAcCNl3bkW71vECYOU33XO6CiiChilT0vDyfRZngG1VZfWdpS/OTUxTnBSIHhOUeVBgfv9/d1ojjRicz0FHFy70xRkC23Y+95qIeAxoFI/0HwZJ8tEUVoHMqxOnTqtXNPaIOINHUW1OdePfvSjePSRR+LY9IzGGfm9OR72Y2YmKbSAGJ4ZdtONm7dE1x2bgKoXcg6Mobpbywg49Ty5b8YZP/3MNQcGM/ppY8wRIQO+ylSLej1VOAHKtUCoJnPKkupMrhfPYChqHcon3FtbstcoLY2/B1mXDPZK0PegwPVhAp5E9pyXyLPDMcPzIfrP/Gc8OWespPD1guJufxTlaDx/yr5WH/UwpN1vR/Ufhzt3mDlumjs/XUeX88N2cGTRIjsZmWp0lZ2ZH4BosQKWMteTOQiQzVy1LP2k3Mbh4WiOT2T4nVIcB524eOGSqLbNxnBGf/cBtuQJplhK5uQl8OAaLsXEdS3yYhDH8RxLG+lr7l1zILmmmntJEElQAVtA59+gXBIq4C2BAyjref+wO9oqefTss8/KIeZoKw45A9PyGTKvOMbiS+5n+tVOCL7netIGXEoZqUDAUXPlqOdokOR5zve6wFMlcxLo8V2tzQN1CZB57/S+QEAd2i3nMfC0Y9HHuCyMKbsCKoVDxGuhVYF9Hu833h+9l5Sf+1xei9gHTZl1O3KvTWdAOiujKiE116XL5vM+hEnuM6cR8B3Ko9H346NjXTEq12o27dTtwPGriKdSFqxUXFM5rwSsI6qFqnJJBwexu5+5t0NStkWdfjsOJDC0pzWdHHzGtnIv2Xgq+0QOkPqQ9k3OxRgn7xYBPN4Tq0ZCP1muSH1Cnc9aPQZQnx1Ca2Ffjh/6RjXEC70JjyfSUVh/DDwlsNUts3MIPDuoHHfacfvW7XQ8Pcji3T+m3wP9Huj3wMPYA73AkzqeN2+uxL/86Cfx1sUL8cd/8ofx+uuvxkc+8CF5Yb/1rW/GF7/47wVQLrz1Zpw//6jqIs4em0nqZkUnZIMhOgQdJb2e6eFl0+OnRVnYcFl47a33RuPNLSlkVU5mHeW3VOiTauvEZFy8eFHdeu7cWbWD63iT9IbPNYlO4p2FfmNPsw0ADD2MErczweidaAwlpXJjK2teTs/MKFoK7QXDlWtNjI7Fo4+czWhkJXcOQMQo4HOMLjaK3IBD9+2ILj95JahOgRqOYzO099sAcGNjS3RN2swmy71gCACyrQbJubh3GxD8JKI4f/JEV0QIg82GKQJQ9C99n4qeCbDSuMt8QQDb+NhElyYHBQ7K7tmzp7r35eit6YuOyDgSYaBdCi/ZoKIfb966HY8+/kxcuHhJNF6EnCYniExsxfzc8UrIY0dqucuLWT7G+Tw2tCxK4ugQxgHUOmjYcnhQagVl3fpgLC+tVMJWg7F/0I768JBUcnkGCAIBPBEVoV+pj8eYQ8WZ/1J0rKICGMk8C174yukzzr+n6FMqMePNttHP/dsYlHdeVLXDenR2ythoNcgBeAKSMcSJfJODBaB4552341d/7VfiIx/50GE+Uw/wvF+U8EHBY2mA/rzr14Ne439ExBOD8srVq3LcAMoY90Q/rYjtXEnnkJcA3WPsHhBfCA75WPeV+yldL4ev9wKeUjSt1gDX0eVv5hAAyTlxpsKXYMHzy1FRflpsDaOePGhejDnOY6Oe9XqKyOboGB9mfd2DUMQT4IkDBXDY2t2J/b3dqFe1gJljRLY8TlnjAKBmmjiqZgCXAOsQnGR7IwZTyDWjwpTjGajJOUT7yFHf2t7W3Ad44sDjZUDLegWg5j45t4Gb57+fGdeyA5Rn7hJTnCudPpkCQjScKKojfNp/ECx7j0Ffju/eZ+v1zWNDa3K7FZTzymsDWnJfdEqKo4n6LpG9HuDpeyqBp7x0PWOMz73PsjYnaMo8TD5jfXc/8rdBOt8xS6gcyxxjpw396XXMl6W9Blmc245HAy1rPpRzyn3gfsh7TrDtdZB2KSe3VP1GZKmFI5gIJo67FFpyiTScclJPR5BJ/gxSO1qKru/ubMXa2oqYJqzRUHAjUL2m1E1HbBWciOzzzv1nbOLoZSzCohkaZO8pn2HW1cU5nOJqZHXw9JKCTj9jozz66KNHjiTiqgae3L/APZOwu4jkCgLoRK2d8/dVbX/enah/fL8H+j3wUPXAu4Bnqx6376zHS//8g7hw6aJUbX/2+qvxsQ/9kgRZvv3tb8Uf/MHvyxO9tbmuSNH4WFMCKmzwFmNh43J5AucC2XDAyOM9b9Y2IkwftUeW/AryU5yfKYpLVSCbY1CjxcMJgCLXkmgAm5ApaDa22MC6OU+7O/H6z34WH/3oRwXunOtkWjBtYJNO5dtUjcVribcelTrVwewcSDiGezh98lS1qe10xQm4Ludh4+FeAVcCm3VAZYojud5nubECeDGkyHFM4+CQ2gYFbrrKFQUIHYp4ZL1SX9MiC/ydCrK7AtsYc85tw1AEEBEBcV+nKE/mJgJqAfUYKltb2zExTh3QNFyhIxFtqw/iiT+kddooon9MMSZ3SgImVe4Vxqmjf64rCCgjb3G/U4sLFy8LsD3x+GPaXPdV+7MpdVoioPQJeZ02sGmnBSwwsB1B570hCZk0YqoyiDGk11dXMx+2hYHViknyMVstlQLivLQdII/3mUiPou+Dg8r3JDeI92ToViUKZmfnZLSIGrm8pGgNz2h3ezump7MmLc/+1VdfFchxeQz3JTUSbQyWAM8Guw172socePONt+L113H2PK5nlxTKnRgdayrfGmCtTK+emn+lwXcUyHuvBakErp6vZTTn0D56d72Xhwl4kuP2xptvVmvFeleshDnMOGVsAj7425GvXoOev90fjAX/XUY87/lOATyPAinlsYiHMF6YL6xLzFEMeOZHMjs2NPZY53j2BpEcwzx3PU87kbw+OEJocGDHHnOUeTQ6Ph7NsfEIqW1mBAf13ymo4qNN5cEBPAlabe+SgjCqecH64ZxR5ztzj7SFNYifBnGsrawzFkESbRHA09pXxBPwlOTSBAp8DycLdFv64pFzZ5VOwfndfvrDDAFf3xFrO+1cHslzy1Rq2ub1h7WCPuPZ8x735PUl63je/3XUMzWI87z23FP/K8cz8wJpm6PDBigGnnJOHbTfBTx7qbYqu1KVJCvBpnUUzMChTXzXTmG3yQDWFGk7Pgxau2O9qkHN3GA8Mld4JeNiQM+We2Gv4zsW7mMM8jeKrOUaxO9eQ+y0lFIsTuuBjJx6TtlhffgUEApL7YWMNCYrCEd0vnBiwAIhkp50W+jpUG3RqLhx/ZqYJkQ5R4ZT52Co0VSkn/uCzTMvhxTMH8S1OhI4BNA2G4PRbKQqc0Zgs62p6M49pXMddhT6C3YyYt/w+5HrClHi24dUW+XSVrnjVUfoB6JU3A9jpU+1fY9J2f+o3wP9Hnj4e8DAk30fcaH9Vj3uLmzECy++FBcvX1KOJxHPT370lxUN+/u//7v44he/KNoJOZ5SRN2mbua4NjeXM2HjcB4Qm4tLUrBgW0THGyJefYvulFQlFnIAYGN4RHmPnNN5SnyHvEE2WTab0bFRCRAAhG2EbVPaY3JS3yGvL73Quanxu3MMXS7E7/PUoM0glgRIwds5w2ZbqeexqSBkA5UTbyo1GtmQXQLA0VwLFbHpAKigRGYtstyUTFMtvcxs3kTBuuBbcv549CnmjnjCSJfmSXuhoNnAYmNzhIR+xiBT3zaz1AwblqO8GLY8B5d6SRrtvpwLfA/aGs+CiN5oc6yr2qv6nERCaqkqSBu4F+fjmFLtyDPXpH0uzcLfdjDQzxip0Oo2tnZkdCpKOliPZmNEBguKtxLuiI4iNxZR4SfAi/PRjpLyJc99bSB4/hiOchzMn5Cnm8jNCIC+Ujvc2W9HbXgk7t6+HUvLUK8nozkyEmNVWZzdnW2JOil3qdFQmYtjs3MyAKamZmKJkjTQuqgrWIeK1VBbMaxNa4Ruy+9EW6zWyPPhPk2/Lo1Y+q6k3VqBttMhCoPxjepqGnSNxmDst9JhwDVL2YkyalGCxqOAkh0HPs5GaQlU7wc87wu8CiWW3mhguTL+t0Y8yz4rAbKN/zQOEzoQAb946ZKiWp4bPEMiiJQawUHAuGcO85xKo7v3/uRwKXB2Ge26514kpnl44P2AeM6hpJCyLjEHnK9s1W/mqsRLxATIElMci8FvEJBG8GGNQ8asy1DRJzhmWDM5v9vSBZ4Y/AIR9+Z4tvb2JDDEfAF9uk9hUpiqytphB54BrYGnc99os1kaGmsHgIHsSFNtaf/iMqkJ08rZozQRx548cSIWFxd0n7lnkBt+J06fPq31iWvwO+sEjiqvqwa8XtdpG/1qmiefWwjH/WyHYQIjwktHFNCtBm85Ljy+y/3Lc8pzycDTVGHvO/xtB5ojw6wh7D0GL46O+hnr3PqXz9vRQa8dvmeO89rvc/XObQNezl3uRZ6j9CfgCYcHY4ifmlPVuu97xxnL3FGeYsXkyfPlHPR1yn22nC+pNptj2P9L4On9G+CZYkrOQQ05SPnOzs6eACltRljuIFJQanQk2Sak3NBzOOnsRImBQYkBYUMsLS7FxGSmirB/M2bY21kbJsdHY3Skitx30kEi10QnhasyapttZ9QIhFbz+Y033ogPfehD76JOY5BQMklO5SrH08BTfSM1/fWgvBv7iwUZ+1Tbh9+27rew3wP9HrhPD7wiVdtWkEOAuBA5nncXNuOFF/4pLl+5HH/yp1+Ol3/6k/jkx35ZXu///J+/G7/7u7+jDZ70ODaTzY01qbx6I7LHPoVyDkuM2KCymIGjY87Tw1hhg8M4wGtK1G1lmRIB5Hsm/ZTIE5uAhC06KR7Dwnzq9OmAjsr7UFcAG1wbcOI6bWwmGOvkDfJiU6FNpgTRHkcT9lvtWK2Kn6vEAaAPb35VOJ3jDH4X7tzpipbQHjZeA0SAJEZRgl8iBlnnk+/SXxzPi3tK6izFr6MbvRsby1p9N2/ejvnj813xI+g/3CvRUUc3OE6bVEWdde4nFDnu0ZugqVIXLlxQtOfTn/60+gxlYKfj4PGlLVBrmyPI3iOxT7mSzJkh/ZR74rz0MZs49+XcMnvR+YlBwiZM1K+kx3HfHD9QH8yC243heOmll5TL+eQTT0plV/0hGqvvdy1zbKsctlJ230Nc9LmRRlWzdUN9cnx2LqYnJ0Sfw1lA1DYjo2PxzrUbsbmxofOOjY8qsrm6sqxnBTjk+SF2xDEY82fOnouR5kjs77WU48m4anWgj48oStFQFCXHK/dMHxORxeh3dAbDISP06f0vKX4GnabrQe1KavlUvPjCP8XVq9fiM5/5jM4FDTdqVVH1ynB7v8WuBGnlsdxH6Uyw8VcCKxu+vde4H6gyELKxeRRYLN+733kOn+3RQK4Emb33JGA3NKR8W+atcyNLOiRjuRc0vVdbHPE8qq+736tyPHvvr+x/9zmGMy/axHhlzPEZ85JnYhEX5fJWTg3PadNwmQuse3buGJAwDjkX896Aletcu3YtTp05E1MzxxTxlOJ0G7GdC6oXirhQnZw3FKW3mKd1fd/nsxPQjjbalVHZdQF81gQ7GZ0CYIClcS9e4qG4EDY8ETzlpK6tB+WTOB+1d1Hl5rzsD7BP+HnukXNx6+YtAQXqJZJ/j+ooYNtA2E5I7td5s6yTjtbRZs7FT64L2LDjgmOIlN3vVc4Xz4sSeJbfE6V2f08RT17sC8655Tzuw26ktEpLMUjmvE7JMCVWYFNMGgTncr3hHnjfIK8EpN7n0tGRNbMNjmmTxwuflS+BOKmzT2l8WSiN79pByk8+4/maNeQ2WfHXlHCvCeW1BeKhr1cx5hJ8ev5ovuI8rKi2lcxX1Z9LVZkdFPNHpMHw5oW34uSpk7HZFR4alv3A+BCNulYTUF5EuG+vFdNTU4rkcw/UXsbhyF7BHq2xMTEWsGzVP1X9I9UvrlTJaSeOd2pnk7fLd3jxPhF1+g9nDS+NLZgzrZbqXE9NTsmRLR0AKO9V+9gncIohbEgqD2NXegbvt8j3P+/3QL8H+j3wsPbAUcBzYRHg+VK8ffUdiQv99Mc/ik9+/BMqlfK97/2X+MIXvhDj400ZJQC55SVqTOWGwyLL4omhgdFhKphzb1g0Dc7KKFkq12YplJTLb+h8a6ubqq3JC+N9fn5On2lBR7xmkJpao3Hj5m3RHlVEvSqPweL+2GOPqdyFi0Djucfgt5fZxp6paDZO5k+elBHk3BjaBahA5ZF7Q2IdqibXgOY4UlHk8KiePnW6SzFVKZH5eeXjAXjZ0Nhw6Bs2ZiIH9A2boSlzgBbTlrIUS03Us82NzardabzwPeTu+R4bZklxInLjqOPoeCrg2qBg86PdvrbFVUZHR6Tul3S2NIKJOI+NZrH19F6n+u/oWKNLofWzteOA8/vZMh5oG8c42mRjhQ07Iw0jkhukyPn1a9diZmpaIOH8+fOKUNI3+sU92wAAIABJREFU5ONQn3N9c6MrMMJmTh9yXQxzXo7ETEKxbe0r9xYDW3mwGjRZEgZQi+G3urEVN2/f1XUwaEeawykUJTGfzG2jHMry0rLylUUXbDS64k/vXLmadDJyRZ3n025rPjB2OJ4xwLjEsOMaBgyIc9lgLaOcBkSmoyGsRAR6b4/6uAPK8eS5a87IRsyyQVn+4d0rTS+AOgp42gj0sfcDcj/vOlael/uxUe/7tmHm8/68wPN+ILoX3NXqA/HKK6/GBz7wAT0vj08beDICq3xA5+QyZmQQH1FD47838MTRQ1tY85LFAX1w813ghPxn2sMcYw3hd+ds0reMM1MhzQ5g7pV0TjMEeH94ZCRGJyajVuV4ttqduHjxUlfVdn9nRyrN5COvrieFlrmGGjCOFEcMfX4r2NJ25dR3OnKi0eeao/hJiFVhrDNme4CncxZxeAE+mRdnz5xRJIpz00dck/PTB6Z6rq2vVSIulEiqddVrTYs05dhgy9Eo+lm1hEdGtE6V6raqU3nEfPK85Lt21HiMlMCznEt8h9JgI80E46wJOBfMQjHw9LyAXSQnFqybShfBY9FtB4SRM+r1wtFK/i6dA+Uawznc/hKA+l5MUy7nOe/RZu3Ha2v66bnha3KMaeGmBDtSeurUSa2FpQBc7/xUX4nafMhSKNcgt1vl1jptAVAim6a72lHKT0SH1Fe11DxwegtOTIQFuQ7HnTh5Mna2t2NwpBm7lAuq0mCYTzh0SSFCr0E6DY3hmAR4Duc+6uU216/cK0mHYFwy3mGysN95PvOccfRStsdjkPtD+XYZAcKpae1PcqTWDtdJwKjScRRdpdZouw88f95NqH98vwf6PfBw9YCptkQ8OwOoqWaO54svvhRXb1yTuNBPfvwv8amPf1JKhN///j/Eb/3W51TTkPwfNufVlSWJwmBY2ABhcfbvBj38bfqTwQm9wYLMYo9R7ugPiy2G/NbmbiwtpSd1ZgYK1nq3llYqHXbi0Ucfi3anlnUaAZ7UwoqQYcQif+nSJUXlzp47G1DHuA/n15hiR0F5vJ+OyF2/cTMWlpe1yLP4y0NeG1DU85knn1IUi3sgl6+DtExFk7GwkT3qGDUAnPRwQpVJeXpHWh3dsnEAwM3aldAtM5eE9ygFAtjNc6VAEy/ALPdr9UpHcwy2BHBHU+2RTY1jnd/ERkw0EgOIaxw/Pqs8mIwOZC4JgHf22Fw3kgoQ1b026l2jqFRkdCTShgLtFFDf3+/m9ZoeS/tFd6vUNTFiJPLUautZYJxKoRjxBuXPdGJrB2rxZrdEhI0Z0+scUYE2zO/kAWMMSFn4IFUxMW7HRsfUZ2+RVzo6pmf81FNPxurqcqwsLyWNur0Xo82G+oe+Gh0ZVTkdjL00aAdiZXUtdpgHlIcYGo6RxkhsbqRxQ39bKIZxicCVSwnp2VWqtjawekVZ0jhTkYtKgAXQnIZO5mvRRpQyiVxgtA2ksm3xOgo43Q+s9a5M/1rwaQPZY9Vj39dxO0pg59+PBHuVYmcJUo+6Fxt2BrpqR2X4PfHEE13nmKPyJUDwPEQQxCDkfwTwTOdSgic7cnLcZj6dVXihghtsMSYBTIwbi5hZqds0W+7RuY8GqsxFQCnrNf3iHE9HPAGeM1NTMUqtZNbsDQBg0ge5Fv1ZChrRPuYuER2ih7TZjA/mJ8caRPO8BJREY3038Nzbp5ZiqpQ6f/rE/HwsLizpGjhciA4DDMjt5z4VQdP8g8nSEcuAe2X+0S926iRISEeC/9tJCjhhn0AExiBV47/H6VBG4srzeYyXjAF/zk9HXFERNjOF/qKdfMdrqPdK+md3J3P37Qx1zqZzNeVAqdpXOlLoe0eYPT98Dc+dsp0laPa+dZSVUjpsPMd8j55rFjKijXakSgG/cuz4/nrnvECw1I7vpdr29iGA06q2ZcQTRg7tS12EUN8BPN3v9DltuHXntqLO16+l05L/07Oz0WyOKbrJ3oJTkn1AtGtKzVDHe3gopqcnY2iYPTwjwuxHqr/cBYpZW1T04HaWUmOvtU3z5ptvai9hT/B4QayQ9I252TkBT2kIsJJXkXZFgZkz9UGp9DIWFMV/uMzIfmv6PdDvgX4PPHgP9AJPqLa3bq/Fi//4Uly/eSO+/Cd/GD/+lx/Gpz7+CQG2F198IZ5//nkpoNZrSS25fu2KDAJ7okswJVpLRbPkcwwTFlXe9+blYuRdRdKKBsQG8uorP4uTJ09r0ed7RLQQ2Dj3yFm1wfSgdmdARhTGPccBLO3x5zoANhloGHe1kNHFgk5kkPcNmOyxJpTUaDZ1PTbEjLoBhDfhg6ntEqkg92Iw+0HCAFWOle8NIMV3kyaVVEZv0t5cDMT4O3Oisti7aTyAQEp7QMfh/ABx5ZxMTkoB1psqT1002Dq5sSlGAqCemT2m++f8GGIuayPBIzzxVR23mzevxxOPn9d7UHn5PpEHdnDTpNngpaw5lACH+wHg+3kaAJeGDvdHlNSOBRs9fN9iVANDaXAT1f3Jj3+ici9EOTEgAFT2sC8sLcjJwTkZN7yccyRFwIouGnjF4yCu3bghSuyx2eMBfbo2MKhc4InxqVhcWo63LlxQX1PAG0fG1atX4iMf/qAA+M7uVjQE7AclcjU1OR2NkUZgHKehNxhLyysZ0W2SOzZUleGpCzTTRoxg+pP+41nw08qaw0OURsmi9/w3Fa5rfFa5Tp1A/TiNnM4B5YjSsZJjDaENfseQx3B7N/B88NXg6CNtvB4FFP2NowCgx7rv7+cBnvdr81Eg1X3hn6VRLIo7huMIrIDbikJ4nBhEcLwjN8wdDEbGfqkI29ue/94RT+Y0QMRAw6I3AE6DR9rtUkv0JXOK79B+5rKpfU51YF6W4JrfnU/P+VnbjhGVYV3piXhCtWXsb6ytSVwIVgd5zKICVtcGYGakZ7CbOkCfsoa5fAR974in1+VcC9sRlCtxyZlq3GJcJyNmRPNU1M3mmM7J2sU5MuViOVWnp6aq+pSDqtvLPuQxQp+I6VCtyX7eJT1UFNi9Pf2nrxkf7tMEQu8OeZbg02O7PKdAVKUg67Zond3bFauDY3l2XMvXt8aBgRa55eR40lc+n3Mnve4CtgHnZTSXZ8pzZ/3nxdrmvcDjnvM517UEdvej2nrse033/PI9l44eO0/4jtNh5D4r1jh/z+f1Z0T6PId7I6J+X/U7qXpCToiCpFmOilSEdHBsKRqpHFDGYqUKTR8gEkTKLgwq2yB8h3HdHB1XrdrjczCSkl3D/iHniPJZazE5NSllWZc5y76DNtuWbQAg5Xy0Z3lpUboU7NG2i2gDz+fJJ5/sOqAZXTdv3YxjM8dkW/Asp6gDauXjinJbHxyW1gR92qfa/mt3tP73+z3Q74H/qT3w07/5PzoDtYOoDUBNGYy9g8G4s7Ae33/hpbhx80b86Z/+Ufzohz+IT3zs4/KyvfDCP8RnP/tZgT6oUgibLC8uKhqJ4Q0ocYF7l+rwRseCmeI5dUWgiBCxe/BThkgllJAe6gEBrME6xhY5kw0dYyOxPpgiPelZJ0eVzaIlWi3RSM7BBmwalfNjOA9eRBslN2/eyOtU9FcWdoDYOWo5zs5W7R2ISTaDDtSd7djZSmCIsYBIwYDqAuR92GPsdgJs2bDGxxKAQ5XkWKnjttOwSIMgg1oYV0SxUoAnvauU6Vi4u6AoX0a3ctPlWkn1bShnRQaKaLIdGW9seqIajaGkm/L85AQhG59iCFkM2/Sq119/XZ7ec2fPBSqg46oPmmJDjnSwyd66dVPlc8hzpO/9GX1IjVAANmMBIRQ2W3JlMBwph+LIpA0JA0+80PQP3yNaS74N58cA4HnRHsA9L9UUrGpj8qzoP0eQHfFEJp+oAUYvfTM9fSxLGTBODjqxurYRy6trAo0zk3l/tBeDZHISJwPgm4hnU/eosdbIPCpyqnxNnifXxunBOUSNq2hntJfxxFg7MX9CThfyM5Hrl1rvMLm3qcTMWFBEvKoJZ9EhlZ0YohRMqjszR1I90ZQ5POKoW7aR2ngX8DwKEN4vSliCunJR+m8FniUA9O/lNXqBbPezSi35XSZ/D+21e3wVJfGYsmFrB4+cBIODcUNU/cyT9rgp21hGrZyDhSOLcesXbeY7RWnCd63f5T2mNs29eam9RnUa3ulIYCw5eoWRirOGv+3QYWyKzn/6TNYXHhiI1dUVgaWdnV2NT6j6Sfvb6gqIsQ5yLMcpZ31oSGsEKQWm2hIzd47nCRgH0YnN9fUYrsP0GFZUnzYyz5nXtJt+dL1Qzs3nfIZjz+sT84D3HcFlPWFeQ2eXQA6hqcqRAvDE6YWzjfQF5gw1d8nT4/nIebm6ons7c/q0QAPzjbYQjWL/cc1O2uUccIOb0umXgA5nX+b508848sbHs3yUAGaG4LT35aM8/Lv7fpEbjZgUSqgCSKKNHorZ8XxYx3jGPE8cUFzXY80OwNwvWdPJ6zTVNtM+oNSXYFa1IyuhOu6N/src/zUdxz7Cs6ffuFfhaKjaU5MphCYGToIr2s2+YAdYCQy7475SsS3BLr9zLbNb3McWyNLeU0XuyraWE0f3VO2B2a/uO5oLkkwgKYp217eW5Us4N+Mho6p7yoX0HsnewRjBcXvt+vU4feZM3Lh+UxFM+o79Z3ZuLo4fnxconJ6azDx8rfFD+dw7RBqTXcAcUMRZ+3I7o51VG7LGNYygA53HoN8aEzzfl19+OZ566qmsDU1Ofg07Z0nMKeYE18CplWyGZnRwLA6QH9yOK9euyVmhNet/qtXYv3i/B/o90O+Bf0UP/BjgGa0YxCtcq8dOeyDurm7Hf/n+P8btmzfiP/zxl+OHP3gpfvnjvyzRFFRtf/u3Px+TUxOxv7sd5J8hukJuoGTFKXEPLYSk+cXFwyT6SgachZONFyCAMa08TXkLBxR9ZNN03Tpv/my4UGis9uqcF1sDbDRJxUwp8+2tLW02LO7kcJj2hQd9oJ60rARdAwJ0M8dmJF7B53gpFfEYHqlEA9IgdBSXjcoefrod4aOd3cNaY47ostE7b4iNgraQe8q98plVFMtHlxs39UBrldiEelP9mbk1o5WabKUUeJDgE6CPWI6jDzwHoncYUJkJm/8ceQMgZxQg1TQxOACGFy5ejPGJiTh37pE0rmXUrgrAc18ASDZ4rjk9ieLfrmrTTUwgopDHExEdH5+U+mo+j/xpKqCBmI1vAeOR0Tho1wTsAFAjzUa8886VOHPuTNy6dSPGJ8fVLoy4teXV9EZXtTy7BmurVRlXCaSpj4YTYvHObZWFGG2OyqAlWri114qr12+Knl3rtGNmMvNrZchXVECX1wH8YqC1D8hhWpFBAB3PlMZD50cqknqsrK0BuCdlmMjgVF4ohe8XdQ6JWDUworjvzD9N2f9KcEjtSPMCmlUWPHw3Da00Dk1Ve7/loIz0pS19f+XOo851v8hnCagMpm2E6j4qmvn7XtNRsCMuXrY1AeD9Dy6PxTFAXiL0TD8jA83eyzjy459EqolSlMb3/b7be29H9W0ZgeN4zsWYwOC1Y47xYnDM2gN4SMXWfZXPIS+bNQVw5RJKNt6ZQ9tbO5r/jE+DAn76vFyXz2ZmZ2OIHOsBJIRE5og33nhTOZ4wQ4YHB2Nva1NOP6LGvBjX9CWgxmwL95UpvIoktVrdslF8j3WbtVxABUBQ1WjUxM6Cnsq1EzNlc0PzhntPMaHlbv8nA2Q5zp49UzFeWGPaqRzeznXAIM6RV6+5h+ySdFyWaQKiYt661Y2iOnevHLuO4nvMeMw7Euv79DgogRbri4BFJQ7lMjlS8i7qbLpMjY+n33h2BoQG0V4Pesev82A5nn6QUw5F1FruK4wPgF3JSPA4VP1K0hGKV3m98v2jHFhci/Ny33b2Wlyo7LPec+bcyiO8PvXeV14Px6vLGuV3OBfODhx3Bx1ygLEF2jGIWCJpKQiHIZCEkN0ACvM4Ew9iktJXuyiD57hO9fis1czemAysFB2zUKLAb7XOc11HM9kv2FexURyl9nrhe+K5cC7GboqHpZiWBPZkY6TAFTXSr129FidPnRCjCjtpeKSpcl3Mafb2PvB8v12u/3m/B/o98ND2wI++8ucF8ByInXY9Ftf34rvf+4dYuHU7/uyP/yj+60svxqc++SltXt/5zt/H7/zOF2JicjwO9vejfbAXd2/fiTNnUiiBulqmd7HpmSLJexYoIH8HD2PWU0xlVH56Ued3/rNBOCLm85S5RQamLPS8783TG6LFIhxFkMprK/M12OMEjimfMD8fu2z+qIdubCrnEJDI/3Lzt9fetfb4jNxLIlimyULXcvQNcAGYtnAEmwvCQ476HUW7JaexOUp0N4UE6gNDlaQ7qoKTMdxIrzcRvf3dBJvKhd2ipA25I0nbhI7sCATgMMH2IQhKAywjLXjWZextbAp8k+v09NNPqz8xhB05hk7L38q1IkJJUetBoiiT3fzVxUWix0OiO+n5EElX/tWQ7ttGkYB4VX5naHA4hodGYrA+JDracCOj1surSxpXjdGMNNKPq0vL0ajEUgyO/bz52RXpEDAdijWiQZMTEgnhfje3duL2wmLs7LZjc3cvjk1NxPgIpWSSkskzYSzRPzxnOxBQpNze3lSfOoJD9IxnbVGtsh3kodEWDJ265kSOaUACwkmIjEwfm4yhRnrViSjJ4y8AX3n2bV0oClpFYKryIEcZZ+8FwnoNxtIo+kUBT3nmqwihn1VpcN73ur8A4IkT4vLlt5Xn7b7r0up7Vme30YCN43E0QJs24HyvPnuQ/iyvze9mKLi/WDtLYGLV6JWVpZg/cVzGKusniq443XAMMS6Pzx/X/N/axOGWKra8b/olY5L1sltbc2oqczwL4Imq7cn5eTFaxM9A6OagJUCSqttZosOqpU4xMH3TbA4AKnMK4G6RuW4twwxV5fgonCqIGzHnUPqknAp9Qxklyql4PLnEBU6ENPip8wvdsQIcg4NqWzIkkokyPo7aK+ceUtuhLDsfn2s4ykxbrSic48SqpTkZjwJM3rfKvclOFn6axs316IdSGdh7gJXGnf7AOa2RwDFcV6I2D1CiyNdkrTHriPsmNOf+L9vlc8p5cATw9H0/iBFzFPCslqwuqOzdpw/PfygsZLDmtpUgN9Mf2cEPa34KvA1k6sHQMI6NVq6nyonvKA8/62sS1UahvSkGzPx8zunM10xQace2qck8h7IcmI/jvOz37BWMQSvW+nPPEQsFch32j5/97GeKeipXtJbOXZyGnU46y3H2KLWl2VB6E/N7dx9aeupDaB48yMPoH9PvgX4P9HvgYewBA0+WcOiqOwf1WNlqxd9+6+9i+e5C/O9/+sfxz//0Qvzar/6ajOLvfOc7KqdClKu9vxftg/24jHjP8bmYmSGPsF4Jn9S71EgWc3t0DcqoRUj0j82RxRaFUow7aG1sCgA2DHtTYr0JYMjweekltgfSRqEpmSz8vDie60vIZiRzfmwIl5ErNggEADAwWfCJLmDAYPjwfVNKfT2MOGi6UG1cm9JGkL37GISOCtxAhbUxomgBNCvuRTTNgQF59al1CvAErAFUiJrt7SLItKN8M/KXBofqEgECkIkmu39YT5P2qN5ks6m+t6w99UOznllGWnnxXZUdkdpgRhD5WzUvT56Mn/70p1IAZVOkrdwP/clzAgQ+9sgjisASQU4PdCoIXr9+Q3RilAUVBWijRNmS4UubXOcVUG4qMBHbeiQQJnqNkYD3FyEI7mFskpIyQ4per62sKg+H+4AGyaZP1CdpcuSfpvLl6TOnFaHdoLzMCEqBdXmMyevc3CZS24ntvf344LPPxO5W5kMxJrhfO0kcfec+MIQ//OEPBvXYGGeoEzI2GDMYkzaMOAffp30oEivvZ29fEXuDT8bEJVRB52djdm5W9XGh9jJOoFml4ZLgUzS1qjg57bBBW4JcG2n/FoBnabz/ooBnaazaUKOcyoNGPL1OG3gaHPDsmROm099vPS/v66ioUAlobYQDKhgXvAyamHdcizXQeaesAVeuvKM1ijXSERcLIdlRxPgjP5t5RhtKZ14p9kWCA+JavcCTHM/93R0pl483idJFrG+saz6yXtOXzF/TCLlGSe+XSEqlYuz+MKWU7yDYQqkS3Z9qFSdThjbj+MMBxfvcO/dGxNPRW/cHwBMmRTp4kn9p0EA7OacpwcxRXhZ+8XNxNAtAwDlweDn30gDCY9YOCzs5cx09zKmmfXaGmn5qsEgf8AxZQxlP9I+FpNJhm0qm/C8jnjxfRzzLa3nsHTW+fJzHjhzBFVhx3VdTfEsWwi8SeJbt9Hgs7ycdMe8uXXMU8JSQWreESfaEgafKZA2zt7XlbBwip3+QXPwl5dcCNnH8qTTMylp89KMfrRzlh5FMjyGznOg/lylzm+3wwFGBfcD48trvXFwJ0o2Oip3g/mavwiHOXIFFQepHzu2sLY1jAAVp9oz64IAE6Ha2d+Pm7dsxNj6RmhM4dB9GY7Lfpn4P9Hug3wMP0gM//ps/7wwQucJbGAOx3R6I9Z1OfPWb31J06c++/Ifxjy98L/7dv/tfpDb63e9+N37v9wCeRJGgiO0okX5oKOsdoiLKpoDRziItgQFoVa1UK0xvI9GuYdF9TGHhJ4s5xgwgi4XaBr2jTiy4zt8y8PQmbq+wowdWU7TAEJsDeUc7e0nf8ouFHEPDojy0OVVkd2KMWqVV5MsGrAGdveRQX27euq17ZVORkEklcuPcLN4XIBXVsy7jQ1HDqlyDlQATMG7E+ETmf5BfOVAjb6WlKCRlPaZQ1huSm0C5UZTWYFPEwKSNGJ4uY0D/yYN7kHVaufb62roAHmCWDS9pumn48TLlFKMXw9b1Sr3hdgEPhswAUUWow0OiGPGMoS5BP15b3dDfx2anBeAN5ugL7tdqfxoPI80Yqmd0kB11d29HIg6ra2tSPP7IR39JuUhcYwVBlclJtRcDAkDLOTmPaXz5bAFs7VhbXZNKoQSXNrfi9u27sQENcWIqpmeOKZqzs7UhQ8SCKzYAeR78px83NgG1iKw0uoqgjkrYyOXvBCm1uHbteiV6YrGTmsShKHDOmLpy9UqsrK/G/Il5nZ98OtPhuhFPIcr07TvyYqdHaXjaIH7YgKejekcZj+XaZIdR971/ZcTT17NRzflREy2Bp51PD7JGirpdiYKxXrgu74MAz/sd0xvxxDh1zp/HH+sE98B64jJB0ElxDjny7qgdYxcww1rA/fMdl2ziXk3tV18MDnYdQJQGGp+cugd4vvnmW0GO5xAljlivoL3ubsfo2Fg3B9XROI95xrCdbRaYMSil7c6Jt8NPlPaKZoxATo5rHFX5+/buTty5c1d7BY4wci8NmN1+wDfX4rrcOznapviaSaMpVKtpjTCTQbmO5ERLRC0Vd61ybiBqZ5ufn/cvA8pyjJXH8LufrWm23rMsYGeg6WPLaKb3D9rm3w2EjnI2HQU8vRd6XZCglPIVMz/XEVj/fJCI51Hj+CjH0VERT6cM+Floda4it4redUOi744ql+DUxxHVNPB0CkKqwUOf3ouh4dRRAHhCt6Uft3e2YwB19HoCUd6bmkaFP6nZmSJ0GEGlD/03Y4J5xTrv/kMNXqXaKod0WSqmXM+yTalFwXnS0bsX//RP/xSf+MQnBYZTKGs49mA7NZt6Vii5o94L8KQk2I5ynkcVYdX4epCFq39Mvwf6PdDvgYexB37y1b8Q1ZYl94DcwNZAbOyFIp6bq2vxR1/6/fje//ed+PVf/3R02gcV8PxdbfJEZ5C1x5uKkUMkziqrLNKO5rGwl1FJcndGR8eUW8giynG8ADo24l1LzwWxFQ0qODtcL736K92i2QJZEpKZlmGGSA3vYUSwuMsjPViPxkizC/owOjBgTPWlPZRSwDh5/PyjXU+0PdemD5syCqWSzYPz8J49n/Z+OnIrgIy8/9q6vJ1sZBhUHG8vOd9ngxwbSwVcNsl2K+tgUsaEGqDjE2x+6R0HeFLuhKgt5/ImjhGFQaZzi1LbkqYRhp2oy0OpCru/jzJrXe9ZqGRifFx9alot55Gokei7qYjLT+qZIqAxOzsjGht02oy+bClnc2lpRcZcc/TQY88zcD8DaN1Ozt3eTxoYlGBv0miOIFaEINL5J56QV3h3aytGmymDDyjVRt1oCHDznHFcpFE8mHU/19eVyyPHQUS88srrinYCuKFfDiPoQ0GcynhlHNIXvBhDpkux05NDtLBwt1seB4dFgveMottIYuyQy2nnS+aW1hUBffvy24osI+5x5fo1hYopNt4YBDg0JFqTwBNxkkPg6bWD85SUOxuXuv575DuWa4+/Uxp/P8/a5HnYa3geFdUoAZ6v62sZhNgw/0UCz0YTpsHbYlR4npTgrxcIlwavnUWmyBMVg51QAoHyXEf1S/menViHhvShkescT1NrPS8NfBmDFo5hjXA5JeaWy5hgFONoo18Z/ziifB6cerSd+Q/YbY6NxfzJUxXwrCnn7MKFizFHDjJjHkBIntvebrQqsMa6wnkY36zPzBHWEAul0V9WaaXdrMNeL1mnlGfKml8Z95nDnGCEHFOORUDowsUsg/XEE0/qPlyLmetyLPfLWuo5ypziPkkX4Pw8L9VwrOH0mdQ6yWejI1D7k/rPM2D/cTSVfqf/iKYyBpQ3WNHv+dtrtcdLOQa8tjnVhL+tcmqHHmuc0w5SLKiTba4EejjeojwGKo5Wl9fqBaHvNX/lVEXISXtK0nXL9JbSQYS4UG+O58/jYDHw5PzdFJMqV71cHzwHyn60wJY/K0Hp4f1mLnyybLBaEoIlkwd15wp4iibOv5qcNk2cj+x5VcqDBK7aB9pzyPd0GZTuOKxSf7gu/c/+7r3dOdfYDTw792fZbjsTPJ8Zh+5zfsfGoHbn6Di6CbCTRuUMmRjHgbOvvE4ow0Q/X33l1Xj62edEPcee6APPn2e36h8AQMIuAAAgAElEQVTb74F+Dzx0PYC40ODAQQyw6XdqGfHcjfibv/1G7G1vx5e/9Pvxn7/77fj0pz+twsYvvJDlVKAxAj6IDMIFZIG+ePFCfOjDz3U9yVAhlZe3uqpF2/mSUHIBKDvbO13AxOLLwoxRB4DIDaGtDQUvn/82RYnNHcNDhkVFeeL7Vmx0HqaoVVVhdRmMZ86koE6HvJ6MxGLc+BwY/QAF6DyUu3BeYgk8JQDQamnDAPhtbmWkFsOIdmLccjzXo19os9pZ9RP3xd/etHxtgZ59BCgQOCDXry6V0hQkWBFAgY0EDRWAHzUMtqqgdVUS4tq1q3H+/ONdL6s2bJVHS+MWanBSj1HkBWDVumVJTp86JWEDe+Qx6Lgn7tP3xPOAXtRsNOLcubOi2kpBtgJe5O8SBUYUSdEQaL6VGjHPhgil3q/yu3iP7+CdVrmQKh+HiKcUIjuduLuwGKfPns2SJ5tZzJv3aRftAQByPotEyJNPco/Ug3diArXNAe59Jd584y0ZHBiWKNaura4K7HHPPDvOyfPidxksFbDdV9R2r0tfdjQfQ8A5bdwX4BsRGOYFzgJ51qemRbVljBBdJo94ano6FldW4srVqzF77FjM8WxrtW5tT9AphmKWDjikoHGMKWBlZENGcVUH715jLhU77gcWexckA6SjQGKvsc3f9u4fRQO832LHuZ1Pi/Fd0v3cVsShSoBqg7D3nDI7e7SRSpBnCmN9aDAuXbqscew+7DV+fQ+OXvT2gQGIx145lk2lM0Aso61l5MsOOANyG7aAQNc25ifRfCimzH2MV8ajxzprj+m+XVGsgXQqGRgRQQEE0FbalI7B4zqGPu9GSsn5HBtXORUyx3BGUcdzfHQ0JsfHpFg+NT6mcbnfzjx91nLayzwxzdXz304g5o3rBbMOAuhMZ1W/8thQ9cwH3gUQ6xtbKQq3t6u1lWPRAyCi5Xx/02vpJwx4wKxyrScmBFgl3FVEr+grwPa1q1czM7BWixmUxunTza10qKFoXSlKu94ujA7YJV6v/ExLJ6rnoMEH1zUYZp+wo4g1iTayZzmaVkYe3V7n9tpxaUDqYz0/7uc88Zimjfzn3lM0LSSS5u+Vzg+3h58ID6EwXs4337+/4zaV73teek+z8yHn4v3n8r3tuDePtRTXcnvYnw/9z4fjhrGR6R7UhR6MAdU1rkVjcDidJJQnw4kipfjsm4E6ooXpFKeZfgZ2hJkdwM8yB9sAsnQY0xd2OPh9+oLUFMan62s7XYfxDCvm/ONPVI5OGC9ZBo40n9RTPlAaBt031Egleuaf589DZ0z2G9TvgX4P9HvgQXpAwLOGd/AQeK5tH8TXvvXtaO3uxR/+/r+Pv//2N+Izn/lNUW0Bnp///Od16pVlSlUcxOhIUzRQ1VrbWI5Tp07qcxZie3VLoSF5GKH1bm/LSHCeJUY/3nGMF1OjMC5YyFmQXSvTtE0L1LAQ21PMOX0t0668WSu/cCSppWwuRALYAFxk3OCWzXBkhBxUDI+smWgjm3NyXTYfNiQinuSNWHSD97yZsVlxHQCjxAsowD6YNUO9eTuHx5sVEU+AJ5sWCqyUNxgeGhY4I7IIFk0wvB+NEaIN+0mdQjiBWnR378ZTTz7ZjaoC3qDsEOnFGKRNd+4siC64rDIyKPlmFJNI6ljlmeU+6A+AZ0ZHsz6ZoqgVyCE/EaxDW/jMOa+Tk9Oq/Um7UOh1/ieRGox1e4MFMqGBNRrRbGTZEf6TcyYQOcA5DmJxeaWiGk7E5PhoFRXM0gGAwyeeeELPyXRpnlV7f0de/pW1DdXwbNdq8eqrrwsAbm1sxhOPP572UIfNfKtbdoFzOv/WeTwyPNZQ953Rcc47lgBEBVJ5XpnHjFGTYJ6+NVUySw3xrFLBFENnuNnU81oEWJ88IcoyNKs0bEF1VS6T8mgPaWgeK71RD32vp7SIx275/RKYlZ8bDHm+lOtH+Z2jIhflew+y7pQOHa8RZVsoW+DXUe3tHiuL9N4rllQ3A8+Bwfo9wNPzt/ymgSfXM8jwtUuA4UiWwVxJWeyNfJY0XY5z/p4pdwYC7g+vic5VNnDkJ/MXp1hGfKDPIqyT0UIMb8YjitRLS4ui7hl4cq+OogFiidTwU9TB4WGJC9UGswYxbAAA+jFKkVR1PJvkV1NbeGxUY9d52odjO0WHOJ8pwVm+I2mOGP4cy1rfzcekjyuHyKG40IDSFjgOBxw1cjnP7GyKKeW6OSQhNfqZNYy9w+kAQ43huHX7luYv7WH9Yj7zPRxNtEXq2pQ9qkofeaz7OdBnWd5iOnZ2AYqZx2pQ4fHgNax0otl5yjl5zrSR79H/drbQJp5xqVPAeuJoqqO3nJ+2AtZLqm0v26E3at8LPO0sYcEhyvu+wLOTQjt2GNtB6nuww4K+NNOD9pupZDVw7tcRz3KClusEbSsdV3Y8+p4853ztbHvlp9CoLxwW2r+gEaP6DAMlhYVwlkvcBxYJDCKxBIaynEklrpdqtFUJloIG3As8XVbMawb3mrZC1lr1vZghwV5LmxhLdnZ5j+J4KO1PPvW09hPai9M399eacjzRemCvRURsG2XbRuZN94Hng+ww/WP6PdDvgYe2BxJ4koiPf40cz3qsbrcV8Wzv7yviCfD8zd/8DQHP73//+/GFL3xBG/uLL7wQjz36aJw6eSoefeTRWFi4E/utbeX0WRgIoIGKG8eTTM+Ci6cP1UUbnBgX58+fl5efRRVDgsXcteu88WNAmO5Ch3oR9ubOIu/3vVnzNxsBf8vYI6dnizIw+zJQ2BwcieU8uQnUVKe0MZwGFdcx9c1GA/cBkIJSyQZGe/FssvlwPueg+jraTCNid2e3WzrB0QcDVY7F49zAY6v8oxQEInKGETI/f1wgkmgaFDC8oDu7maMkWli9HguLi4qU2DCgbAH/OJ62E+3FeCV3CqcBhhxt5T8UVoCPACPy+1WJG+4dWusnP/lJGXJSsayAJrs7Nc6IatIHtLXZHBPwFKg+SNoq3zP9t8w/4xo836H6oAzU9Y2NOHnqlPJEAfTQsttVNBfvcXt/Nz78oQ/oXvzfAiqlgRIt1DcjFlfWYmb2eOzsteLV136meztz+kzMTE9pfBMJsAFkRwUOCdoIxRlDmrG5ubWpMYEh5vIVzsHie6aGQ5dtjAwrWpnR4i3RHi37T39j2N2ldNDYRBBJvXzxkuqWQl+HWgWYQMkwFW4HlJ9rUGSjzM+nFywZeDpaV0YUhNHuyak6XJZKYGpjvDyHv1uCwxKovhc4PArA+tw+R9lORQGPAJ5HgdujIp42WL0W8DegBEDF3PD7vW0uI542Or2m+B40R9vte3LWibiXUTGOZWyYguqcbsYrcwnwYbEbR1843vnjZm1wHsYb57ZBj3gXzjjqIDvyAiOE+0owCc2efLSsF2mlWUe+GNemoOr4iYmYnJ5R/htRT9fxBHjijITV0hwaVNkk/tvJx7m5viOgnAsD22sZ9+V1NanvhyWk9HxJe6hqM1Yx+TTOB4f1va3tLeVkJyBjTUrGBgCH/uF8/M717SRAIZr1005K+o7ILMc888wz+p12UjqMUi6s1/Qb32d9MpCy8xIhN3JqPUYFzCt6LmPHQnIczz1auZffedm5yLH8nlG5XBcN4DjOOYD8zhhQyoFqU26qTxk/HGMgx/izPoDBTq9jib/tdOF4aJw4Pd8PeMI0wEFG37H2mQXi/HlH3LrKsNXeSjvtaLDjhvvM9Spnj9vouVLOP9pqBpLb6DXCDJzDtctOqXuBZ2ortAU8FTVUuax0ymxSBg3H4GDWr6X9I82xLruKNbl8aYxWivvcQ+/eRT/QP7QJoTmO8Vzl2bJXMU8tEGYbxHsr52evfOvCRSnIqxb5QVuOBn6qxFydebIfd27fiTF0E9Y3dE2N04fWouw3rN8D/R7o98D79IByPDv7AhIdZLsPBmNlqx1f+drXZXT80R98Mf7uW19/V8RT0cYB8o3W49LFi1oon3jy8WiMQPna1OKOR9r0FUcK+ani4CNNUT1NO2VhZ6NlAWfBxpiDxogRYooYhjwgg/9Z125UBgMbC8dgZHE+FmfOx6bJ9TmXPeCAGMCA24XR5vOzGQGUOc/OzlZsba7LoPAGxMaGceF80zRE2qKoOQ/HbXA9TzYmF31eX1uTUICl2Z3DY6CtiF+LTT+pTqjaQrUF3HKPRJLvLtDeOXniozYUe5Waq4GIIxpuM/dHnVKo0YAZIsorCO5AF95LgQ3uhw0PIwtjM42ApMGxwbLRsZHyuz24WxKJGonpmSnlU5rSfOvWbYkitVupzjg7N6MIDc+L73MtR1DtCeY9REzEysLz285IMuVd8EZDk9pvHcTK8nLUohVDgwNybJiarZyxSsHYhvzs9IQiuCur6zE8OhHLq+tx6/Yd9eexGSKy7WhSn7Pd6hpXAihVJMRqxAYIGKHLy0vdHFKeB/fn6DfPLgWToBdnIfqRRrMC8En35uYY4+SXIjK0sb2rfidv9JYo5nMxWeWAETmtqr3HwOBhbllplNnxYlCo4upwCewVL0qZlIbpUQDOy4SNwRIYlqCz93N/9qDAs3c5KoFw9/cecaH3OzfGZfk6KuJJPi9Kwg8CPG0YM5csWsWa5DIkVgZ1VJLr2THlvmc83MvyyHw/U4vNdKDdzDX+xvHiupzKj242tb55DjJ+VJu3kwrSjH/WSAAU48oME5xAOIQ4hnkCUOM+WGdon9dR3oeGTo1AA89Wixz3S4GqLeJxcdBWygXK0NTWtGCQnV0WNXIOKedkPTXYom9QCud+2A8MQAQZDgs3dqNX5OBxX2vra4p+MqfOnDkntWzvDVavZl1ln6HvuH5zvJnqo6OjCRAjumJDZ8+di+WlpVghClWrxfxs7gkc79quXjNxeNJHp06fFNW2jMqZ4uy1kft0FNeOAMaPgSzCZluVaJ4dEIwjPnf0284Bno1FoAymPRY9z7iWwYsdLOV8Lucnv9tJgoMN5sz7AU8cPlamN9W1jPx5rArMVqkQZVTXivJ2KGZ7Dieo28r3yzUpAeph6Rk72OwMOgSh7BMGnocpCIwJGCOq5zqKHkRGO2sClLW4c/eOIp5QbTlW1OzxCTlwWI+PckKVY9hUWzui7KTmuSTgzX2T++fZcjyA0vuyI522O3KvGY6fvvyK6kKLxRCpc4BDRvbEwb6i1KjaNsT42pIzVNHlvmXb74F+D/R74N9qD/z0q3/ZqR3sxwBxsYG6xIWWN/biq9/4tqh+X/xffy++9Y2vxRc+/zn9/eKLL8ZnP/vZmJubFTBdWUbcYUeRvBs3rkdt4CCeeOLxmJs7nt7wycl7KEcs+HieifAAwmy4s9CSC/RLv/RL3TIsGF4WHHJyvjfvcsPXBqbIVeYEYjTwPW/s5HXJIz05qQga7wsI7ex269k5EsH3aSM5nmNN6mmm55nPWfANGnmfjaYlQDGg6Cy5jxgGHI/inXORTpw8qY0C5WDyiNg8MNiIrNkrfWgk7EtAKDe2pAQTPQRIE+2kHwCRRDD326F7sLAH7WbTs4AKx9JfgCZyJnkB6NjcFu4uxM7unmh3tAHv6zi1zQbSWCN6ihgD/ejIMG2k7dQgIzeK3E4iLKmwm8YAjojx8cmuSmC7nRFP1VGrpaqio8b0QToQxiSsozqbm+m0mJikXuaW/iYvlXqFXHtx4a5KyVgMhBqs586e1QaducTjmUu5s6mNm0jnYGNcdN3bdxZ1r3PH5mK02RC1aUSKhvni/nBacD8IlWDA0j6r8N6+fSdmZ49xt4EIEw6BLCOUVKqMMpC/mqVd0vGRNGWui6HhqH4LwYrtPXngT8yfiIsX3tIxx+dmNYao5QblKgbSeLTX321NA6ii4lZvpiF3CDxL41VRm7zJNLJ6wNpR61dpGLp/fJzv13/bUfF+66DbZIBm47k0/KDFFYlcXaPwKAB6lAF2z7kq8I3BScQzRWNyHJaRUfcb7UegBAPRNHzuFYcU45X5AOAxALHDg7953jZAHSVroZrZyChjCRRstJvK76g712QMYozyshBNlkmCvpklf3CIsF4STWedsVPI5YCI/LBO8FycV8g1aAcAkO9IeOjYsRifnBTwpJxWUm0BnnPRGIS6fRArSwsxPTUZbZXezHw3nh8/aaevz3nL/Fgb7gBqjyXWPIDWAayKIyKeEHC5Bqq26+sbKtHFs2Ft49zuZ/425dnRPVSicc5xXVH2m03NX/YaSrTQXo5duH0nnnnqKe0FrCmsgY4o0ue8R38+8ij5wBnZ9Bx2JNf7APsC16PNzuXlb8pRcV7utxR/8/EGa5zvxo2b99RF5Vr0EcyHUrOAdYi13QDXe0fST7NEGK97QVsCL6/p7wk8AaqtdjSUjpIU4ZIayrl9TYPxEpzl/pLluvhuqsWmGJDXj3Juei2Qw1VOmRSic1S+64iq1mb6Nx033VXoMDd4PYGnIt5jUFJrWcNTuf/Dce3qNeV42jHJekAuazoNoNmmvgCvEhx7nUAdnT1BgLZSprcTyQ5L61GwZ8Hu0jiv8jINTh0F93zf2t6t8kcnVDecdBrUbUeoBiBmxV4sLSzG1LE5tS0VcPsRz/fbZ/qf93ug3wMPcQ/89Cv/V6cee8TsRLXdatdibfcg/uorfxujzdH43c9/Pr719b+N55//DUXDvve974lqq4gbaof7ewIDLJpj4+OxuIC3eEWbF/SWY7OzMT9/UmqtmQuRwGa43onVlRVtUBZkwHPvKKUNW5f0KA1FGxbexG2kZuSxVUXsDuLmzRvyZmIAyMM5NiaaqaiiA/W4cfNWt3aeNlXoLQPp4R4aqsXJ48e6hhTGm+lu3IcNT+gvq+tbErWgRqfFFaZnpkVtog+43vzcXNSjLaVVDEsLI9mjbZEQRYbHR9VOGzlEXsjxJI/WypHqj05IqGa3UtbDCMcgmqNG6O5uTM/MyCkwTnSzTRH4jgycVJ/dFPiQEuTunsASIMlF3QGdAMVt6HpV2RfUHmUUHKS3mvbRtza2uU+rvGJsEmEhKsrGT7so4aJC5hECh5yD99j016tot6IZlcokdNiMBjfUBiLlS+vrCfjmj6tfJaNPIe9bt+UceOSRc/qbPFlyNxeXV2NsbDJu312Mvf0DlWjA2IaDJZGlWi0mxyjvk88qaW37UR+qSwBobWNd56Weauugo9Is21upcLi0uBgnT8xHcyQVl8nHwVhkHKL2TO6sDS6elyX/+V3zY2cn7txdjDq15upDMviJgE5NTsRIYygGh6FP1+Kg3UmV20pYKMt7Zr6TsClxTrzkspryuDLq2bv8aG6BPYti9O+1RB0FQMuIqI3e8nz+vRcEHnWdd31f+PndkLKMZHZNz+K48loGeTJulVvdiMuX3o6z584ITGCYOnJEhB7GBgY647ETh+VTMCYBnTamu5T9SvmY65iizfV5fo6GOy+w956PBNDVM2P8KXpX5WPbMce8op+mZ2YFfnuplpyT8cX10ynGuCEXPJ0WfG7qI+1hvCcDoS5jtzY4DCE/2jEgVVuAJ/VtD/a3Y2ZyXOvJ2tZOzoXi3pnHBjq9z6SMxHk80h4dL0dcVZc2UmxMjsOqrMX27rZov5wDx5SUtAtxFT8XsygwyFkvOF4pFVUNRQE3GB2Tk1qb+B0H6WOPPVKtHykARl4s+bGsg/St+5jn4Uix13/NX3LQK5BnAOV10KDNzkna5PmP8BjHsYbh0GPM4ayDjcJrH0rtcEMRa9pih5Mjyo44H/b5gYVdD4eZ6fQwcsSiIfpLSkNG9jzfvPcYTLIPO5JezklHHe0s4acjeeWc9PPhc56BmUH3m7ccl1oG9S4bgPFBG6wIrnUNDYNCYI10hNyvK5ZM1ETLxhlLKg1lf0R3ZuJL2K4dayvLWp/Z0+gP8iVrdWyWCan1W/GXtnqOOyprlsDc8TkxkriOHW0cb2czY5J7sqiU1+FyLb537jNHI374wx/GBz/4AfUXWgw4dJNBxPOnvu+qnE6czznA/YjnQ2xU95vW74F+D7x3DwA8Bzp7MRBtCbBstQCe7firv/lGjI6Mxu9+4fPx7a//bXz2+d8UPRHgibjQsWPTUo4DPLal9snCCD0wcwNfe/212AM81QcFgARq5E2+LeP8Yx/5YLx9+ZIMeLz2eJn53fWynGvJQps00KwLakPexpkNGTah23fuBoqEHEfE0Tk7fIfjUjWSnEQS9wcENAB0nJucwqvXrsvIzCLOSLGnImDpuc/o4IZoNGoLRv/AUNy6dTPzEav8Gz6BTmzRECJjgAiAXWmgeWNlo+HeySVEvY7ogTdszukC8hbtULS11VbdTHvV6SsbSmze3C/9QRSATYw6htwbAJ/7stAFRoLKjkxOxl51D6Z/ESXgd65nI29hcUEeWQyy8gUwtaEEsDa4tNFsmpgNF35qA6/V4uVXX02xp/X1+OWPfSw93xTS3k86Njk7N2/cjJHJ6bh5+5Yisqjwch/HpmcExF579VX1G+q3a+vLinIsLa3Gysq6nsXdxSVFkYmYMt5GR0eSbss5Zo/FWxcuqK/WN9bi/OOPi5a3sbVZiZfsQkKOU6dOx9Urb2tMvvrKK/FLH/6QVHYzYpv0xgTU293IEv1MP77yyivqe/r6qaefVjkaxJ92d6EPN+LKlavK0aUs0dg4NN703A+Qq6RyKYcF66sKBSnQgoXF5xhiBfDk2ZTG/z3jrop4Pgj47AWevePXfz8swLPXaBYgqAHsL8e5R8jpQxk4wXk6YkbEWqAbiT7Nn0hVVOdF8n2X+OE7doL5vh29cGknl/twOx5kD+JY5w8aEOBwIrpq+qLytkdGFelEpdUiONwDa6cFgxjbrDfQvaHacpypuwZw3ENGZPZjkjqyQ41o1xBfqcWly29LXGhwoBMD7b2AEcM6d1BLgMB4Zg2kX0rg6ft1BMjAzOwE2m/qOpGoUlyoC2r0bohqi9ML8Ol7KAETawpziVQCC/lAB0ZgzRFBol9cW/c+0tScpK+oScoa4PNxLkADc9qOPfqQ+2C95X7tUOMYRwG7ILqK3Drq6ZzWo4AnjAzaQMoDQJd9cWOdvPhmlQe7rfsfGx/Rcy8jZFZq53OPQZwo8iIVrzJyJ6BJgoIozPdSbfkK/eP8wzKS1+sM8r04Qs+zdD9Yg8H7iPvtvYCnr12Oe0eWvedawb5cx9SuKgeyVs/arxovaxti6LCvIyDIvjfWHBWz5eaN6zEKVXxtNRrDw3LUIqjFeo6QHesnGgOMZdqQzzH3V9sbYjocn1Oes/dgA2d+pmjfHTG2HB3vXRfL55KOO+rJZm3zxcUFzWmlnQyn6n7u/x3NXxzijDec1tI0eJBFpX9Mvwf6PdDvgYexB37y1/9np97JiGebOo/7nVjZacV/+uo3BTx/5/O/Fd/++tfj87/1vIz/73//H+Jzn/ucgGetk95JqCFjY+SzUTuxo42efCCop2x2axsb8alP/YoMbhZRFBKfPP+IjATTadlIXU7Annk2RefCuGyKvall/hSbDVuvDPeqFijGgqmxVsNlsefc0ICh9dy8fVvtAWwuLCwpEga1Kw3SrUB0ieup5lerJWOB67IhAGy5T+iqg8NED3ZE6wFI4FlFldGCMlDeNtc3RE2GoulIiD2iNrowbtY31gV4oOrQJ94IU3V2UNekfQDojFxuySjiXKJoVmqSpTAEYIrIJ+03oLRaosVAuCdyUImsscE5h5Zn4mOt4gc4xihkA+T7zlfjedsTjuACxhwbpnMwyRPledqY5rycQ/U1X31NFONTJ09EY2g4FWIBXZQ0GBxUXb6333knJo/NyqGxsrIsmp8oXYNDGktECt742RtyCrQ60FvJ7cHoRp13VeV7uP5zH3hOxgbggxwgnhvGAgqzKi5fixSM6HRiaWW5EhFJiqpzfrnn/f3dODY1rcj6+cceU6QUGrlFRvyseN6MG5fX4d5S1EQmVQwMUF+OUgadePudq7G5uRHH54+rP/DQk//qIGBGObNfUlin0gStdaI+ROS1Uj2sIoFHAU/ngh4FFI9ao3qB5/3A7C8aeL4fSO69fhp3SUEEeKqO5yPnYmAAsZdkNmQEgdzAzTg2Myvn0eZWqlG6dh8GJSBHTInKqaCII/+qWsS+tlRTR0buyfvq7dOj7sMRFLfZ0RanIDBXeBH5gIKqNQDmgSKEA8r9ZM6jvgw74PTpk3KuML+4Fyt3O8eaNYO1rtNpKX+zNtSIgxhSSa3Lb78dE2PjMcz8aO/G3vZmqoIOpWAR85f1waWGHH0rgacZHFzXgJy+ph9FE2dxrEoqWdVWN6jajAk8qVvIOsd30vhOkMEcpB2wLZyLjYHOfMOAh+EBuOBeMeppC/2nqO3amp75uXNntD7xuWtF+3mzIO3u7XaF1HCIuRSMKKuwQVSCI6OHjhg67xHgxDF+lvx0xNP050xJSCo+aQ7Xr13XusWz5Z7OnD0l9g7nFCV6Zkb37kj34ZwkN/Je4Hn4PLKcStK8MxfRIM5t19wYSHqzHTG+Pzs+6WtTPK1XYKcH57TAE9+3ToME46r5ctSaYnDmaCYMGdpymPqRegspiJdz1TRZBHdgE+GJQ6wtx8tm1iiNiPHJiVhbXdeeMNZMvYZOu6X9ZGd7OzY2N7VWAjpHx8iZBmjWus5tz71Uls31g9QUmER+powd2uTnyu8AR1O8e1kAZb8fAtKI+kAq2P/4xz+Kj3zkI6mg3E6VW9YoXpl20+pS2nHU94Hnw2hN99vU74F+DzxQD/z4P/3HI4BnO/76q9+I0eZY/PZvfS7+7htfj9/63POKuPzjP74Yzz//mawp2TmQV53IJ3QtjITmSCbB14eQvd+K6zduitZy8uSprkcfEESEdbqiW3KcPfAJqrLOJe87H9LRMhZ0e7gx8LsULlHNcvNho3Ru4mFUo6JD1usJlpAmr9fjnXeuyFAkf29tfT0+9OEPK39xfKwpIQShhx8AACAASURBVBuiAfbK0qGmBtFeDBg2OoCnvd0+ls/ZMG7fviUDj3yN3e0dlZ6hTTYAyw3KETOK3dvTbVCK8UufWLae67AZAXjpJwwqKyXyXY5NwzCl4ol4loZ4ma/qSAvRa/JuHSXwhm/VWJ6LDPXmSLxz5Yo2ZBejN6i3cmeWcsicUj7DwOO7GBachzbn86sLrI2Oj8VIs6FcMqhPbOBjo82q3SkUQSR4F1GLqOm7iFpBH6MvJ8cnojE8Eq+9+lo8++wzsb69IWVUcpAp77K0uKzAwAI056mJOPfIGY1n1C3Js9RzHRqMq1eviDIuhUXG4dioKHGMLYxFnl2qZq7rWTZHRiQKg/ItwFOlI2rRjSybcpygIcViaDtGZb2WoPegU5M6caOJwdyKCxcvqmYitQWnJqdimBItVR6XIqBVCqSeZ8FKlce/Ap6e/H7m5WJg4Jm49d019noXjn9rwNP35LWBeTUyMhZvX35HkS7EnzDWDfYA/9R4nRifVLmdg07mEmLwY/wyNpxjaNplGb1wf6VwVKNbd9g5n/frz/L9MpeuXBMMtojg0BaX4bBxrDWooiwC0FAQlzJmFTHhM8arKZolayTXqF1FAweI/EO1rSKeM1NTMQglubMf9U5Lcy/q5NfVNX4Z1wALK7CWa0v5u6PBtJf/FmEy8NQYrKjifI+5wAsHHPnr0G9dw9QgiZ/MI5dR8Z7BPcOmcR6oFUA5H7mRPE/WHajy588/1o30JQif0T2xFuFUdFkVA2VTa8uUD88f2lOCoxKcegzyeSrWjmk8sd/YmbG5uR23bt6SI401nXafOn1CqQJ2WnGvLkfFdT1GDoV2DkeTo5jeg2iPyjdVIjh2EHSdMgXwpG29kUqv13YOc36i69wb/ebv8JP/vRHPoxwtdhyzX7D/0vc8GxgrnFcpJ4jKVYrITm1RP7dhiGQ+59AwOZoDVekdKMq1mJiazFQVdnAcwAftWLhzK07MH1d6xM1bt2JzeyeOz5+Mx84/Lgcgx+WemmKC7gPPF54JoNupOABxs5uIyNvB4aht6XToXYO9p/PEBusNfffSpYva28+cPSPAyV7C90jZoI9mpo+JDcUYUv3gB7Lu+gf1e6DfA/0eeAh74Ed/9Zdd4HlQG4jNVsT63kH89de+FWPNsfjC5z5bUW0/IzXRf/7nl+I3fuPXY3p6Kg5aWQKgFgcSdcnNDdGWVkASYfHHYN/e3Y0f/OCH8aUvfakrELG7tR6LCwva5Fnc2XQc8ZTnstOREAvv8TkGl40YK02y4HuzAOguLi6ph/kc6gsRNjYLebuR6K/yLeWZBfhMTikPj039v/7gB3H6zBl9H8PqoL0fI8ODMVuVdjH1l3NTtBzv9FtvvSXRnIlJcihTCh1gZc8yGxP3Dw2T8gF72/uiJltUyODThgQbO5FSIrhcTyI5VS1U+gIDzB5v1/QjQsN5ANpcz0IZbJQYT+kpZkNNahT99eyzz+pnSSHrGg87u10j1XSq0lPOdWbn5uLmrZvqK9pFH3NtniXPzZFX2vb221fV90RweUH35W/KG/A7BgdlWsYmRmNjc0NAbrVSLB4fI7pbCcG0Wqqrt7W7H1OV95/81o31DeUiI5UP6IIqycb85sW3YmNrQ8YHEcVnn35WEU+izteuvh2Pn38sJiYA5iNdJUkQneiNx1HMHdKzReSE53L16rWYm52LU6dPxY9+9C/xxPnHlT9F+Rf3HQY8YhBQuoho8vzcH46GOIcKqjAURhwCUL62dnajOTouAZft3f14860LGgfkmU4T+aQskCii9QJ4JpWWCDsvju99cbyBoz+TMVwESWwY3i+i+H7AswQEvsZR5+xth4+1Ady9/n1yPI9aPo8Czjb0bDTmHBiOy5RTOXdWoJMIB8/E5W1QYcaxAAhdXSPf75zGMVF8U/BsDPv8Xo/U91WE2dR6DGuvW73tdrt633eESQCsqnFowMJ6hpOH9xlvGKkWPeM+HHUCkDH+L1++pHsgp1r5bpRyEiUXgbWMImUu4oDmnCKeNYz5Wly8dDlOHD8eA51WUJZoeBADvhX1qtYu6wHt4RyOFh4FPO2E4xkxh7S+VcBEUfuqAww8FXmrgOfqOo40UheS2cG8of2cM8s2ZWktiypxKtZO9iELe7G2sNZyn6zXODHlRNjejicef0xX55r0mdMCWJPcVtZY1shD0HEvzdqRQkfjPBa5hqN9vcCTlJR8pltV33UUnXvttdfiV37lV/Q+TsadXUDYKbXPSuX0Affj+Ub7jwKeBjZuH38D4E2T9XzzvmPgTrscYSznJJ/7nB6bJd28jJ7yfQNP98FR64rHuuyHKnfdCs0AbD4nXYO+NM2d9okWTJ5lfTB296klmk5aIp5qU4SYS3LMoCextyN2Czme7Cfsw+z9iGlBW8fJiAo/wNNiQXYM2yFL+3FIzM4CPMnjz5Jj7hd+WvfBQJl2328t9lrBftXaz5xSHPgvv/xyfPrXP61nyrylL3FcJyMLXYP5rrBXH3g+hMZ0v0n9Huj3wIP1wA//nz/vDMR+1GsH0UKVTjmeB/G1b/xdjI2Ox+c/+3z87Ve+oojn8FA9/uVffhi/9mu/qtIPrb1dGTEAUiJrGHGZQ7kX165fF531zNlzom5h0LGZPCpwchDDA7W4euWKjAciShgJUEi8ITmKxyLNwsvij7GDoYMx4IWdRZtFf6/VUr4mRgIghw2q3FgxWjAkLEfOeXb29kS/s/Io0S3AK9fb39uNp588L7VUNpakK6XCbSksQfRkd2+nGwmDFqqNFkOUWp9V7qTEC2qAhroMCQwdNikbLZyf++D8m9tZDN7eUwBtqrsuyfgC6JGnSj+4nh/X9PHcN9egbzBWqbMp0RvlE2ahdxvLZVRIfTnc0LUNWCyUUua8IbBAtDipvlljFPBuh4HptIyH69dvakzYWcA1iA4CxmkPEVsZesN1RTmg+1Lcnb6YmZ7UuekbxJnIr9lEWr5BTh6G5n5ceeeqAOfxEyc0/hAPYpzwXE6cmhd1mPfa+wdx5vTp2N7cip3tjdja3Iinnno8mk0ok5kzBT0P8EF/70Kzgnq+S18MirZF3xyo3EDWHnUpH95DrGpCpS46sbG+Eifm52U42eCnn3AKuAahVIMDqiRi0Z3Y2NyOnb19LGFFPtsHEe9cuaoc3pMnjssQ4TtDg5lDnfmeRD+TTmqZ2l5Pu40+P08dex9V2/cDnr0AtFxhSlD5XqDzfte4Z7XqKafyXivZg7QpI1LD8dabF+Kx86jFIrQzqHGetM29mJycksjT3bsLMTHZTBXQqi4wfWdKoY3To+6DtjC+TbVkvjJOXHvYQKDXkDdAM8vB0Sw75DyGWDOgBeralThUyvGkGcrvCUY6Gqf5jg7MyjzVy23XWAlEtkbviXhevHw5picmY2SIMUrEM6/ZZv2qBIFcTsVMFK8nXncT7GQ+u8ckaw/9JxBT5XjmAUkPz9+TVgllGKotc5p1zrnTfN8UWYA1gMDq3WOogVficgY/Lrdy4+bNePKJJ7IO4tBQnD7JepHCdgAdA3z62NE8q6J7zfTxFg9yZLF0RJT94H0ix1+qJBPxrG60YhvUJMYHlZP7UY3fu3fj5KnjWve8FtPvFjxiPHmMMd64VzNYGKcWoHH7uC7Xd6kv7xVlTrGfF9/nuHI+21FSjhvvrb3znnHBcXY+Gqj2HmdHHH3vc3FP7L3UOIYuzjG00Y5Pzxv2AvoF5g1pFzi7KRGm9AzYPmMoDSNJQR1s9txOrCwtas2Ebo2TEqG4keaoxtvQ8GGJlrKddihyPzyT+ePzSudwv3mM9TqM3E6+z/mczmKWwuGahVVU1/Nij2a9QGsAQT6V05I2RebgWrHfIL8PPN9rV+h/1u+Bfg881D3wA4DnAaUuDmQGE/HcbNXir7/2zZiZmonP/Pqn4xtf/Wp89vnfEMDEM/vJT35CCoIYQdBmEc3BMGbBJcqJIUAeBcAT5VUAHsASqXZEVfis1soaVTbEWcwtqMOCjecZAKkFf35emxCGvoR/qmLkGAi8x8KPXTVD/t/enkomWJjAnlpvAqurK11AcGdxUVHR8bGJOH36TIyMphgQnvaN9bXotLLOGwACAMc53R6oNrSF+0KBEDBoER42CtGbKH2wBtUTgzFU25L3aBPfZ5N1Pg3t8/uT01NdOq4HDwYWgMhiHhwLjRUPuSm2qdq7r00fgO2IKoqNOArwlvtzvsPzsneetm8BqlFULGqTYbjZgLLHfHllWcqBzlt0uQb6nc3T0Ws2SyLKiA7ZcfDBD37wHqCq/Ftyj2qZV7WzvaUcT0VTRqFbJ71o7tgxGRa7+61k6ckRkdRXRKUwXjnJxkbK+T/33JMxOTUuRwLCPT/5ycsyHB45eyYuv3051jdWY3ZmOh595IzohlCocBbwfTzmtVpdhu/C0pI2fcRWhuo1RTgx1EXF3NiQoYskvsvxoMgLhZZyQ6YhStCkitjQXqKh21tbQUYShgUGFPQvrj/caCrvCN1P8j5fe+11qRxCy1P+riI+KafPf4Kch9Gmew19G8Gl8S9HA2/0llMRlrl/jZXSIDtqQTsKAJaUUbfhXwM8j/qujTy36R5QVZSYIMcTUEneLM4GaIyM66ypuhs3rqPCTE4ZFLwsgSFDtprLzA8Mf9Y2K8f29oONd34anLBGmeFggzypj/fWNjRo5afvyWDLoEXCPADKnseU5zoEl1rzaqyJh0C0vN49fdSh8P3Yu6i2pEGMDNejfpBOSeYA4kJ+OdJoUFD2haJSFSDiXljjnPvmElOkHpC7fDgUyaVTxS71DXUXqbvLvGRdYQ3wPKKPeHau4wmwYh7Ozs3qnnlW9B3Xci4o84c1lLVofnZWjAfaxn2wFvM7aybP19TS5557rpv/aNq0956SUmkHhemgvteyz/0MARX5fuUsIJ90F42FvCf2TwHd8WRi+JylqA/Xs9PE/ZvjJwVptKZUNa0dxXRUzs/Jz8RrR4KcpJjyXb/KeX8/J08XDFUpFbTh/YCn9x3T3blPA2q+Tx/wHnua90o7P2F+HBAJbyAUlCye1bWNbsST9+lfBIP2d3ei0RiKtWVyhGuKeCplY78VU9PH5DDcbwEQM/oNcwnQa3aQ+w+AfPokglTZTwabdiZ53pbPy/fmyK/n/eH8w4GYDmHsEtYVlM2ffe4ZOeeh2/pagGs/IwHYh9qq7Deu3wP9Huj3wHv0wI/+6i860d5VziVU2429g9iJwfi//9+/iTOnzsSvfvITotp+7nPPx1B9IF5//bX4+Mc/HnNzx0RjgbYE8GRDZdOyl3VzaztzWe7cFaBzTUoMCCJelLHA+GCzYWPhWCXNU2dtYUE/WYihHVme3NE5U67YFLwhAxDYbMiFwiAxJZVFHcPEYApxB0DyMoA1QlFSgACRw7cuXJShifhQa39XHn8bhDac2TwAWrQrI49QgRoyBokyIItv0Q/aC3CbOTYjahC0PaJi3K+NUwwai/RwLcCXBIoq4815JFa1pS/SC5wbEcZ0ivhk3qjpsRhdtC8L3zfkQTVN7/9n782bI7uua8+dyDkxTwXUXMVJEkWNdtukJtOy5Odw/9fxPlN32N3vAzg6PGiw3baf+7kjXrQtW5Pb9uuQB3HQQEkkq1hzAagqjIkZmR2/te9KXIIoiWpbL6hwZrAIIPPmveeec+45e+299tpc21FXjk9lz0Z0t7ZUEsa5PPShI54yEAshCkrH0Eard9IeaEL0I+OJoQ2gN0gGPPEZxh9tcD6bI6bs5ptb3ZiYLHIfi211ZnpK7eZexkdHdX2EqlSCYH1LdTabrbZoqvfu3ReAGBmpK39rbIwN/SBWVzdj4QxG50q8+ea1eO6556QmC/X4+9/7bnz0wx+Ieo1ocVNAk4hnUm2puXkrpmZmJDo0MTYah/sprIKgFKCfovSvv/mmrgtlK8uu7MVIDyXNdubiFLTJspHL/OFeJscoKdOXyibGjyINopPV4/AQ0Y9arDx4pHzaSrUiBwy0SMAneUCOc0mlFUDpoFGpxAjXt/PF0SoZm++ijqfH3AbnjwOfvo6/U/7pZ+dxy9A7AOXPIOJZr7WkaptU21SttEAO4GZnGybBvBwVe/vJauBZs4iIo1/O/ToNBNsAL7M26HOeXcb8JEWvbLDTN2WgbkeZIoj9CJw9nIO0hnJ0O79n4FkCmur0fGZPA52DMekBPE9EPK9dV/59C2Xv/kFQIEjnqWa0kjXJa4ajOZ7nvpajQTzr3L/70pRWReqLtqn1no9FxPPho4eKYjniyTVtyHNO1hyLHNkgn5mf1XNtIEgbuTZjxxrLvsJ36yMjEjEz2wQQx17jPF5HUTnWzlDOVc7lO3b2ZN8YIFibgLF2O2gf84C9z5GsY79DRaWanLvHusKcc46nASZj73NYIC5p3eS1ZpSTsUiKNiVhjkt+ZcoFzCD2gQT7BnF+pg2gTs7J8jPre35bhK9whHhvZq89jWp7MuJpEHZy3vC32Rm+NntVlp5JoZ1mo56iXiVnS3ebUl0NsWBUWxsHBn1xdBBzszNx9/Yt0WlxdgM8d/b2Y/7Mgpgl7GUweHhe6Hv2L9I4aIvqZRfOgAvnzun5M2hnjeAY2zzuVz/L/mkmEH3kSG8+fyMqp8IL4En7SWEhDx3qLe3gfZ4d7BQ704fAc2jSD3tg2AM/1z3w0p//p3709uTV7kMH2u/H4UgzvvjHfxZPXn0yPvLcByUu9OKLn4l2s66cvg996EMxPT2pRR21UVghLND2qhIVvHP3roz5MwsLUpnDOMJAJ0KICuj7nno6zhcqcCzgABU2eRZVNn683HijMRacy8mGxiJuxUQ2SVGRUDZtNkVZwmNI/qCotAVdFeODtvE9Nn57N3uVUO4EBqc21RFqZq3F7dt34uqVy3Gwu632AqYATY4kuug4xgrA8mDvQBFRez29QXJNjFuOg4rMi3vyhoWxYFVd0/EAWfQX/YzxYvEG5ysZuC0sLOp8eMtdW8/AEOOHPgTUco1UfExRI/rECsG0l03dIF8RmcKIoZ85nv53sXT3PbXG8AzbGHdUiE3btFv6iDGkvf/8z/8UH//4Lww82LQJwyMjgllOZX0z1ScRU6gXSrjUs2SsUKqkZEqzlWNMJJAIlXKADnsxNTMby8sP4tGjVQkFPfvsB6JVPwrKva2tb6qOJyDun/7lJTkYUPllvn7rW9+Kj330A9E/RABpRDXd2OBRwd0/OFKd1w88+8F489o1qSIy/xkPnA4YLeSjJRBO4181CEci2nVy3zo6lv6jn+wUAFAwH2grBXswBputeqytPYpWq6G8Up4bynv0D/sUq4vdw17cuIVCdDWmp6bUb9RAVPRLRm2q3LrESnlBskHo9ww+i7jnT1y7ytExH/zjAGgZ5JwW8Tztgu8WeJ4G9t5txLNeR3jqtXjmfU8LnKDCTY52MhU6qpXKs4TjYWp6bCDuhVHJ+LEu8LK67Gn34eeA75j+yTPBvD5eB7LsTvleypEk3udzU+9tvHJ9A0+Vzym9BARKEWuBRIF3A1Gud/yFt40pDqTWSeB5TWJd7UY1RnoHUSPiSfZAUY7DFFAM4ZPKpV6DvFazdji9gT7A6YjhDgDAgaK2DuI33FmhIgrwXKOUU1vrk8VoxHooGASsyTxfKgOFkmyTfNasC6nyQqwr6+sDlowB0/L9+3Hx/LlBVK4sDMNYOaUDRyHrJednT8Mxyhgk4EvF83Jfcn6XmSmXw6LnHfFkXcjvlCKeu1naKtNHKrpmZ7QlNhHrJO+zP9Df7GWm/Ob+1oxGPXNgDSZpm0uveE4e9XBWZgTf7TGQ976VoDVTCU4+6wakvF/+vfw35zHwZJzKTpqTwNOOOIM4gzMxbxAbrNfEkOJaBvPOo4Q+i4OXHE9AN8esrmVZNETZcCAqr7nXl1P83NnFuHH9Wmysr2lOiGp71IuFs+e0zj9ahdad5a841+TkVKyuPtJe7Sgw6RYXL5zLEkNFdJyftBsHI/1mFpSF80wrtxPZTvLynOn3spYtAFOgutVUndmnnnpSkWvOmfTpY9EnRWN/4so9PGDYA8MeGPbAe7QH/uVPf7sfPTZrDItadA/6UWmOxu/+wR/GM8+8L5593/viq1/5q/jsi5+OWnVEGzCAYo8C3wcZ7ZuZzvpnLKBslmzYbNCTU9MChPABtVHs7okSRc7nzlZXG/kZ8jvv31ftRSiXUC0BWQi1ADjvLy/J6433Uoquhaoof7OAK7I2OSkDkhqh/A1Fio1AFM0iKulNtd4gmnSYuUq1qoAfIE6AkFqMRz1FzygRg1ecjR5jkw1uc3ND+YICyIeH8Wh1NSbGxyQ6A1XKnl7OZS+oIp7T09oU9w/2ZDRgRLIRYzBAC+JvDB7Xx6PP6GcbG2xcpoFhhGAIp7Iv5T0yB8Z0Mfodw8wecEqoQEEDwPFdNtDp6cw9RBxHwPngYFDDTsCzKOpN/6rESiHqwHdE1W01dS4b/VkPsKdzIbxEG4gwZAmAfvzDP/xDfPrTnx4YX86hcu4uNUFRGRTFDeVHopu9XszOZAkBBBbm52Z1n+sb0Of2FSHFSKuMZBFw7ndrayeWlpclMFLp78XVy+dlcM/MzCuqQFT8xs3biniiHAx4np3qRL1yGGcAktGPe3eXYn5+IWr1Ygwmp7JEBRGMasr3i/JYGYmRal3zUyJNm1tyrKDKS6SIyCfvE4End4txT2CdBpLGbv8oGk3yUu+LDjY5MaZ5wVyjhly9Wg88+VFvxtrGRty5fVs5YpPjE+nIUO5dAk/mSOG0V5/ZuDHwtPAQ40T03YJEiU2yLET55azR/7/A86RRftKQLV/rNOCZrXr76zTgedKgfds9FPfE96jVydhOTfMsQ/1MoRrGhci2VLcPUjCk0Uyni/KtizXE6wdz0LlaJ5f0cs5fOc+O93lZvZtn9zTgacDJscwVA3faKYfU2FiMaMxz7fM5Tv2JXwLVZEcVi9IfJ8eFyDfAu6xqi7gQEc9mfUSKtki2KGd0pK71l2ffDjTT8E/2uwGO8/TK4Fqg6OBgIC7E4uR6jABP5v7GVirQMr8HuYlysqQADv/Imd5YX0+Qjxprq6E5w/jmGCXjxOAYxw1U6r3tbjxZqNrSH4AlwKXbzNjT3+xHsDWefOIJRcnYW7imIsz9vlRG2S/YlzhPRlurWv+sPu5+Yf9DPA3g6Vc6A/J+abgiYjhXRfsvFMQL2qtZIvSJKPeI6+ztFYygZFs44uk9gu9wzsxJRPgv02FoqxVvPXe4d+Yb/eZ+OLkmeO54TTkGoOksyDneLaKwAM8sdaK7LK0vHMu1BLAL5VqDM45zGyzUw0/60yVcsBGwD9AagPHCHkh0XI7W/X2t81Kknp6RzXJmfjbu370by0v3ByWSao1mnD13XlTdtY3NePgwy3NxfTuanK/KtTnf/NxMLJ7JfeiNN94YiFDhAKGPmR8u/cNzYTEt7pcxYR8oOwKTIZ9lkSgPZhsAYTCEpRyhZpwps5N7QwHoTy4+w7+HPTDsgWEP/Lz0wEt/9lt96Y1QXoCIHDLk9VZ84Ut/HB/68MfjiSeeir/8v/9rfPYzL6gIM7UIn3766dxgDvDUjipfjSgSdNs33nhdi6/zRMp1BTH0uRaiKWvrW/HBZ59TxG1/f1d1EwEbyIrPzs5IjXSMouhFpIHFW5Gy/f1YWORabRnP0GRYjFEs5bN/+qd/ik996lPaBNgMyBNl0WcTwehfVz7QkTyftJnzAn5RyiN3BIOb8y6tPIjuTood8H2MExctx/Cg3apXurEm4I1BxAZJGx1VYqOxUZNFA8jL3JY3ldf8/BltzmzCbCwYJZkj25EoTjnnDgBJaY12py06LHU0AajkeLLBWcgEkMx902ZT3PpStT2I+whsPP1UqltixBbUJcZkD6XLGqI+5G7uDnLU0oBu6z36KkuB5Ebp2nocw6Zvj7QjOil+NBNf//rX4yMf+bD6jHHDyAdY084zZ+ZlyN1bRjVwNlZWlmVUsvGemQMwEhV+KCl8DEEijIBOwKai2I2mjIe33roh+msCq3QuAGIxFp5+8qrmLoqz9MPL3/lOEEycnZuPRi3iwtkFberQ+1DvVK26oPTKg1g8e1bAmyin77+hiGSW0VldW9fvGI/cR6vZiLmpKVHQXTrCRhcGiyMWGrdGXc8ML1OT8Xbj2GEOYIwxb496I/LSE8W+e+eOaGe0MV944IliUAQ9RYds6BH1wkaWURmRc6TVjLHOmOYXhg70M4AoJQfK2JPnI89+TN/8Wa5p7qNBNPAUl/6pILNEJS6DGz+DtDmjb7V4/fU3FHEjkoDRi0HJcaJf1huKrJOTzHzD6cVzRf8zH/mJwwkHj2sq8rlBqMWITjOwOQ4AxHxgnBk/3uNY1gOeCdphZ85AgKcw5rkG15fCtwYlqbX56+lUWtbzzPss/8sRLb8EtBuNGGm0ol+px94htWRvDMSFSMOQViglfEZqWm+9vjBvyE9W3nrhvEjwlNdwX5TH1jRKHHc1aiTi7pGSbYpkMU+TifFIJTKyFm4q8DJBKXmEsNr+3r4cjjia6A7WJ569FALqaE/ASQSDgvUL+iIOTSmJ7u/lmtDpaGwNbE6CMBgw20V0FWck69bS8pLmytjoWMD8WF5aUamnRh3V3hE5jwAMgN+stzui/kG4ivWp3joGY1wvgSHqyjWxPzJ1gzUBYMYaMqo2c19Z85NcRs7hXGDqeKZiMekX6fxNIT2fn79xVtg5bODHWOD05Fg7D8krPJm36+MZl3c+g0XdYM3MnM+kDeAYY2+zlpnnnM/hvs62JVXZSrnOn6Udvnbmv2bb2KcZf+YejkjV4d1CU6IeB2g07O8PwOtOtxuLCwvx6MGD2Fhb1/7JcaTanLtwIWpN6pBmvVgirMxzgD/XvXP3jsAiey/2xRNXL8eFs2fkbFBdW6iyiM1VRgSC8vyipwAAIABJREFUKfGie+kleC/3M8dofhe1a5MGn8JavMe+QH9JH2NrS/9wckj0bm9PKUukWdCvHVIyfpaL8fDcwx4Y9sCwB36WPfDSn/4v7H5aSHsjleju7kZU6vGlP/7T+IVfeD4Wz1+Mv/7L/xqf/+ynRIH0gvjgwYrEX8bHRlVyBA82GzEbHIujqC4FxYgFmMXeFCWokjfv3otXX/6OSmkANPkO3muiOIDZ3uGRcvhu3r4dFy5d0iKO4czizYJsxTlTntrNVqwsL8sT+ZGPfGQgje7Nygbj/ZUVKeEBeNjARAm9cEEqp61mGgVcgzYeHOFtb0voCMPvySefVDQXQAW1FqNFnuRaRb87p9HGs4EDIIF7RynXKnX2PAsoFZtLUoKdY4qXujDGej1RyvgO4MwCFw3RknYGAkU2oukrgBJ9o8LntZpyxDL6m6q2mAkYRuq/3pGMbkRyyC/05ihKJ7S4AjAlkJySMAsv8lAwXDDgMKZ9Xec2Aq5+9KMfCZAxZjgk7FlnPtBnjkY8WFstNlYiv+ndRlAIALd0/35cuXIpS11sbcWjtTWBJSLmRBkBmnfu3JVXGq/13//938f5C5djtDMaS/fvxuzsZHzgmadjZ3srmkSeDw9j5eGj2Nndj/mZqdjeWh/0FeNkw18AfXxcbSa6jaBSOb8MIzwj5UR8Q8YD9v4MdeT2UUrNKEpGQwA3UGqTUsWxZ8+fG3jNmV/0s+ugIoJCeRrlO4+kAcb36RfOQV9ipDhvkOtQd9HRS0U4VYS8HpuUbsBBtLsbv/M7vxP/8X/6j8IfGMhEtjAW5ewpWTP+3TDFhuLPYi1ylMPPnimDJ691KvAsCrwfR1+OqYDqe3pEz1hdawPzg/53P/MsAOgZK9MEGfMEPw81flYnNmWWdpXzrU6q0brdtMm0W65nsEsUPAFw1rN16oDGsACkZTqu2RvKjwTiFcDOwLP8c/B7JWnYbwee70zsJVouEaVmW8Bz/6gvJw5RdXLc3wE8e8fAM6PsOb89dtpH+kQdcy218Z1Rt1zPUlCtEkeilgI9BaM0Xw8O02jf2ztIoZdWa1DTkecWZxvP+RtvvBmXL18RZTLpkHWxVLjOs88+q3Wd9Y4x9drMdfl37fUfxflzKdbFdznGglGeY2KHQGHd35fDgrX/pZdeVsmTleWHSYsscuC5R/bC/b0dsTSgzKMlgENWDkRy9gvgubq+GhubG2KEcB+uE2rQNdAMiH7s7G5rDUPojLnDHJYYG6J9R8lSQFONvhTVWP2a6RSmudKXfOZ56Ggm52FN4h9rt8eG95X+UHpxzpOUaoOodBiQh5zOAyijHFtvsG/gXCnl75acEY6u0v+2FRjrBNiprWAGkVg2OMkKplK71VQOJnRc6nHjrH34aFX7GmvcUeFskYBepRJPXr2qms9rj5K2KjbDznbMnzkTD1YfiVoLk8lsIdZm9hZsBhxQdpg+cflSjLYyj9b9aruG9wyO+czrveby7p5so5PrF+wvnBu0h2tmv9Xl/Pzud78rLQ1Tn6nvDFIdGelHo1YfAs+fxUY0POewB4Y98N+nB175z78FcSsIexIZ6+7uRaXaiN//wh/GC5/4TMzOL8TXvvqV+PyLn5QMvdTdzp3NvJpdjCkKQDe1GEIbxWOKMWHamQ0TFldeSaOpK28N+uMPf/jDeO65D+oc1PWEqoh4QFJSiDyuKJ8OyifGtOhmBfUMQReDhAdE0ArqKMal6TqAIucUsjFvYuC3mtrQ2WC1uczPxbaEdcgBzQ3vUKIDKV5k+X6iFpyX89uIgV61vHRXm4KNCINKR1oxMuR9riQA4eX+MFh0hCY3wBQjMqhgw7KqrXOdRFeTUE/Shm1QeNN77bXXBkbz6sa6+o4SHxxLlA0zgTzBbBegiRIkAJWkg2KscQ02apdK8cYPeOa+bVjTTkdtLOZBm/Hk01+vvPKqjBvGAqNeKr8RMqIU5alWY3O7G5Si4f4w2mTMspkDetfX4/x5ahj2AyViCUgcIjNf1zkxxA6gTK3l+PBZo0n0GLraduxub8XHPvphUeOIRJAPRE7P2MRkVKijebSv9mm8trqiJvOTv5kLqlUIPa1RD+YZjhYr+ULtgrpL5GVifCJmqbPXO4qtTXJLx2QUGhTxk7mEMwNDGcPafch1mBumY3J+DB5F8/eOZADZqAS4OAJmxVTGHRqmgCc2vJ6fzAbkH1Gi8Ylx5V6fXTgbj4qat//w938nA/3Fz3ymqAmY+Wf/PYFnGai921VvAIRPAZ4+R9nQI1pE5MJCXvS1FasdjbQRSb+b9m7BGYvj4HByPl6ZZsr4GXyV78eGoyOaNqyde2hj23l7GrMSLdZrpvPGHgc8T/Zh8lfeDfAEJDYK4NkoAc/xnwg8aXNZATU74Lg8ig10R97cngQVR5FxenYfUW4yioQSqdbxTeU7O3onZxjrVaUilgfHLCyeVa50Av9edNoJUg0u+B0nDX8jbib6bL0e9+/eifc9/eTACcYewLxg7WCcuJYUZWEwdDrSDbh69QlFxnjupqdmUihuPGtM0wfkgLOGRv8wLlygHnRfa9dJ4Flr1JRu4rlJe+xEpZ/4HScs/aKIZ7sjYJdMmmrhqGhJIT2fb5wqCf5pi+md9LXAjqi8rNdJV9Xa2GjoWbBTJWtCH+jvnV3EAhkZe6EcMX/7kwmgzDkvbe0B8Lx//57Wk1qdtgCqUq345MvzHEeaHSuMkVNTcLjRXjsw7Jyhr6mTzP5NlFEpD+TB7yXw5lJ7RSkk5bD2+zE9OSmmCBFPnufxiYl48PBBzM3Px/rWphTtceByDY1lQUU2W4k+0z7QbgW+GPYaQK/6lnInREiDfNKcu4NIbT9LyxEJZW5LeJA1PxOyFS3FxnH6jem5Hh/uPWsIo/pOzU+o06Hc6GHE893uFMPjhj0w7IH3XA+8+ue/3T9UEftQxHN7D09vK/733/tCvPji52N8aib+7ptfE9U2gUovJicn5CFm27t753asFaVF+AxAYgPDm7g3xcHGTj5LvRU727syrqFGAYYAlFKsAwoXnuwuAGEsC4WX82bS85v1HtkUoG66PiWLNcYEP+2FpE3K58RwHKdodErV7+x05d13vU4oxBgMlLOoNzoFrXRtcB2uxcZqQIpYEaVoRNEtirJzXuclJfVrNCMDPQq219Q/jiqyUdmrzzFbW93obm3r/DYUON7Gkb3UEvYpgKfzwTjO9D/u1dGT5YcP4srVq6KtWmQIkKcwHd+pFsp8qsMaMtB4cQ0BGgPUAsxk1DYpivxzzhrHYjikkm5LhhpGxz/+4z8qso2BA90No+KjH/2o+h8Djojh/OKCxh+AjVGKc0P5Z0WuG6Cd/Ce82W/duKlrKLdyg1ywHQFFDEGuCW37waO1mJqeiR/94AfR3dpUCaC3blwX5e7Bw0cyLqDaEmHvNFLSnvlJ+zFkaAOgzmNK6ZTxyQn1Gf3hvB8im8xdxDsYh+Wl5bh86ZIMXlM5y/RRvN92FNhAMRPAHn6LiPATI/vBw9W4eDGFmmQc7uwod5Q2A1CTQlcR5Q+VXNEi9XvahRg4qYy4LqNru7sTmxub8Wd/9mfxiRdeiI9//GNZF1QladJKPKba5pL1s4x46nrFHHMkxI6Uxy2Y7wZ4+rsYufQ1UXE7UbiODX6eE4v/mEbKc+tIJu/ZeLfQGeOLE8VjWAZVvq4BpOmPNqJZexRFV375gsCMS+94XbBh7rXCjgbl9Z6IeBrEuE8U5XyXwJM54ohnjDTjoBfKwZ8c+8nAk3soC5XldVEIzfqY/M36wNrsCBzHa72Qw+fQlUaV66bIdxGtYt4DSC3GpVxNaJG7CUahvrKmERllTKUyPjsjFgZzHQdYuU+hSdMO7vXurZvx3Ac/oH43tdFsFfc3Y0RbVtczJxvAgkMQZxLO0qeefFprjQXsiLYiXnPu7EKMj4/KkSqF6xMRz1aHtQLV2Yzg5ZqfwmpvA5793jsinqpXqdSTip5h5sq582f17NMOlZUphK3MpOGnnykrK7t2ptcnR8VNLfe8fdyc5v1jWn5SbFPnrKJUGYRxAFpQj/M4CykdI1BHUa1v4LHwvDeA89ppVpCcPQW9FdBHjiesF+jdtBtH4DY1Plst9RXjsAeorDfi3t1kxTDWm92tePaDHwycsrQP8MlnzDfmE99lP2AO5Z4wElcuXYxGLZVp7Tjm7jyOdnbb7vF6TZv9GT/tpCo7q1gL0omaTnfmBc5jnNzci7QJRipyzBNdHwLP95wpPWzQsAeGPfBue+Dbf/I/94/YNfCi1arRhepSb8fv/v6X4tf/w/8Y9WY7/p9vfi0+96ufCPynAI7OaEcG0053S1RIFkKAm8ArBkXJ++pFWtHGzc2MjJFTNgKl5CheffXVePLJJxQB0jl6RMkOY6ebuU94L8vlVEyFZGNK73Au6oCFzJNIWqI3BlOYDAZ39vZSRKh3JMro/bv3YmJ8vCiTsSfvNkIzGO67eweDum5siKbrGmARJSO3pzqSG6q9yfYep4x9b5Drx4ZZpjEd05USMGJQcd2RShojGLaOwnBN96WN3gPlWq4PACqfuw6dFSdpC+q9G5ubitZdvHhBbcUogmYpw6SIYLbaRIFT3TMBchqOGdVImhxOgYzOpRIj7XTdTr7j8iv0PxFP+uQ73/lu/OIv/qKua0OCcwFAMRhpc42oeb0uhwZzQUq91L7c3Y0Z1R9NMZi9w4MCGlUKg7Ypg5C5RF8QkVJZlVpdeTEW9EGQAgowURS8+hnx7ivfC092Ag2ojunMoH+I4PM7/uX9g30kVoqIMUZi5gIDPPmZsvuZW8R3iHgyftyvah6SA1bNnEBeJ/OoHGH291MIKmly9UYKaPDsMbc5J31L33EexKJot8RDZOkdG3hQt2iXaYVcm9y5r3/t6/Ebv/EbogbqvD1riyZwta7l4N3TwhbvdpF5F8eVgW05Uln+avmYdwM8bUBzPp6jH/7wR3JK8BzT3zgWoGTyHg4Rq2rzPeY1c5/5SF476x1zifdZjzCUGWevL36WT9Lp/L6ZGYyvo/I8Gwaf5eecc/KZ28/x7wZ4lh0EvT7z7GSO5ztDT6cBT6i2E+RsvwuqrZkOvrZKStWSrm8DnLxWgzf6DsNe4OGUiCfzje8+erQmRgDzP8W4MuJJuSGeb96fnp5RjrWE21B+HevIkcVcd0kt1kr6lmga48gY3rt9K579wPukHA6lknMb+Pk+WLsBnrBjAMGpantBZUqIznLeiYlJzSU+m5+d1d20W41oNmvJkpCWwNuptgggATw5/7EgH3n0meudjBb2sASenfZxjid7HNcleg9biPWBElSsPcyXFGNCSCtzXe2ENKuCOQ/FG6cV91uu68xYeV5al6E8n44ps84p9k/2hASeLBGApQ99iJJVSQHme5zP4LbslDEYK9NrneNaBnfM/cz1zfOw55JnqbJjxZ6DOi19fu36dTlkOZ5xUUmuyki0Gk1FPQGdSpfoHcXiuXOi3BJRJJfWDiGOMRWZuYVdwXeefvKJ6KEFUU1bg3ltYMh9AVDtRKbvSV9hjvDdqanJQbRa+12N/TwZKtwTa7nFBP38c36eFRgyW10c5QcxiuPi4HAIPN/FnjI8ZNgDwx54j/YAwJPlT6qFRFNIzI+R+OKX/yQ+/+u/GfVWJ/7b330jPvuZ55UTyYZJfuT8/FwcqvzAupTjXGbAVFJHC+TvLNyjbDDydsdIsHS2Gm1Fwz72sY8KkAE8dra7cef2rbhw/kJuMs1U8GOxB6iwqcobinhEqVYadE15yft9GZFsYI4Imb5IWxbPUhalkSBmb08bORvyM888Iy/o9773/ZidmVX0TGqDRWFvDE7Ttviey5xQiLzfPxwISWAA+J5PUpwotWGP7kkj2v2VgKMu7OASCtw7xpFruqmPEdqo0S9ppPJ9GTuFhxtjy7+Tt3v9retx8cKFjM5hyG5txeKZM+pLgKc89PuHcgrYU6scmaIMTRqSBQ3ZqsCFIUDfGDDRFudLsbFyn9/61j8qX4Wx86bKPfGPDZ46lWOTE6Kw8h6bMiBqZWk5Rjsd5XwiRqI6aztEQjJCtrmxpTGcnUVop6KoJ4IjmiNH5Oj24uVXXo2zZ8/JyFTN1OlpgXCpQEJj3e7GyvKSxoz+oz8MVARUd3c11hgj65vrirS8/31Pa2wWFs5ERWJG2V4MA5v2zFX6gbnlZ4N2QfGampxKw7xEq7SRRz/6ecGIuX79LeUxEe3g/EnvJKd4W4YLxgnAE+OEOYvTJp0PScHmJ+UHRGp0qQTlMB8JfEuoYz+NVJVYKfJExbtORZl3rFyeu6cBxHcDIE+e8GTE7nFL5WlRV4iap704ZzlqyHOC4rKVJelnR3jk4CryeS02Yxot14SV4TxPxp2op4FDOcp4Wn/Q5450OspqYS0MTc5rYGugxv04YujzY+gq97Sg6ZVBQdmYH/wex+U+bPQ7wlJekwE4zMtGZ6zI8Ywgv5hyKqgzx9F+1CvQt8ndzKikUxfMOHlb/+O0KBwsXrcGgKFYuzkeUFZVRL4op0KOYEHTpb2IxsD+oM3cN+OCsBDTkmf05s1bce48TrQU2UFciHkuKuz09ACkOCKJk1CRPsbzwXJcvnjhbboDBvn8NIsGSn9F5bcq8YMf/DCuXrmqNuXz24/bd+4o95P3WEu2tjakE8B6xRpGlE33KnGhVNSV0zNQTqde43ndC9c0O4W/M8XiQCroiKfhBsr5WhdFligv02BewmxZn5PvcH/OPTVD6KTz00wc14WmfXYe0I+0Eccn9aSVzsG6SwoGtamKeZlrFDmmrMPsP+gEaFZJXPDy5UtS6yZtJZ/DbL+fSc+X8nx0jqr3bT9LzCHvZd7nAJ5blN9qNTXXOD8OCNZ0ai4DJnEeJ5AciYvnzsfNt27Eo4cP0wGH4+7oMM6eOxe7B/tKQ0DMjRfX4Jl0GojXBub8VVRvJeaWAk4ca0VjUWiLCL+jzpmXe7w/e480nTd7jLGvDvLJWXfsPMZRjyOF8nCU7uLx6PUOY5USaO9Re3LYrGEPDHtg2AM/sQdMtcV72ENlkby2qMaX/uhP4vOf/01FPP/ub78Wv/YrL2hjJ+8E0IlRfri/r/qDCPuwoOPhYxOw15KfLMyqP1dJ2pQ2dfIbKuRDHMUbr78ezzzztMAguQtvvvmGqLznFs8OFPcc7WNTloBLoRbITzzb2sBUM3NtQK/iWAARizfHYXDm5jaiXCC86XjO5V1fW43pmRkZ90TnuLdxlejY1/0oAlYo2wJAyp5RgFyjPiJgVM7JtEHBZuN6l/Va5g+VKTb0mzdU2inVwmoaLLxP+zG82JCck8aGxq7P5oeiK32CZxSAw3s2dtkg2UARVJqbn1NkjvPcunVTfYBqLNeU6E4TRURk/C2/n/Rb97XoeAWV2CI4Bo94etksAVtsvhh+nI/yNoAhPOy8bPQwJxDO4X74DvQoDACUdhMcXBAl9nA/HQyqcdrLPBsMIqi5blt6/mtFiYVd0W5p1/zCAnzRuH37rvJ/7t1bii714apVqQIzl88uno2NjVVFvYh2YZzKwK1WBehoL/dC3/J+o92OqUmiHI/0ferDbW2sSxTpSLTjfV0ThwilE5zLakOdvzmPImXkAxWCIAYR5QiXo+e0rd7I+cf9089mDkjhsVqNH/zgB3oOxicy8gld3bnWGGkYiBiBYgIoJasm44tyPvxJu6FeO0KR1vLjgWfZYPQC87go5U9cgE7QeA20ylS204DVwHh9DPB8O7hCmKkhI46xxBhkPrt2MGCS/sUxASgEWPq5dQ1b022Zi4wnz5UdCrTZIOvk/fp9zseaAHCgr4jA2VDlGCJnzD/n/HGMwSfn/LcAnqcB95PAU6q2Ehf6ycCT+Weq7eC+CyVlxi9ZD+kAKQMJzR/yWInKqt4oRnWKC2Wlkn7cu7+ktZfnhZcYGIXqrZSej3pSBaeMEX3DmFy6eF7rp483G4Pce55vxl9rd/Tjg8++f7BeJ4PgUBRa1mrWpmR1HMTYxJgiebQJWv+tm7ckRkMJLvYbzsezx2c8Z0eHKKFPC0ywL+pRKgPPdlNOXp5r2Blcx04Q+qgMPKUO24BdUYjA9bMONHTfBHv9ePgIZ2zm2LOuKgeySJVgfJjXLj/Dmmx6OO1ifpmdYybK9vZuqrsW67X3K6/9dmKMjlHOi3qmOC5QNs6a0pQcE2W0QfkoADRO0XSC8l3fL22xTaA8/2KucB2zBJwm48ioASjOMtZw2CvsBQBH5gH3u4VoksSm0kHN+nZ2YUGK7uR4GtiyRi+cOxurqp/J8alUTtvpQ5gIdlrYKXz1ypWkhxeOAq8xzB3uy84DR2vL64KpxVyfucpaI+dVM6m1poEblNIPvA8jTFHV9qiemVXGuz4UF3o3+8rwmGEPDHvgPdoDBp4AMed4jtSa8aU//D/i1z73m9Fod+KbX/tK/NqLL0SzXhPwZKNFBROPtUo0NBqKTLHRswmwGZvGw2LMZsciauCJEuHa5nZcv34j5mZnY3FxQZvn9WvXFIHBcJ5GYEe1D4lOpgGC9/L2rdsSTQBIYnPiideG1g8BDI5jUWfxH9TLLAx0Lf41FPqSwkjtL5VPWFuV8YOAxLe//ZIEaKBVbaxvDjyWnI/vYMCY4st9zs/PytjAcB8A60Iyne9YPVPRl6JkBZsKL3uBnSPCxkrUljYhYGCw6TwYAbBC3VRGCrlnqjt6T/eMwcxm6+gNYwOwa6I+jKBP4c2nZAlRzrFOijc06oVXWeJCWaA9KYRZSw7AlGqq6VV2TpoNeANi50uxCbPxi5YWFUVQuA73gxHoyA+RHoPR1c2NmJyY0LzBeKF253hnVMYUBpqjxUT6ULakXYw/uZf0FU4E7p1cH1PQsmZrL5ZWqOuGaBDU6LrEimamJuUBn5qm3uyEjEuMf9rDPMMQSCO2koCg2Yy795ej027HRz/yYeVzARw7LeZ+O7aUUzYqYFxvp/EHyAFUy2tOgfdaTdemndxXszDIPB8wRAQOCwcBfYYSK+3muUK4Y2ZmtqAe4tCAHoYablPHTUzNCgwhQjE62lb7GFsAJQ4Xni29KlleReCgoD/DWkhaXFJ1dSQUuuNqi4MV7DTg+a8FoCdB0U+Kpr5b4OnzAjxRWOY5YR4ypq6V63qCjL8NvoykzwoocqycPRFyotl4dd6in+NTI7KFQUqfAZBszFotmWef92gTzxhzxqBNQ1BQnH/mwLM9JmfgflFOJVVtSxFP5V86upjRHhvab9vaSsDTjhQ7Dr12DaL9RzA3CjEi4u2FIi7nRqWUElNcw8I/eE2IQu7s7CW9f3JSLA3n6yNAht4Ax9OnjKFzRKFKsw5xLIJiH3j/MwOatMEU48jnPENee1kboLmz1jA/cGwRTYM1keBhT6VfoFRy0A9e+1780i/9oqiVB3upd3ASeBJtg1pJmxhr1oOTEU9A3cmIJ3M465JSUiQVbEeqmf7Cmsw5TLNlHeP+WUO8JzhnvzxeZrd4ntHna6vrA6Edf7+8ZykKPTEm4ClFW+jRR6y7tVy3J8al7JulwrKeqkGagaeBqNtiEGxQVwbEdujaGQQrKstoATwzDYF9kBdlUlA9594ZR9brc4uLcfvWrbh3567mrfaidkvlVNY21hXl5R7oP55vxhWWA33NOuR+u3IZZXWeyXRK8JnHzXM8812z/BDvAcaVt4nY3lECdZzV2mOleLujPck0cGwrO2q4Br8zb0fHJiS6F70jOTqHEc/3qEE9bNawB4Y98JN7AFVbciJYFAGeO+T3NTvxhS//cXz2s/8hWp2x+IaA5/PRUMRzNyOeM9OK8qnECUItRZkPNmHKj7B4AzJMS7N3UzmZvX7cub8SN2/cUu6faJUry7H66FE8/dSTinp++LkPaaOnXIuFDFjkM7qW9EsZESoJ0otKtSavJ+dnwTet0/khAiWiK41E7yh/ZxNCphwAipcUgHX7zj1tJtBtMWIs8GPgSY1FNoKsObmiTb/dIjc1lRCJZPAZ1+OfpfzZfDDjoYR5w3JUJ+8hywgAPAEZULNs4HMezo2hYpBXoIR48ODhQJZfBbSLOqIcZ4GNtc0NKfilUM+RNsLlpaUYLXKnAE68D8CdmZtVW9gwJfhUqDzSFowZDC+ELWxUOo/IYkjO98wyBtBUZ+KVV15R7VfOO4hQF/lMimJvbip3E9XdzFNCRGdEwPjGW2/JoCMailqkc4iT6pT3ku3aFXUUQ1N5o52mRKtQptzc2okbt+7EL/zC/xA7CE006rFHSRj6olmP+yvLRUkRIhepjOsx5D4A70e9SrQ648r9fOaZpxQRovbrTnczpqemlCvabjdj5cFKjE1NCRDb6eDIEG11ORSu0RhJtUobL9y7hS24J+aS5oXUGrN0C04J+sYOAcY5wUwjXn7le3H+/MWk+lUTaALY6T8EpPie1CgBlFKDtCAREafUv+W9Y+BJLdnHU21tsNuoLFPpyjTXn7QKlUHmaeDN3z8V2J0S8fRxPm/O1RFFvHBiMA6Ma9K6a4o+YXDSj65Hy2cWfWH8GBvTGTFETWE0gCyDxPL9GpQyTi6D4zXFRjDPFtfiWbPTzmvDvyXw9DiVx63fz2hPnfxu6nge9ERLn5qYfAfwROnbDkRH5A1IBvdcAEnuyetcmYHhyD3sC54/YRIlEB5HPDk34PLmrVtaL3AyqgYn3yn6CMo7wBPaqZ/VqcnxASB2mgD9zrPE2sneoejyg5W4eOGcfmd8PHbOq/a8yDFIKjfrstbHmRmtgTh9iLq5vMn95RU5Yzc3KMExL/o7OgUngSfiQrt7u1pTuDcDxNOA58mIp0SFYG3U6gKeieb6WqcNPDkf98kcMx08wWquk44o2sHldfwYeHbj/r0lPQ/spY460j76R2r2cto+Erhkr6JWM+1hz8BRgzBco0kayLG4UDniaSqqnIfKep8OAAAgAElEQVSFc8VpOOVcd89X742mrcLWoY4njgqnAmwWgnw4+hAk5F5zXazFuYVFpW3g9KPtsD2IOp87fz6293YFmHGScm3mLPfOvLET22sBqRX0JXYJawBzg0g3awB7rctnMVc5h89D33svQDwPRyT/EGZ88uoVAVAzKEzztgYA433t2vW4eOmy6tSypnP8EHj+pF1l+PmwB4Y98J7tgVf+/Lf6ynlAFIgcj/2DqDc78bu//+X47K/9ujxtX/vaX8bnfuUFGbMJPMnxnFUEbW31kRRoWXx5sRGxUbBhmRpjI5TNxVTb7//gdS32ALyx8VHV4Dy7uCjDV7lsjYauRc0una/R1IZtkRQDM0pZyHig1tl+egjZHFj0ifxwb4gHER0UoNrZionxUdXPQoqfWqF4bauFrP2Nm7d0L2zcKJCyIeCtlCd5f08UKwANRgDCSrQVxVUbV6YX2yPKxjHIoVFNsxTdcDSUDcugnf7CqAFcAKadG4VRwGYN4KXvXV+TKDVAhqAI3tAUWkramHN4xsfHVJuVNnS7WwLt16+/GfNz8zEzlbmGACiuAU0JTz1eY+e6MKYWjmKzS2GWVHi0J5jvsqG6XikbeeY80r5VtZEcWtO1+En7bPyTn9sa7WjMoY9hSEFnJUoIJMKQ2+6mei25Rd6ciTZgUDIW7i/EPDhvu5010e7cWxIFFaN5dXVd4BtHCRv45vpaFqTvH6UQUNHnru2I4cQ8Ip8IutvSCve+rTmJRP/Vq5cD0SKUbnkPmX8k/mcXzgz6MA3PpJnhgWf8VXy+OhK9g3Q2OArAePtv07S4l3pRb1ARsdlZRdd5z1Td9Y0Nnb+7vRf37y8rd4waethldUXXySfNXCL6D+CJ+gd9JQAg6y8L0ae3vdChBKAq6nn8KoNEO0ZsxBp4lgHfu1n4yoDSv/9rqLanAU9ywe7euav+xRmG0wjgwv3jdOP5Nq0dhxrnMIWdZ5nPePZwapjN4WiIqXWPiwTzXSIafI9nnTb4WWBNxFiH3snveg63tgaU4FOBZzEiGQw9Hp2392POufK/47E7fp/v47QAeB5FLfYPelKNZn6fjHgeokYOc2Vvf9BnJ0WyBBYKp5lBKeux5z/3xnf0HBJ3H1TtSOAJkMBJgANzeSVLavCME4GCWkktXRxV62vrsbC4KIcTETZqZpKice/unVwfyXEngrlDSZK2nKCcg97a2dqMq1cuDdZh2sZew9gy1lwPgEnuM21lHrB+0ibWnlu3bselS5cHlFCljqiOL2U+WgJk7BHsUXL0HOHQqcbuzm7UW0mtdATba/tJ4IlDwMwaxtnOQI7HUWABICj0fNeOETtUyfm2I4W6odDqodR7XzaY85zxM7y2thFvvXVToEzK54Ua/Pzc3ECZmPZvblF3EiYStY4ninutKuI5PTOl9Q3Q53IqdsCYRuuIpoGnn3dHf7X3F2rC7hvTz1nXoAOrhEmdVJUjpZzwOXMEVVvGbX19I8ZGO3H+7FmJCK6vrRWO6qPYO9iP8xcuxmGf3MwsKcS85uUaq+WUIfZ+nM6swcwjQCZtxhnBvvfoEfmjWYMaCjbzBAbPA1g1k5OyQ1hrHj7KOaQ9en09ZqcnFcFMh9OU5jttN/2be8LJAgfl7NnFzDH1+vxuFtfhMcMeGPbAsAfeaz3w7f/8W/2oHEnw4LBfib19hCQ68Qdf+HL82uc/H52xdnzj61+JFz/1yzIW8NyxMSMZT04mtMgx6m3VsmC4BWVMWTNdxEIeuXHfit2dFEFJtcE7ceHCOS2qUqqjHjWqfjt70R6dkEgM4E9RoiL6QBRIyfbKW0vaKRuIk/4BqQBHgZtaNeZm5+Q1H20348L5s4PFH+8xxohzkdjErDiXm3JhNBTeU8BJq90eGHTcH+cl4onoxOraqnIyDC4dGVAWU5W8zKTVmXZHX9rrzncQqmhiBBaeeI7FcMNDTsFrgDDRPws/PHxATtrCQD0VAGWDg5/KIYUmjFEbbLA1nYN7Y0P0uNgYNnjg+mVg4XxCxpiSBY4q2wAyfRZwKNAvWf9OvP766zL6DMD5HgCb63MNG/vMC0Ctc8bY3EUNbjZlrGsjRhG0l9REaKfMHShujlQYAPA3xu8++Ti9fuxLEbYqzzHgj/NprpGf1GrG/aXlWDx7Vhs6xsF2d0tG6+LimRxnhDGUC3kkY5gIGcYJcvx4+ZmL3Afg+yoe7Ho6TxBwyvygnkDimfl59R3OFpVrOErVYCszZ57tcYSRseCcnc64DLsyLc9eeIkCFbm83At51oB9BJVw1pDjqdzNERwZiISgmlzLuomFAI8BiY6ToJDCEMI0VrV93LplUH2SdulIyk+73pXB04/77uA404dPgOMy+FT+VaMV3/nO9zT3P/KRj+ho5UP3s94i6wRrBnN3cqyTasISeUnREDsQmNd2fPA7zhcby7n+ZQSNF98HcGKYcn4AkSmFdsYxD3i+XWfSkSWub0cO7ddzr5SFEAVTaQZFrrvBJdf0ugPQYQ76ehpJjq9mHmECAtbVatSqdYkLlSOeUG3bzVpUjvaj2k9hmINizjDXWQ+4loEnzy17Q3k+MJ95VgHWZqLwXRwjlHWiBiVRK9pDxBMAl/sI+8pWrKw8jHaro34AFPKcUYuXz90/qEfjhElWQSPW1mCp4EzMfHq1m2dvYUHOLN5/sLIUZxcXsoxMEfWmDV5HPDYCxxXWuy0BnIwcNiUq9NRTT8Xufo4D68r7nnlGDjNy1HFQ4PDzmprzox7bUmdtFWJFP5DC7CBvseSAsrAVaS0AIoNC1sdsc22gG0COIHNOfaiakHUBc8CgQJ3a3032QyU0Do4c2rnl+co5ujt7cevOXe3pzG2OX1laKtRVm1ofETPKNcP1ulP8L/eGLfU7x3D+TNnIMlDuY7F/CmE1R8A5hms5TYTzlDULnK/KvRL5S+CZ9Yp1XangdwInHAwuANzWZpZGg52FY5t8/EE+ZqMZo2Pj0ShYPHby0jaes1S1Zg/LyCnO1iefekLzy4rW3sNwKLFfDcB1VAQm2adxfFioiD2DOcRPngnunRSYxQX2dRxbpO0cCiDzGZH+7maWXnrplZfjwx/+0EBfYhjx/Gl3luHxwx4Y9sB7pge+/ee/3Y/Kgcp4ExXa3WMx78QXv/hH8blf/1y0R5vxzW98JX71M58UwMNQwnCYnp6UQX4a8GQTwciykIq9sDayoYdurXflqXzmfU/H8vKSFELTUMADD7WwF9s7u1FrdESjLVOEWLxZuE3/5PyAG29yZdU4vudcF9pTr46oFhfvW9SATc2bO8eyATqHyUYd1+D8vgcbowDtpfvLgxqibJaO5Bm8SUxGqoB9RR2zvlh6OfGi+trpud6JiiJaCfLxsAJS2RAxTm2oSpWV4wrgYZDIBkjbXcrDQiimSfE9GVK1mry2fM8GGuc2aLRH2hRawDWRIoBQAscjqQoihKT7wyjsdgXEGFcMTM7BuDhSZMVQgxTTgilnsbezOzDaaTvCL851oR95T9HkcfJSyTXe1d+uvWYKL/OO8Vx5uBpnz51XCY3Mne0WQiUJeKkNS8S6PTYqo0X9ojxTIvd90ZAps8LYiLa2g9E4qtqzOAEoy9Nqd6SMCIDE2MNKJSJ66eLiwGBtFd5rSKv0N8ATTzjeeCjeGEv0A31DPzgiYKOVfqjVGrquAFRRdod7kmFZ5O2mx3xSoPHam29JAIV7SmDKM019RQzBEY3ZSKShWAaf5d9/HAAsg0of57HywvZeA54jtUb8y0svD+aqI1k2HjEGoeFKlGSnO6jxaIo+zgqeW/42tdNg0P3m59jRJMYLJ4UpeHYWlWnIBv1eV5jXvMfcZp3jmbNjgeeM9fHwKJkdftlotuOF96E+sg5oHGC1Kup+TCtNgIoaN5GpptTLe1GL3f0jRTwptUQ5lVqFOGiuEX3onZWK+sZzRznixRyn3fxtJ57b4/5gTntPwAFXrVPr06AEdWjooJRGwZl3P7Y2tzN3feGMKPcAz3Tk9PXsYvA/Wl0VQAFcjo5RJ/juINeddrk/WYdcj/HBg5U4f+7swOHDOeV4KPqea/LsEEUFaMnhUzjJyBWHdUAEi6gZ+ZvQ98c67awPWaQ4OC2CtUN518VYoDHg9AVHPr1+msbs59xCSax9dm7Q92UnIIAS5xoROdSvE+AdKeJLPiy56YrYonNQqKobJHq/NOWbn1vbu7FF/eViD5eDoocCce6ZiKrhmPXzfVI8Kh1qWVKK83uN8rUk0laMiwGonwdFLOXgTSq8yxY5bcbPiGvZ4rTAwUhb1jey/BjAE6ot47e+tqkxvnThnIAn5d9wxsCUgfExPjEZ9WZLdFmON0sI+4Z9zm238xwtChyfUPZNXVZkc3JS38XJxDM+Mz0j3x2Oi3IpIfZ6O4PphyXAcHdbdU+puzs+So3bdjxcKUT6pqYVLSeSevvu7YK6XOSVvmcsyGFDhj0w7IFhD/yUPZDA8zD6Fei2ldjZzYjnF7/0R/E5RTyb8Y1v/HX86qc/IeAJcCLXjk0fhTcK0SviWcitsxHbAGPzsCCOIwF8RkRmZnpO0bAPPffBwWZTLQpOQ9NhQyNP7uZtVD2bg5xNbo9rs+ADPtnQ2Cgw1Ow9VZSvUGTlp0V1iJg1MaaqCaBpU9bUSpVLDEs2D87nzZ7N1p5heZULhUV7ca04uHR/SedLb35HBhbXHlyjXgsMHjymgCTniGFYGvhxLYBnrdmU0QDAkRFJzmq9Ea02aqhVeVExDIiCQSOzFzfFnfZlQNNm7skiCYBWn4v75HNHYNg0DQoNTL3x8zdGuQt802/QaLe6GfWojtRlINCPSfvNkisYYAgxSVihiMjxu1Rs9/YG1Dd+51oXzp0feLxdX9HttbEqCl0jc4f4nutY8jnXoA30rQzTfcrapHAHL45nLOwU8LhSLiHrz/ZFrYOGTaSce4SSi5FFThEvvNhED/BSE41fefAgRiVW0xIl/d79e3KgRJ9r92J6alJzD+88eaVcH2r63NxsESlN5UUb01zDRqefoRRYISd3WccxttyvgbjpeJx7e6erthzsH4oOSH9lkXjZWfpZrRH5gC1wrDR6Gvj8ccuI52uZdutzvFeBJzmtb6FISu4iucuF+jbOE3LLARIImhH1HC/EP1hjrKrqsXHkjvFxVNQgzEa4DWS+awXLMgjzvLZjir7jWeJ4O7ec/+Z8OOf/Mq+cpy3Rm6IOYJ4rc3TzXJm75rq7RDr5jCiagYeokFLt7kSzEBfaPTiS6Bs0/GZ9JHp729EgVEZ0vFpXP3F/5ecKIF6mStppUp7LZZCTQKMXI7VksUg0Zw26eNJSETEjp/LosCfnFirXMEl4JnmxXvFciA67tyd6O/Oc31E5lTMOKrsUY7MMFKkFchwAAHtHSVssom60F1DKPzvtuCdewHvuDUeTcuOXVxRZ5DlcfvhAz+bSvftx9cplgVTWICKTt27fzvJVnU6Rv5+0TOpKsvbbgcS4Ok3FjAbmFQ5A2kM/c5/89L7G3OBvreGjHQFPVLQBntnnWTKEPWR8Mp1clJpGZZY1TGNRzF/ov6zxjuwGpXAQbdvY0FomgR32oEJlmZSCYxGyY/ErrwWude11304HfmqNKu7X0WVHQfmbvvO+yrFmgtjpzH1zzMH+nvY+1RtW+S+exQMxkdgb9wvhq9VH60oTQe343t27injyvPDc4MyemZ2LZhvAuamxtcgY/c190CbTmOnrJ564ojXejmrZFkGay4SO516kOxGV6BRK+BzrvHGOxb4gksmzTkoLUVf2M5goCNWlun8KMeo5quAU6cb+Ifmzt+LDH/5wOmR/SjtvePiwB4Y9MOyB90wPvPR//q+nRjyh2gI8xyba8c1v/E185pPPi7YHAMHzJy9+xHHEUxEYch372qzYQFjM2SgsnW4qlpRbO+MCDleuXBY4IiJIniIbWBopbFI7URmBVpT1FR29hF5DfgQvFnUWYm/GbKKAATYaNgvOTRssNrC7242nnnxC4NXFxQ1CvAlyToM5e2ct1lAGnhnlwYNdldqujUyDSc7BPxmrNcRKoECNqd1c27li3myV4ynjsyEQJ9BOTtL29iDf0yUcAOUPod/Oz8urynUAvVyL++a7165d03jhfed7bKzcK9fGsLL4EN8BkHEOPuN3zpt5TsUGWAhxcG5yTWdmp4u6m8f1QjHyiIxSC5X6dlwLqhK0L8ZVkYmDA42JHBfkJXYBS03VvGPcAaz8nSJDmc/JT+6REis7e7syiOwZp++4JmNsgZjXX38jzl24qLERnRJQMT2tdpOje/PmDc1f5uPk1FTcX14WzZYoKLmQtNGOB3Ikmc9EKZXrSt9K5Xc164FKxAPBoWf0PebOweGecn4wMimzkkqzlOapBNRActFkOAbUuIzgpAGehrUBDf33+htvxMxUGsG8+B7nMV0r81nbMTM7I7Vmos3QEwEP9KPycIly1gAeqePCeYl42lgsA8+TkcvTFqpyNLQMOMtA9HER0/IxP+ncP26RHJz/XVJtiUrfun1HBqJVUjEA6QtT55grGIaXL10YKMwqylNE8fiuI+qMg2oS9/sDVVWOc5THOYM2pjnWNHiebed1OxKGE80UfcaA7zvnM8uHZJoB+c75HOfcZo7zzHBdlbgqHG44eDyHM1+O54hyRLtyfNiolpOl3ozW6Hj0R+qxf9RX7dgZVMUrvdjtbsRYqxHkYddb5Imnw47vm4pJX3gNY8xMUeZ3P+P0gx14yZhIdksyuyvKvwY8dDqpSH7zxs24cuWq1qjZuSlNBe6ZF5/zzHFPgAiMdc4NcKVdXr8trsNnRI0sNuN8yDK1lvPyeTl6LKBbqExT95a5sLW1HWPj44qIzZ6ZF7jf3upGvVZRTjp9wn4FwDfoMnXWkU6udZJdwN/ehzguRYSSRm8BMu5DOeeFEBXnwaFFygD1jV0/tdnqpNMTdfFWS84+ACcMGT/fXIv3EZJiXpnWTUwcej36CNCJUc2Grnqwt6f2QXOVrkGhxmuGBm3xvGWttSKsab2+PwsfOa2APvL6VwadvGc2jueN01YAnpSj2j/YH9wzDs+p6Wk5FpzjubmB0m81zszNii4MowXnL845nNnoOszOL8gJCDOBfdsAlDU7xQPZw9KZkJHJpL2bYk777ax1e3uUZymYAH6GzfKxOJMcSzAbDijFwtzCsQl7qKl6yhy/+mg1uluwkKaL2q935bBlfg+B53vGhB42ZNgDwx74aXsggeehFjbk8mGhRKUdv/8HXxLwnJgajb/926/Gp194XuJCLLp4i6EkskAm1bYzMJoBFWxALMZsbDbEWDAxUFLFb1+Gw6OHj+LipYuKMCEUkMWYKelBlBFDYEd0Ro6Hjnvx4iV9hoECEClLyGPIJC10TAszmxWLO5tHiuCM6DOoTog/YGS4/qTrbJYpt2wo3ujYnNmYTSlLwylzphTxRNxgb29QY7Rcn82eW2hBeN4ReDBF2FRTR7fsXWVTBMDbq+1NXYChUJnNyMi+jET6lPY5ZwmDSjlR1aru3RFGjBm+T44tx3Nc5ka1BwYX13S0hbZbjY9zsRk7UhyVnvIrpYfat3Q8Qil3NF6AYFOnuAZGHOPG+LnW5vr6moCgDBrRnTNHKEvoJG0Pw45xcCT6sEdtU8rgjAocOFLkOnZpgFLfbk3FxHnRFvqL8cYYx4iwkUmERAYAteQQrTg6Ul/Qp7w4r9SN6UdyZpuZu4ORw7GUACKSDg2QtjLPW+2GclCJoE1NUAKnpwg1904bJsbGdE0MPFOk6QMbqmXDlFqogMnuVjfanYzOT4xPDPK0eA/vBNRFaueRxwZdcbu7G7du3VHUmb7Ho46hr6hntRYUUjkJGvmbey/TOE9bT2xs+hkoG9E+/r0GPBm3l156RSCN6D/jRJ/zN23FWHb0fXJiTA4Y5jtrDGNkWrqfUeYkc9B/813OYVBDPyQ7IHMhHXF3/hg/GW+nATgSZIOb9Y1nlDaadpvR/F4BOJPySttcNor7coSUKA7tgU6bIJPnbltRcQxsrdtjo4qWAcqanbHoVxqxd4iqbVJtjw52Y+RoP6YmMue82kBg56GuyTk5f6p7vrMmpAEczzPPKYDJzjT6PsFLfo+1TmUolEuLaFuuI8xdreuNnJN6jiRwxHOTebdZezafo34/c06dJuHnyawCz036wQ4tRz09jrlWNYo1sB815coSIctxAOiiyq7j2lCfR2Kn21V9RQCaVdwdrfN6xLUNrBy5M1ODYwxMuJYjfC65YoaBU0PshOBnriIVqbRWUbul1vJR5l7iLDg4OlQ95enJKYFGnLZ+Ntl3RQ/e2tS98T5AaGZuTmtdzmfyQ0div9ALwPnMvsO6yHfoP/pXbSlo2MxT1xpm3Mz8GZSoKZygdiI4Qu6op8fPTkMDd+9FRKxVB/nwQOsxr53dbBOzgnvOfTlzTUmZwFEN1ZZ1WboAB9CKd+Li5SuyRViXcdAyDnYCsk+Y4cAzRv4+SsN2vHg+sU+VmQ2IFAHyva+bAcHfyQrK8eb5fbi6JnotwLPZSIbCXFEyi/OQYgHwrIil1dXe/f73v38IPH9aQ3d4/LAHhj3w3ukBA0+otr2AxslGPxFf+vIfx/MvvBAzc5Px1b/5y3jx058UBQQqGl53ok+HeyzYa6La8tORTTagskGCkc8GBxDFAGHzZuH/1re+FZ/61KeSygR9tJ8FnO0xZzHXeQow4Y3b3uDMf0v6oTc+NjwMG85nb6rytgrQiyFGrhNtZKPjZbGQMrBz5ACPO8cZOJvyZE8uGxwbM2CLz7hH2o/RRHsxHvguwDopSjn23pRsmNBW+obIBxuNI1k26gw4bYRgVGCk0Qe85/xMNn36jSgghqgjanwfo9GRCtrq+oQ2Eu0koC38bmOEz8v5bVD0ev2MAJAv6OgJBg5AH0PW1+VYDBj6pAxiMRK4Vwxw0Z2r1XjzjTcHCpb0n6O3Hgui4q+8+oq+42isc7PoO+ZYUpjJZ0yDlvHDm00b6BtevMe5ef/S5ctxhKJzv6+2cwx9B+jgvgGUXGN2Zk6bPXRc3j9/7pxK0jCg9KsVUDFWag1y1ZoSE4KyqBIl/cyTuwugmJ2LzihGUtIiaTPXt9qh5z/3nZEv8mbTIMWpwnlouyPqCRgrEkPCMJmZmYtzZy/Eyy+/orlElL3VRrgo1TuJFFUr6cQog0dHQx4XxfxpQKWN28dFOB/3/o/7nkF6efWEKn3yVQa9x79XBGZQj7XDpRzxMn2UeYKTiznGc8RP5zTCokDgy+wJRbC3tvTcGrA7N4zzMD7lKDZzhHnNMQayzDlHYJk7puExP5kbnN8OHJ4fxi+B26Hax7U5H9fnd4MWR3YdYQJoMu4STlN93lQNVdCxUon2+GQc9qrRq6QIF86RejWit78do61GipstnteaKqXvglbK+sY9OVrH+ss4mR7vPaGcB5pRyVEJ3hwDrdwDKFEC1RYnVbIiKH0BXT7rNPp12vypIJo1ALC5xro/yt/d2U11db/cBkes7ICRyG4hPFcrAC35kzdu3owPPPtsvP7mG3o2KT2zMDc9yMEzcOL85XYK5J4CGRhH70F2+tgByE/PLefZM6ccbSfnEsenIseFmjCq1dw30b/N7pboweR8cy/MZ4Nt5h7zjTniCDvr3ezcnISQUicACvdR7KO3QJ3QOmVTjqnCBtSOYLJP4OiTnkKRZmEKK9dl3WJt9XzxvfOZHTXuM8Yv16t0uMFYYa8nygtFHOBJlFf703oyZaAXbxUOn53tPQlNkX8L0wSqbc4nRAkjbty6Fc9+8EMCns5V5hllHrDO2hnk9ZkUo5UHywNKMM8E48aznIycTPm5f+++hPsQqGM/4VnkuYGRQL1l54XisIRqi03w0sv/HJ1WMz760Y9Eu8jVJZLdbLT0LPTlNKzo+/TBMOL53rGhhy0Z9sCwB37KHnj5v/xvgxxPA89afSy+8IU/iuc/8ULMLczE1776V/HZz3y6ULHdjIXFhVhcWFDtQgAnkVCiWBgTKZrT1WJsCpY34O9973sCO1Jy7UX88z//czz//POFtzpEX0yaKgYDYAeK45hoK/LgFoYyhg/RhvRyHxsXbGpsps8+++zbjGo2LSf1s2JT+JpX2RNrMGhDnL9Vv/HoKNtbeHRpM7VHTSXG441nlY2L+xXwKAp50xcul0LJhkHlikIl00axQSU/qXn53HPPDYzjMqXJYM79Cf0r620mFcjXct8bwDiSS//Qd1D6fL98xqaJ8Uj7bdDaYDTdi7byOf3LpjwxmZTheo3oZFIDkZHnGCLLaeCkl9/KgB4rg26MDwxXjQ9G9U4K6Nj4xvC0Iab+Z+N9882Bg0Pe/QKccSyGN8dlpCMBI33CMTYkTNHlmoqa4tVutTLaHjFQJ0wQi+op0Z2DmBifzMLgAUBsDsAyc5P+h0adyqh7Kma+vrGuKMPiwryeidVHD3POIU4zM5PiF5tp5NDX/KSdHGvAXTa8HAmzQ8D9MnBEjJAvR3Tjvu79zPxi3LlzT88S944DoNHkOdqX6AX52uXI5knQWQafPw7YPQ4MlJ+jxy1JJ8HD46Kk/v6pn59CtS1fz9/hWSDvlfUH45g+4Zmh/5w3y1zBWYPRzBhg6DMPkolxnNNpgRTec+kmDGg/M8wxXlyHOcnxXA+jlHMp6l0IexkEMGd5MQ4AScAo84F5ggHMyxEmn6u8bvC56HkFHRhKrIED7TBjYWMjIyysg7QTES1enfGpOOwn8ISqPsccbdZjf3sjJsbambtWI3pb1Rpgx5UdZn7uXC5Fxxc5lHzmeeq1iHuAWsgxrJ+OAtE3duo52pTAs1zU5+2AzuMt4KkSQHms15mT82+fcl3N1oDdcJJpYAcH34dqr7Wb3MeC4vvGm9cy1aRRl2OH/MlGTXrQAwpq2Qk7aB9CPe8SeJbb4Iiu9yzmQZZm4gbIqP8AACAASURBVGypzu1SNBzDn3q2KxWtMW+88aaUz+lXl8DinMwLiyDZ+au5IDG1zCMHZAKgoNryfaKmLjPjOesIIecgosf6zdwyGLWiOddkbtN272U4sjvtjJo7zcJAm/fYryySBvNIdXhrWQrqJPCUsvLursSFuHZ3K0vpoGL/1rVrKhuWjsNq7B0cSlyIXE8pyTebaoOFjKxEy75ioTzqkyIuxDrBvsV90lanqtAPzF/yidkruDZjpLrS7fYgvYdrMIZv3bgRly5fERiOOIrZmSk5hkg7kRPkKAW3VNe7XhWI5tkTxf5xi+rw/WEPDHtg2APv9R44DXhWawDPP4wXPvmJOLM4K+D5q5/5dDRqdS2sly5dVD4m0t/drU3VMmQjuHARoy3pX/b0YzwREXItNgyxdidrsb3yyqtxsaiNNdoZizWMjioRstmsOdZoxJVLF6J3dJhlUwoaICISbKqmvObCjaLoTkanilp5Xpy9qTaU/5j1vwzoyoa/Pd0YVWwubCQYgEj8A3oMVDHiMDwyf5Q8L2pd5mZC/7A5YGBi5Jo+BIDJaGdSQU2tNMWKdrAhqeQLMvaFR5520s94chOQpAok+ZQHhxlF433ajCHBJkkfW+XVUWI7AXS+Iq+G73Gf3IejLo4Ep4Jm0tjsDbahLW+26kQm5Y3cSHvmAWsAH9esdE6hDSnTqjwmtJco3dUrVwo63sOYnaUu2iPVNcvzZp4dfUneEt/BMGA8bFxyfu7L/U5PA7AoQs+cSNpeX+qXnANlQuUDiy5ZjWarrUg86pX0I3mc3Ae0Z0okUAKlWa+rHRlpwrGyn7lwigRkbUbmab9SjTfefCPWKGuyuCCHjIW5qIdHdJe2P1pb1Xwx0MQ4wbAyoLYTwCwA2m8HgJ+vfM8URHJA95WH1m6PxsH+kWh2WXOuIsCM4UTEwGqdBogea4PRMig9uYY9DiCWgaTPe9qxJ6NABgm+zuNA678GePKMXr9+XbnHKs1UlChh/HkG0qhuFiWH6gOFS+d8YTADSvmbZ5QxMRWX8YIKzhzjXBjaRCUdsbRTgTmLY82GugEukX+Lf9mpRv/jEGIN4Zqcn+8SvXIdX/orAcS65vPTTz81MN6Ton0YTzxxtchlR0AtVWH9XJHvhhIyZXcAnge9EZXUYr4vzJ+Jg93t2N1ai9mpCVE0N7o7MqDpC36aWWLHCe0xrbAM5kwNNfgcUEWpHyxBpBQBQ7iu0UyVbKi4rOmqd9vLzMPy6/SIZyo1F7hzAEBPzl8cQ7Ay3Ea3y/3p50w03n4kG6eS6z8AFFV27WNjOD+liBS1SjJaTI12bu/b5zpCZu+EDKdFPE+22eDdLB3mntMD6BrtL6obSugzawPD+gB4fv/7r8WFCxcHDlFHgQWS5ucHJTrsMGGOMB6sGziRAZ6HRVrG2Gj7bfPX667ZQi6Xwz1JfK7IoU4BowSenNcRcOikiH3xmVVlvQ/TB6zdBp7sE6yPOLpPAs/VtY100uzsKMdTYHBzW3YKEc+NtbW0VXapBT0SI7V6tBHF64zJwWh6NXOP33mGLeLGvbAfAfxmZsgjTfvAStf0gR1JzJHt7naMdTrqW2wBrS2FUBnn4nvavxBQagFO2dMjOu0UboLeLUcgNs32rurH7h0gyLeg/vz2t789BJ7vdcN62L5hDwx74PE98Mpf/CeJC0HlOC3iCfCEagvwZCk0HYwFfGV5KS5dvKh8TyI5KBDyPjllUp87OIgf/vCHKhniKBybAwv91u6ujCm8qhhOMzOzMT01KwOK72L0Eymbn85z46UHbJle6MLnLNq8z4KMd5bPnXuVm3TSEL25Z25dGjFsLqbV2EDg+2wqtB0w5pwhA0VL8tN2Nn8MD8Q52CDZXDA+uS5GI95Svi+6cAE6DTzt9aQdbExJNc7cHIDBcV3UY/EFG2gpYIMSMfkzKTpC+7lHQBP3hGHE5ivBou3tgUIgxgWRXNrO9xAgouYj0TLGyCDAkTVTvuxht/f63r07MY/QyU7miSag7akfiMLyHoYuQjsSBUH4o6gfKBAKrVqlBiZUDB7xC66FMEe2uat7Ye6ouqTCxZQNOJThzzkERItItEsg0A4bQf2jXty+c1vXAoi76LejnigUIvoE8L4sz3M/tnf3VOR7YnIyoOQB4JzrQx9DKyenC4VIxowabLPT06n8WBsRhRzgSfvI/8R5Qk40tFzoV8zXLNkSKseAN5x5YuEl3vfcoC+Zb6h6OkJQHmeOtTOGn40mpQ5q0e9hJFMDtaNoR0aOKzLqj45wYNQHxo1XhpMRTwPP08DeTws89bzxX+E88jV/2ojnaasYdQpPvk4CYPVpvR433rqRz+fBfjIzutuZvzdS0ZoDZbHeqCtizdyzeA5jybNVZnEwRzGynRvmiCjX4nvMS8aW73BuXgYPzE+Lr1gAiM+VT4zTYxyly6x76DHG8E0htcxVxvDmOgIYBXBjnppuy3l4/ienEPTaV+4volw8vxzHfGNN3d+jfEvE+PRs9Cv1IuL5ZsxTMmR/N+qVo6hGOhJXN5PJIjrh/fuiFnouKMewKG3Be3Y0GZjYSeh5pfW0qJUq9d/9pJsSlXddZkXMnJtwYpBPB56s7cfI83HzdP/gaKAASzucuqHoayHyleAs4nD/QG1DyZbxZn3a3OqmyBSU9Wotmii6HyGOkM8j9XtRWBVVt9z+CsDzndTw04An3zMDxefw/sBP9jjeh65MZIz+BwPn2kc5MiKfPTm37t1bEtjhe7Tba6ap38wnCxhRhkXjV6R+sA67H3CYOeJpNg3nMlWZezdroJzfzPiK1l2KeHo+ON/V+7H3Mu9DjnhyPBFPKaWfEvFcefAogTLMGcSHao3Y3NjS+ru8dE9pD3s71MSkjVvR6nRilbX10mU56uhP+pv+c36uWVLWPCDFCBuD9aP8fPp5d5S0TUkgFHhbGVXn/nEa0SfQhWE0CeRXKgKe7L1HR/sxM016Rzo7REWG+TWSEdmjPiXFUrsC22MY8Rxa9cMeGPbAz20PJPDMcioAz52dfjSaE/GFL/1RvECO5/xUfPWrfxW//qufFa2HjQVD+MHKisRY2ChQ7yRagCfw4cPMWcIAxlhiAcXzpw25201ASp3H7nbs7O4IcOYGCviCahkyrFhcn332AzE90VHZFq6LsYT0fnpBM+9Dde6LiE/mFxH1GlN0BwCk/LpCsVDRyegrT9V5gyzkpsaySXAd2prF2tNIcJSQnzZIXZYDOX3aADhyZBDDDDDDhkNfSG59DVpf5ssIXBbKrWyk9jB7ErGxrq0mHdDRTDY/NkbUCxfOLMQeYhDQjaAMKRcnqbAYCVBenUeFIUqkB+DlHEL6iXNbHZH3AfzOH8RYdFSWTdXRTK7DPWXuZ0aD2bSZA1apRbqfCCjU0/tLSzE9PSFjmGsCMuljaG6KYohmdyjDiQgcdG0LodCnXJfoDEIp5BTzGSIStNv3nSUislQKeWz5nRQ9wXOMcAYUXowFcitND6PPmZvMhY3NjVhaWo73v/8D8WhtXXTZzuiYyvlwLzY8DqDcTozHHjQ0+o+i37OzMdppSz5fkf5mI1Y3tmSEX7v2pgxn5sWVy5dS/RAFUjz20MaDqESWfbBAE88IBkp3m6hlOybGxxUxtSFvJ4VFno6jvpUYn4D+3Jdi9NraRox2JuL7r72maC3PAyCbfsd4lPFmoRHKElRSbEjPCz8Lg9nRo/IC91MDzyJSyzkcWT0JPsvnfFzE850I82QcLI84DXgqKnn7jhwZKltSr8XW5paOZ0x5fojGcBziKqbJcq4yoHMJH+ed0f+8OKeBAvOPucoYYdCaDs46kJH8aTmmeLY5dzrjUsyFZ4q1w9RYjndkdXp6Rmsk5UKYH4BpMz04F98jCvmjH/1IdHoZvAtndC+UceJZYi4SWcQppBIkUgitCniy/h/2R1Tm6szcfFQrvWhWIzZXH0opvNHO6LDvi3Pxz31g54XBsMeR972meAxVDqrIs0+GTE3rCCDZrAvOLQP87cHOd4zx8VzK3zyXHjdP2X+o38hawJgxpqyBjm6zzmUOZS+atXqsPHwgZ0SWJqrG8soDAQkcRwj6HEBZbsF6ILe7NdjnDPCKWZkiSBRVPfE6DXjS9jJF2fuQ1b4NPLW9weQoVGwBwkQ+iegy/rfu3tG6ytwBiDKXmFP0M/3K83Djxls6hntiX2Ut4NopJtfVPk+dZfqHcir0GePFHOe5yZzWjLaydxO9N2jzvl+OeJaptmXgyZwm+p6CUdlP3e2uqLisXaLaLp4Vu+RkxPPBw1Xts6ROPCxKm4yPpdOnUavGznZXUds333xDzsQ5xm//IMYmJvVMpZ1QEUBH3E6q5WJCVCXWxnIo5+Zogkr6kj2LvYi9DUYX81jieI2mqLaOetMXUqKtVDTX6HP6V3ZFYb8sLd2NhTMIBNbELHOkeKyT+89IsXbbJhkCz59bk3vY8GEPDHvg1b9A1Rb6aS+iWpeqbaM5Gb/3e1+MX37h+Zg7Mx1f/9pX4rOf/owW3/X1VXm6BSKK/LqkWkK73YqdnS0ZcmxuGEPOHXSxdTZmFu2Nja5UR5986klF7bShLy1Lqh5DiO/z78MfelbnBYhSsgLq5NnFxQGVlxHES3t4cCjAgAIpUQvVlmyRy5RFqfHgYjxtrqewTBZVBwQih46qa3qY8WjyOQZ+1sU7VgHkWhaO4CeAjs1ucfGc+oaIHwA0o6+UZrgnY5J/UjCsjWjjwcNJvggbGP2BEcAmhtGgCEGvJwEL+m60MyrQBCUJzzvg58zCQpE/G3GkcgJs1gYOSVsjqkluEtTlZrspcMpxGAZsgogU8Dcbpo01+gnjGzoThoLprIrsLS7K0DB1mPvjXhxJtJGUYiPn1R7G4979JUVbpqYmY2p6SiBUgh3ktClvLoUdWo2m7i0pdylXb6867bP4xcLiWc0F/nY+HtcyZZnf0xDOqAvtRKERGreNA9rIveMQITpPLg5RgUerCZofPlyNOaJD3a7mCQ6V6ZmZ6B+FcjUlmDQ1KXGtdLpklAZ157v378VIrRFb3a5qDTZabTlCiHY2GrU4oE7kWEf9SISUNsp5UUTEKCpO3hidxLOgmoXrG/KeZwQOSnfWLVxaup81cWdmYnZ2Rs+wahk2WwLQ5Ltdv/GWjE6MIe6Vflctv6IgvO3gNGiSylujnm7hUx+pZB3b0wz6kyDy5GpqkD9438JaJyNBpyzDNrDKHxl8l987+Xy6rWXwqT6uZ3QfcSHuFMcNzAKiCsmAgK+YlH20QtO4TlCFYUl/O69ckbHDQwFXgICF1NIBlMI6LtfTO0Gt95x2xMSRTNYgU1gxfpnfXIefzG2i/KlQnICC7/MTAx2nCe19//vePwC2PPtEdyyk9Oqrr2jdTvGvVG29evWqHB+kILQ6o9Hrjyj3jTUWkZ+xTlNKoMzzjY31OH/+ou51ZWWpYAlcztq3qIQqypR0XkrX2LB2f5jWP2BVkMNW5O0nJTOfBcaBNZlxZL4y9cxo8Rz0mJsS63mYJVpykpVBZ35+TMHd2dvXnuG8fKsD8x3nWPMdgAoMB/qDNjEugJAfvv668vtwrE1OTwflM3qHWUrF9XWJtHGN8ksZmcWzVJ6fjJ32xYK94WMskJfg+5iS7PWe9vMci7kTWeJGETulaYwoAopjkHrDEvVDoKykio7D7eqVq8GaQ3sBfhLFoVbr4aFKSMFgktOgiKy7bcyZjMiTvpDPCr9vdzOtgfQb5ir76tr6xgDYOwfZY8j8lsIz1Pft7EMcp7z8jGQEklJf67n318ippZb0ltJ26EtUzPkuwJOIZzqkQ2krOAdv3byhPcYlUiilMjc/Hw8LhhCPv9kjPBusqeksnSwcj5U4Mz8XnXbmX9oRwP2IoYUjk9zRvd24efO21hsYQbcRe5tO4SnOhcN+8eyCVG9h8eAkYNzkTJf4V4oosU7xXcTvXnvtB6LZer7jYBoCz6HtPuyBYQ/83PbAd/7it/u9OMyNmajjHtTRyfi93/9iPP+J52NucTa+/jdfiV/7lc+I1oOY0LlzizE7NxPb3R0ZahjCzSYCN4+iOoLhkBQxqx1a6ZXNNdUEK7HV3Ykf/ej1+PjHP64FlQU8I1kHAjnkGUEtwVAhr4LFnigBGygGoKmp2fEZVeIn+VLexL25ZZStqc0Eg5oIFW3kutr027Qp6bpp+ABccmlnUysbMTYOeJ/2phc8wSkUJzawjKamSiOAXMZMqxk7eztq37mzZ4voItE+zNyQQeBr8Q6gFQDoaKsAVFGyxeVBeodJM+beDTy9OWFMYazyIve22coC9W4rRi6A2LQi0asKjy19zAbIxsvL4igGcjb02DBdZsZRHfqT7/M3UvfkoTL+m1sbOhb6tPJYBOwx0rO0QbveFL3YkREAFyDZZV/4G6CIQhM5Vo5sOnrr83nMkl69O8jTcSkZi344vwsQhtHcarbj0epmPHjwKKDiUd9z/4Dcn1o8eLQcI9V6TIxPCdgp0o9nujoS83MziiBub21qfDB+WqNt5YK9ef2mcrqmZ2YFLvHU725vxZl5aG8YL2ko8/xghOB8ofg5fQBljO9CaZwaQ8V3WsY+Y2+6ucececu/pB+n6u7ygwea729cuyZWga6PMifPAgZrUUOUOuzuM+cgw/XSuXGiCHgeL2/vNOjf/ny8zdA+GapCbOoUw/u0xfM04HlaBOvk83nSsPfzwLN54+atLK1TTUol0Qyscznd6O0sKxlHBVVaTIyijIZ/Mt9Eoa9lzrHr0PJ5RhO7+udnCCOY93mGnOPpOrY4QKzCvbKyLEcK7WWucj6XhaJ/MJiZ/6xbeZ0UHGJ9YR3iOel2d8QeUKmLA1S2U/WW6xlQmfrKvZnaOzoxEeMTU3LSATypdzo+Nhp7uzux+vBhjI+PSrFmZmpGziwzN7gnfofCy/MGiEUoSOV6ijw1gDXrNtE02sFP7ktR5+qIHGO57h6XG3EUv6yEe3Ls/R2+57XreB6/fU6WHSQci9MBUMgc45k11ZY1xQJQytljHS9UsGFAZBSyFw8ePpLAHo4homVikhxAtc0SW472ldvoOf7TAE/GKqmz6UDgRXt5n/ZBDSdqrOf+kDSLVbVFwm56sKsCZKq7jFZBPcWFFHktyvAQGWdcWBddW5rr0Reu/cyxjmonK2IkqvWGHKFKyaDUSr2eeZrrq+ls1praklNnq5vsDT63OJ3zgg08WRc2NrfxlQ0EiPjMWgPOlSS1p1GtSPQJNgvjQntW19azjNTurhyFzEGVRJqYiHUEtzqjStnhXuukv4x2lAM7Uk/WlFNWDD4ZJzuZ7fyh5NfczKTGwesK7WL+yKFV1F9lfpBuQW3lPnoKvVznAZY4CwGRsHGg+LPG0xes8xa84zz0l53ErBE883KGoPdAGZufW4tz2PBhDwx74N99D7z6X367369khKhfrcXObj9q1fH4gy98OV745AsJPL/61/G5Anji+cbQmJqeUBTl4cO1YjNM9bb3vy+LTgPI2DQtsOEciqR7HsX2zl78y798O1588UWBTsn1z8+LTsMi7npXTz75hCKCGG28hzgIhhYLPu85LwO6JXl6LNiWmheVcndXx3N+Aa/KiEADizdRODbw6RnUUKEL1dT2FBIYzfpZJeDJBqzoacn765ygBKTVQS5bbmaHojApnwUQW81NBu9n5v+EKEAGQ1l1ox/tsXGVNMBIpi3lqDEALEVxxuTBVZS1MAYSeOwP6qc60rq2QU3CVOekTWxy/O5C644W8llG4FKinnM5T9TUVEdznTfKd7JeYJZXwWFAuwWEiCC0R9Ue+hkK4OTURMzPzxXnhz68LypVpReixHI+DCcLqrjmJuNOm9cESDf0OddgzjEHiEYcU4VT2RZwx5jzGW0w7YvvWXwJ9UYMMtR59w56sbXZlVNkenZGxnS73YzN7qYovnt7B4pAM2YYEUTM5mamY+HMfGysrWru8I/7a42OxfW3bipP9OKlK3LYYMwfHaBs2oru5oaEfoiwMn5j45lfu1HUPQR4drd34sqVqzGCGNVIOjq4F17O+aS/uFflKB4dDkrW3F9eluEI8Bwfn1BumsB5P6JOhJiIZw3AmpFOXsc1ERFRSVBQ6b894m/j3gunIzenRSPLUZ1Etwk8y++fBI4+72nA83GLdRmUPA54IhLlXLcREGaajwKb+b+sscBz2SNHrminjXCDFNPnOdbPm3Ocy88OAIGxgY6JAczaJtXNncL5VJQgoRXMceYgY8tYsq45+sZ1OS/v8Qwzp5nvRLVJJcjjUwiFmripmJu5xJkHX4+d7Z1YebCi89MGGAOsIfyukg6UNOqMaWz2D4/i2vW3JIrFekTUDxDR4Xrk5ncp75JlhWAQCHCqjYeaT4cHAPosX3UciUxHBvfBe1YCPjygdm5SKvnMQMtpEM4DZN7ynueEj/N8sLPK8+rkvDsJPHf2dhWNM6jj3L4W53SkjXsHNKyurUnwjFe93hRTR+t4PWv3soYxp+yoYOwcBf9xBobbyTrrcip+HjR3ENEr2sM94rRkbWXMHV1v1dOhSMQzU076RaQ187zJR0WQSk7XSgz2Gq5jR4D3FPY25yvagWhnZdJqj/cGgC2sjnanJRouqTZyxm4ms0TKt9CQDw9U99QOWlPH7fTlHlm3WRy6hTI0yu44KJQfjWPw4CBQxGfNpowVasvsoNBwiXgyLx6tphoykdqucjlrYovAvpqdmo57dzIv8rXXXkthsOkpRXgXYB7to+cwO6gV7VJkBvl+lquViHOLZ3Qdv+gfg3mOk1BcVMQ4IfKMqBHOStgFwMybN2/IfkK5ljWWY5lvtIt1xOJjTr/h3JzXc5XfNZ//3Vuuww4Y9sCwB35ue4CIZz/It+sr4rm9i4T3WHzhi3+UwHNhZgA82bjI3aNeIADiYJ/NEaGJJeVeshnOz00r8slGh4HBBiN6ZSF+kwD0UMp73/zm3yriyXEYRWz+ABoMNahMGeXCk59AEwBmA5CF2HSujHACCjMqyDXYRMvGmwtaY1/iac+8xYx8tDt4Y9MYBVhj5LHpGRTYmPVm6Vp1NhaONyFkzjOSQDvpEyKX8qLWqjE+OaGIwfjYeNSKa0tRFQpk4V1nw67Wm3H9+lvK04IeaCBnYSNFC2qAnlkJD9CesqeWvrenmP4gv5ToXUZMDtWX9LeFk1zigGMZA4MIxsz5r/xuWiF9ZqDJJu320af0O+NH1BqqMu3DYFJx7npNdNQESi0BEcaW9u9u7yv665xW59DxN+e06u5Rvx/37t0fCL9gyAi4jY1pc85IVq2g1vVk1FsUhmPZ2G3o0kdECaDTES2qjPC9qgSCGCcANRGdLYqo1+qxs3uoaDkUXIBCv3co0Qp+Yj5DU7t793ZcvHBeecxrG1txb2kpnnjiKfUJhvxop6WI48H+bhweZT4b84ToCS9q0EHRxWgBJPIaa7fjzu1byg1yFKUcFeKYHP+KviuAvUM5ixHlO5Ejy32Lyg39rNVUCQgDz0GkswCfUlkElMqRcmzivANInqA0nlwETwOPUE95lc91WiTz3zziWa3F7dt3cx5WU2BM7h/yT4uIJ7+zDPSrKbBSBtVujxgDvb6ots59dvTGIJXv8QzxXDEOuRbUBzl7ZmCYBptgMWm6XNfzuAykeEZSOTMBGOud8+v4XXlgIyOK+rA2ZDQ2x935p6yn/G1QyPuitIuRQR5djRh8qFzI+JjKT6DOud3dVMTo6CCfe9YSnlvWk3RciIiQhrRYiDmnObYcKePeWHt4j/WBddiiU44gOZrPvcuILyimfq4NSk0/LTsITO0uA03PNfelIlk9BNlS1ZaX1zKNbcH8YA2p4XxD0XR1VY6+fFXizWvX4/KVy/H6G2/Exz72cTl8mFH0he/ZzojTDIOTjpeTOZ4ZWc2+VnSxEJpiLbPz0KySSlF6jAWIvUPPkhyRMBWyvqXL86SydUvHpFN0W2CO+ee9zMwR79vWAbCQm9kVym3lvhFBEgskARTAU6yMg30pvasc1UE6dQUQEW6bmBjQnGnHMQtqW6JMtOfll1+OX/6lX8o6x3t78dr3v6/9n/lLfVkpvqJeK/X1kVjfOK7juan1OdXHWXNz7kKNz5JXumYn6bEz83NaH1OEMFlHPBcG9hZ6oz8QkWu3oOenoBfPq2ug0i6+q3UC+vvKA6VnbG1sKBosR/xIaC+cY++F6t0AmB9lua3V1UF6CXOGv7km+yDPvp0Zg73559biHDZ82APDHvh33wPf/b+o45nAszdSje0dIp5j8YUv/WF84pOfkLiQI54YpER0oNoCPFn8HzxIiixGEBvlhQvkYNTkTcXAwVjWZo76bKHAKrZdpRr/7b/9v6KXqS7kxIQ2yCwZsCxglBQXShXcEfDAWNFGp1zMPS3ifE8UzIBauT+g6VhJko3DQIPzPYImdYbaiml4sAkhGJCS/RmFtJFJZLYckeE+nI9hyq3PzUYPoJZQTrUqOij1RGkTbb1z7248+fRTMrtFQ6UIeLslVUlyWulbbbK7u6rDZtVI51Sy+Zjay0bF+wDYtdX1BE9j44Ni91yf+096TkiQCCEnvKcARQCVPdD0pQ1/5xoZ1LgfOJb7JWpowQTuW4Z1t6vPoAVzHgDWMbU6IzxE2wS8RvI7qAOOVHODl4e+Vot2szOg3dn44zwWWzEFbqRW0/zgfjH4MlrUGEj0+4GmXiUv+h4jgnvi3jG0OD8GEMYbBhP3l57qEYETokAo22JASaJ/dyd29w5EBYPyCgURGjhjxzxFWIixpFQLxn6rXotWuxPrW93/j703/ZIsu677TgyZGTnPVVljD6hqNBpooEGalkiAAMHJHyRRJCSa8l/iv8E2JfurLYoTwGHRS7ZMifYSQUwcAE5AD0A3eqyqrnnKeYrMjMjw+u1zd+Sr7GwUuKwP3csRvXpVVeaL9+67LBYHiQAAIABJREFU7757zj5nn33izbeuxNOXPiIn7OGD+3F6cU4ZzCFot22ozzXVHhOpV385CVOtxNbOrsAvwJZeizhydtIYL1krR8K5H561WQY8E9cOTc7MxOuvvx7z84up3NjpxBT08PId6kwtvOksGe8cIAI8VgOelQOqzjtzWw3InAQU3wNU3yfjeVK29L808CSzcPXquwrmDDUTIPDeEez4YRlP7sFgJwFf7hMoJvMxBc5r1pkJjuO+cM75nVkNvGP8PDPUub/kz7r9rJszeqY48s5ksGhO2TVaGbE3KSMttVXEgoa152YGnN6kS32FXPZV1zO6yb0ziFxjbHJSPQ3JdrKPX333uurZtjY3YpTMXj2is3egNay9ZBfRpLH+/pJBj2zpcdgFsGcAyACQ+2f/oiaed5F9XPsHxXoluOK1xHcMuLyHey3wO9a2M07VYJvvxz87Du6qa5c+ngDP6vvj75lJoOdMUKLbjZu3bgnQ8/4AKmCxCIB3KAs5k+vhkKxpZmb9vE+i2h4fl/coA8Iq+BVltFCWXXNsIKi5gVUDbVgBA4Aqdb3JNCH4QJ0nmUBqgNnrbGO8R3JOC15VdQK4B87Dd3Lfzrp5B0bEfuH80Ir3dkUbpVSE+19fW5VNX19by77HNWrks2ZXStI72V/WAJBzOtvc6fa033NNAq6cx8DLvaaxM+2dzSIu1BFtVnb5oKvxkoWF3s7zZc2pz2mnG6MjrdjcSKaMhNl6h7FE66rhIc0P7WawCSlu1+yzZ3j33At6Bp2E4azJZL74YK+979qe0RsUdXTeV7QZoAUrSFXLkiJsCEBY67oAWM7FvTpozfpyttP9xLk/B4kHGc//37vugwkYzMCHdwZe+4//JsWFlPFsiGobvVZ86ct/GJ/7mc/F5OxEfPNrfxaf/8xPKXqIswxVZHom26DQZwoxAJTiUE1cmJ+J1157VdFJS++b0mOHKpX3mvE3f/O3cenSJRkigBbZCECFKJVra3JuEoTOCQSgvAqQZeN3xNGOCs5XGtsQsLIRcfYPIyTnhDYEo9knzpS2U6cX5fil85MCK3wAAgaWdhjsAPj6GAiBxW43pqZm5CjY+VCvzVLjiejMRnGayPaJLjc8pIg6zi/GiHmFFgc1CSdN4h8lCu++YozHLVtwBBE4sdPAOPgf44rR8neJhnM91Vpubsr5draF89lJrAIAA0J+z/NwfanpywaCOBOAIJ4jBptrEDyg5xrXJHPNGJeXH8rhJMorVVeyzvv7qSJMX8uDbqyvpQiFG3M7AIHTLQDQRUippeMtViWBjWbSqvi7syTud2oxC1OX3MKHeUrac9b5UYML4IS2iNohAA3nfnp6RhF34AZ1zIAynhGZ//29zBghHjE1OSVgOzLUEO32/MWLcfPWHVGunnzqKY13c309pqcm4lPPf0K9/xDqApSTcYdOxvrFceK9YgXuUe98+nRMT06I7kh03WrLpjwzN/xMAhelNQTjtvOJ+AnUyazfmpOQzEizEU2y2VISTVqphVnUBlD+UBEYOsxero/7vN8x1cANNU2u8eR8P8p5q9etAl1///2ysFWgoaxYHRr41azFKq2NcJbTOWbPSyDJX49TbXk/OIdFeUQZLWIk1eyax+cx82+cYGeT+Lf3jSrQ8r7judJ4KyI5rF2en4R5aqmMDeAk84pnzzuB88w64P3j39CsDSAcvKLWz9kmUzkliiIhlNPKAB10D7Ve1PKHrK3AYTfaO7sxPjoetCAiaEfGM/fibJfEe9E97AZiVAAeA2/eM9Yo7yb7u8GYwEaZV++x3ou8H2Xd/lEgkPvgfeZdcgbZImT8TBm3ra0+9Z95J9DkTJbnV3Tvsq9W16fXlI+XWmxREyeQlLbmUDWLou43G3Hx4hPa54aHUqnaYCQFk0pfzbIgjq8PP2Oehfctj8fz54yxM5/H6beo7opiq7rszLgh1JPPoKcgJvtoishlNt3UYubT6ubOqvJ9l5OwnthzHGD0PanUpJHKygQQAZ6I+PDdzQ00IM4qaEFgWmuikXuMBaawTV6bgLVkDGSmlvIdfAzOrRrRXpa35H7ckaL+5vqagiDYAyj0jIf7lJ1CTbrUhmbQczTGW6MSHQSAYv+YQ+jW9PFcPH1KpRsLC9nPlN8BbrETXA9bxtjxTxbn51TLS60o75GDUl5zfu9p+UWfUOpId1GfLnoGMC24xsz0lACpeoN3sw8365c1ZfYQc+ksM+urWuqi9+NxG/Lg94MZGMzAYAY+qDPwg//0P/drPHG42nv08BqJL335D+LzX/h8TEyPxTe+/tX4wmd+Sg4Ggi3QX6emJ5QNgRIKDQlbRxbo4YO7iohjfNj4MRpkJC1iw2ZNdB7gCQ2VzRajhxPD5sqGz+ZrEIXh4bxsvnws2nE8Aqsake0dOR444dl6JWmj/G8DR6YRmhzqoGz2GJSlM6jkppOQWR+LCh31HuR3OHzUg7jXmDMSRGMZOzVW9PRkbIAIDAQZT8ZBdPzBymrMIOijvpuZpQJ8kSEmGgpIzYxrRlU9fowQ9+V6G9cnkrHZ3KC3XDpFroU6Gn8CaIw/TqV7+DEu5kgiFFJ8TDNmQ2cnSNHzw0M5ztVIPD8HWGLEURq28JGzOty/21GMj47p3NSG8RxZQ1VHmwx60nlHFcTg3OpTenDUpJv5tarovQdZ08l3uA+eM/eCUw2wJciRarVZZ0bNqTKqhf7MGPm3+ygyNrJXiIVkT8+VWFlbE/UVALgwvyixFRQQ1auQ6PX+gdY484kTTnDjwvnz8Z2//45UbtdWlpMytrkddalnpoooVC0UcJ+9fElKuzgi/ayIVJU7qgllbucXT4niB/CcHCe7kfQujpe4REUgxA3ZuZcD0SE7As8SnhrJNhHf/e6LeidrjUbMTk1GvaxzHEfVHBdPJtsK4JjzdkOFfJRq+w8Fi1UwpdYxFcGhf+i5EiAfKR1V1251fz0O3BREGRruZzwPRRFMIaG8W86ZYNLiQu93Pmc1qK/2+Kv3UR2fMjEdetOmo+1xHQcgea1HlYOr7zDHE1gRS6FR6lFzl8r/eymmQyZOzr8yoKna6j6IBjeu4+PbHMv9QLWdmZ1XQKe9tx9Xrr2rdUwdMnsT4kKrD5djdGRU6wIbgOJsvlcJDsjEEsigLdaDB8v6HXuAs0e8f2ZqeO2aaqu7L89VWeJSH+pMmIEgx3AfzkoZyBvMcx5TnA1sqtlRPyeCAWaz+NrOeNpeKEhapHD19yJ8xv6PSiv3SrYNHQDqGw8PD/p1qFzb9ebH18ZJaz5rdhNAHQfCBqD83IwTZ8MAXzUFKVgCuS70/RI0bbcP9DwphWGPUisliftlsJF5JEhr0M44LAJkUOoMM3/yXQfwEI7jXRaVtogLaQ1uZ2sRWCGIxWF72IvYt/huVdWW55u9UWldk6JaVgXmPkynNuOAAAZAEHjP8yL7Th9Mjt3YTK0EAngwVMhQ8z1UdrFB7PHsuVxfrI/pKfXypNYTqi3Hm83gMiG/O5xXLVMWFiSe6A/zxTwxbubR7AfmfH1zS+JCjVpd19XeXQ+9EwQqCWroZ8VH4TzcbzUAwX0xXubEVHoHYwbA84PqUQ/GNZiBwQw8dgaOA8+9fXzckfjdL/9B/OzPfSHGp8bi61/9ijKeOMpsgIuL8zE1PSngSV0lPgN/Qo+BioIzgjNskRhAExlIfwBl0zNzokt++9vfjk9/+tPahDGs2UeL1g/Dos1eu3ZVmVQMOZkw2oA4CmlHHMNFFpUxWDFSRqhkRh3FVYYLxT79PJ01RSvnZh6h2tqBsbKtQReGwKDHxzgTknWXw8p4pgFLih4gUo5W9GJlI+XZMxIeqqFSnaXoPfQmS0VExsk8u97GzocVNO2A0UvSgJprECEWQIfSWCTfde3i1Km+ZGFBRpTnAUAzaOUazuxkZD/BKZ9qlsJ0K9E5izImx5iiRnSdY7gO31MrENF+aWqeQQDu1TW2SdM+jLGxSSedZMCZc4wuBh2nm4/qP7sdzRHnZi4ZJ3PAesOo4wQwBtYIv+d3dqYYI+dAwIp1JjEI5v8gQUG311FPTxxKss6NBs3HH8Tc/IIytC1RHLM2Svcbvb4YBM+dD61Zss3QXhyo3qoRV65e1T2dP3c2amSRmo0YH0WshbYYSOrXU4hiAxEjapNDDhUOMnVJT5ynh2lmzrwG/ayUfShUODLuZBmg6KldTdSVOcBpfumll0X9Hhlt6T4kj6F1kuqu+YwzawKQ4H6p8eQdNwj6YUDxZDB1pAotkPD/EXgaJFSB5UljOgl44ihfu3ZdewjAM530kuz8IcDT53Km34yHoUYKjFTBcJ9hUDY6vaeH+R6ZYvt+c+iAVxWEObjGd1IpdzpUj29+aj4ZBUKyZjEZFqwNAngEwtg3eS+c2WIsvPusR/ZXWBU9vUuz/YzntXevSwhLwBAwFKzZoRhuJp23NYoK5x0FC8l8ZqBoL2vW9jtx/foNUVANGE3pZFwZlCtiQYn6H8l8c6/O8nn/qwa9vM44rpo9diDKiubep5gh2wkHKnivpDNQeU5VQ+lnSo2n6NjKirv+k3WcDIuZuVkFGAWo93b6gQX2Jwe6jgNPZ0Wr17MoTRV4KotX5st7M8/UOgfq48l/JwBP9ZhsMMeIC+3oOafOQvaiZEzYRguvWUW5v7aLCrPrSRmL7ZJrJ8k0IpylNX6wLyor7whUW1Rb2dvIXrLHADwNqACPKnEoLbCYR4/JfzfV2nPk5+ZSCbLw3Pvm9pYAo+xM6SfN/kldNT9nzNzz1MRkbG9uxvbmVl8dmH0Qdsn41GRfhTntULbEITBp28F41Lt2tBULczN9HQLd7/q63idYRP312mjGtes348zZM3Hvzh0BT8TxeJ/u3LktBhfiQooZFU0Inq3tmYMgzC3nZkwEIwHE/EwCQ4/17AYHDGZgMAODGfiAzsBJGc+D/WZ8+ff+MH7+F38+Jmcm4mt/9p8FPGk6jwO8sDAXE5MopHbjzu27yuiMjo7JwEE5IgtUFXth48b5YaPOKGbEKECjh8rbddHfDK7YZF13mEq3C6LeqL6mgCBHYb3RYwyh+zIeG3w2b2fguCZGjd9BT8NwQbXtA0kaUkMDVMQ5H1Qa4eG+c8P4nEUzELMTJHqTapqgJ6aDkg4H8vEP9TsoPbfvP5BzN1VqXKQiGlnjiJMDvQ2j4gi46bBZt5XCO/4z6V3Nkn1AhCOdTj4pGoR4UvYGTRXh3axnLZQoDBrnAtgZmNnhqjp/PDdfH4NsMMe5mXfXJvEd7gPHlGfP3+XgtNuqhcw1ksIWWQ+Wf2K4VRvbq4tu6zFg6KE8ZTZ0WAECgaFmQxQmjDnRbWVIJVh1oFpJgBrn2IfuRFuR+/f1fYt9cBwODNlR1hHUa9bE+MSYginbO1sxMUVNKI5fL+7cvq9enJNjozE8BLAkyNEI+JqcU33cWmSci7AIdODhlihfHRicUY8HD5fj5s0bUqZ97tmPSgkX8NME+JT+rwhwrG+sS4USei9xdSLyAPfz55bisHukEupsuGt+kzaZDeFFvRZtGEDaCHoWQmPjXvne0tkzUe91Y7T0SbWwTq6VFCjqZzxr5DzJhmad5wcFeFYd0pO21ZOAJ+CbGk/AEhEOgc4fEXhyPvYGi2/JiS41no8DnghTST221Mj9Q4CnQSjPxsBT9fipkd2/9aTd5j8Bn2rPU6MVzz29PwRhrELNeF0vTmaK44bHxmJiYip6pbXPuzduSlyIjF+vUML3d9sxNTGl9w+2yMoKbVYQxOplH8YuLATsA/WBQwpCch32dlPxTY/tD7wSHPO8eE9mnN7fDR6ra9DAspoN5fd+9n4uBnqmveoYTd3R/FWf4SNrS2JTZPXItCeATcEv6oWvSiyOjKeyq3X3wE1Qjb2qrkM/y5Oev1VtTTG2XWGv4mfO2prNw/EE2nRdINixjKeptqyL7Z1kUGQf5+F+9p3xAKz6PaZL9pu17R7OVj1nDFXgqf2nBDnJeCpwSjuhZjO2tjb6GU8ysgTnYHHI9vZS+d5sJO7L7bCYl431NamGJ5U3hafIsPNBO+H2ndup81CUYAGZMEt4LiiRq34TFXvUdkdHM+ACS4Dvd7qyGS5FYQ0gvAbbCfBHAMGZauYKgMyxszMzsbm1lXZmdDSmJukbmoFdxo9fwfy43IFnBtDe2N4RwH5w755oyMwzt8SzWJinBVe2muHaDgJlVjpfZK7HeflTfVpLgNF2bAA8P6AO9WBYgxkYzMDjZ+A48KTGc3+vLqrtL/w3vxCTM+MSF/rCT3+2tCHJovmJSZx/lBSborjiqEOlrNfo+XXUy1FmutACTYNSZL6TNVPIiH/0ox/tOxmO/trZwmH/xCc+3qdYYXzZ5G2MM6qZNEUyRnwPR4tMzsrKqv7tqD8GjyisgacjykjC43SL0lOId5wXBwNjacfRALNau2OQlrQwHLUUWeKDMbt27V2N4fTSUtyTEE4aOFFsh4ZitDUs48t4P/rM5XjzjTeThlloSRgv078AOZbpZwxkJXAmnCV2VoY/H6Hm1OrxxhtvSqwBoMjvcWQtRkLmM53HzHqaMsQxZAcNPJ0x5N4wkhhTZx0y65ztTfgZ/9bzVqN71ke2SVHDcYH+bN/hIMJIa1KOhp0cnIa+MFWhSisCPY4aYV2OHdeyAjJriXnEYeB5jY+loJCzPYzZmRQMOQ4DlG6Ap1o61BJ8rq2viFaLTP/Nm3eC5Njq+np09/diaXFGmVzmIZ3QnpxqAB4Rdmi9U9MzyjQ2h6EvzkZ7/0A1YdTx0qsRSf7Ll56OUajeG1k/Rf0Y9NjxicmSnU5URGaF2qTJcShuUCg3+9dmDABowDnznEGKEWWcpE6Kam2jEbfv3I2Z2TnN16uvfj8mpqazHUEva4uaSESWDJqy7seAJ+1UnF2y4/9+2c2TdhuDgf8SGc/quR4Hgvu/L8BBYKgoRVOzmPfyo2U8DTr5jh3ovuRwuekMqDzaeoafkV2zkFAVFL13ro4ofJ5fswg4Nut7J+gyXMl4pvvJ3icV00MEXEYFPKlb410nGMizd6aKezErhP2QAMnQyIiotvS2JGCBuBDAE9AF8Nzd2VK7I4Aq7yv1zQQXs0aajH0CVLAcgTcovwS7sh1V3qnrMpUhU5/jmmptH20Mkdn2ZIrU9W7YCTfQ9J/e/w1KOS/rvZrptN2prl+BGNXxp13ymoIJA9X4kbUNCCjrh+CNsqoELodHFHBaXl1RwJV9EAq9e0Oz93qfrq7TkwBuPr/3Um2dZeNZJgMkVX69F2cLkghUbY8DT37A/R0e1kQLpqQFOwLrxIHCDM7ty3ZYsMhUW9sRq8NzDw5c2H5BXadOUiAMEb4itEWNJ3sSNemm2hJUc7lGCsOlArkDiqYlb26sx2gLob8UHKoGI5iPm7duxtLppX4GG6qta29pz8bzURuqXfqGjpWgYEtB3azXTW0IBTu79Jkeiem5WfVihX3FPTIW9nj2VmwE74gzwdTlk/Fk7M7YYpN4Jq41xt5A+92mdrXViimCsBzfSG2Ju3fuxCL9rAt7hWAP84ztYH93yZHo3aW/Le8r/ghjcXZ4ADwf79sOjhjMwGAGPqAz8Bo1ntFJcaFaPdr7gDgynn8QP/+LvxBTMxPxlf/8fwt4Qktko11cmCs95ciwbIpWyEa4sDCvrA4tSSyCUo1Mq56IHlhE6OsYniH1GMMYffSZZ7Le6jAd4n2oip0DCa/gUGXNWorL4KLhJOEMvPvudTk+9LjDuDmziSMh9boSMSYKys9oxyFwurggg0B/RYR9AH4ClNSE9g51PehEAJnsV5fy6Y50YiQsTuPopNwoMgilvhBncGV5WQCEuhKk7blJjI+yWgiWqB9lOvczszNBX0kcVehqGF8ivNyHMwFkKvkZ13QWhTmzw8RccD4cQ+aTWiT6T+J8QDOUGm6p7eS81LhyHgwedbc4opxLdUu9Xrz6/Vczg1Zk77k3jCbPxL1Bs+YqwawFLJy5Hm5mRpEWJJwn62NDwhB8WCvUCCubC1rCgSz1mzwvaKiANv5cXVlVTQxrAmcJpxonx4CSn7EGcKYO9jPwgINoFU0fx1ySaedDFn9kpKkMwsjocCw/XI6PXPqIaqNYaw/uP1TGb3VlJZ796DMVp3hIDv/m5oYcbNZHPg9UoYdiZXUtmsO0E+BeuaeGnu1bb72le8Wxpycdzvfu7nYc7LWzrQ60XwSdJqdiemY2NjapUaKerhE3rt+QuIZrPFHeXVxAGOtQoi/nzp7XOsNJIQPKGkFRcnZuVk4gGQMCIfNzcwIxrD0AbVOp19D70W+PAc0WB5Y6UYm85HvDmnZU/jjl045iMrsNpAqfMiNQer79T1UtV21Njmr9TqIk+kwCcD9kP1U+8EiqV+uYjPv1Gzfj3Nlz/TruHOKRoJjPWSu1kTjBjIpnwl5E0Eo0UWoQKwrYzlSxTvKTwEbCKAWEsIaV5S9BuOPD19T4256jAnq41sbmZnHY3+/G8xmSGWIcZHiXV1a1l0CxP3XKoDFr4AmKMSeAMFpLUPrAO4a4EHsqQa19nHhaNUVPLA3eB5x91hVKr95PeBpqTSXadlOURsoAOA5WAgIroqOiyEublc4RzXV0bEz08vxkf2PYAOPjZJdo6YIgXC4df5yBroK6I5CS+3QGB4/Wk/fmpFgX0Z8TRLMs3CQQq3YmDMvVwMwE1NH9uHP7TuxI1XpB7ZEkqaS9lwDAYYyR8RRF95GBR6covVYBN/uGAR37tzLYRbMA+5GiQaVlVKnzzrrIw0KEL2uuZHKZC/ZS3tVbt27Hnbv34uzZ84EiOEFNABdrgP2aACLZW/ZlMnOwbtAfwFYDdNizyKDyJ88f8ErgGPvLXsPtIZCXe0dD4AmqLTYO4IWNoKUWtoZ9GdBn0MyxmYnNtjnYvFOnT+kdAXATsOQ+mUvWEO1rnn7q6VQE391TOQFBU8a3u7snu7G+saEMJfNLAGCuqI5vb9G2K1tNoRlA8KDWqKt/535nX/YO5fdTi6cUuL59545sd2ZUMwDNw3/yiQt9X4A1xV4MMOWeXN6z296JtfVVzR/PyD4I7wSB3NOlRynP3Zl0WtDx7mIP6V2uWuzRUTGarHiudV1PxfoB8PyAOtSDYQ1mYDADj5+B1/4kgeehlDUasbVDtm5UwPMf/eQ/jnPnl+Irf/r/iGqLccHInD2zlHQrWqbsH+hnZ86cFiBhd1Y9BDUoxei6ZqMPEFAlbFGP2FGE8y/+4s/jZ3/mC+ptmDLxPRXlW3iAKD6OF040xm99M/tusSHjmFPLVIsjOhAGjjFYkIixQNsVbXN0VH0ZF+fnZRSWHz6M04vzauxMpJN7wM8gSossuvtUOnpupx+w7Loi1xky22QVMeZpVLJGIyPIWQtrgMJ9Wi0QA4pj58wtDiD3DOjFOTB1lag1hhsDxN9N5QWUQEe2ih/gAdVhzs9z2trcjrfeekeOIgDLsvbMC9955ZVXsva0OaxoLX+3IBSUOWcTUhkxW0hAIWKOU+kQBb491aBxTsAY909vQhRZU4xkRJkSnBEHF0xVUjQcZcyiAqnWO2Rf5ZBl1kP1gd3DuHb9lpzod9+9Jhqf15iVb+V0iZY8Kvo148ORcP2Qa2KZR9bX/Nx0bG9vaB6Iers/IQ4P33VmBaGhGzduxSc/9Sk5pIAIK0zy7ACyPOPLly9JKv/uvfsJ2Ohfe0AWEsXdlpyl6zduKCOFMNPk5FhsrC7H1MRY1A5xpBYkssTaIxC0vbMbszOToivfuXs3zp45o3t+4403tNZw3ERxL0InOF2MizlwbaEpoqwZIus7u/sxMTkdM9OTMTREZklkND1HRfODiH7WHNM3knNnFh9KWtayytXtA6R0zI9ndx6/++QRzlQB2jMTbgD33jNUM1LHqYzvBXOZ+UnF3oYAGFnukwHy0f2QDbGgB3tUrt+ka7On4KRmexuASbqAVVpodX5YE5n9z/Yq3kdOGut75rUyx+mkT+k5ZfuXH/4hcwlqIpAyOTktih/v5KVLl8UMgaVCe6vltRXRr5+kBo12KTttBSdOLSzE6vLDWCfjPjYqp5p7YU3Pzs/JiUcpGKcfIELWCG8YQZX29lbuZQRiCk2TABF7GXPAuwa4Yn0CPAkKci6eP471XntHWf7ZmanolR6ZErsqdZbOHDpjedJMeA0dPesj8aak5x6tY6/B6npKMJhKvZZz0juB8FvnIHtXoxCNgjC0ZNWEJz2SfbGasa2Oj/GwB3gtcBzvp98xvX8IsNUaevcfFkVgnjvAUHT4Wk2U/6wQzCCMxtgP5KSybQLPW3Hz1u04e+5CNIdSO8AaCuzHKF0DhtiDsRWz01OiDfOsyORasd3fcxa+yqrx/uL9nGfNfsy6x3aRsSMoiE2xOjPHsmfyM66DXZWNunixL4oFGAPYT0yknYK188zly9qD2L8pzcAmQZtNQapGPFhe1trMLCSBtQya0eYHe4BoXIrCjYqxhf/RPiDjOa6fQ71lTMwJQVn2AQJ0BI8J1gHc19bX9SzQAuA5QufVGpZwIj1092J1Nf2DU6dPq40LYB/QTqD9zNKS1hXMgMwKI3zEPk+dda5zmDFsXs7+q+tweb7YzwHwfNwOOPj9YAYGM/CBnYHX/uR/6UWto8h3qJ6gF+29WvzR//7v46c++5mYm5+Or3/tK/Fzn/9pOf5EHskWkim8dvVqfOzZj4lmRSsQNmEoLmRBiVJmLYRbk2QNJc7a6tpqTM3Mxq3bt+Vo4FQBMoiyA/yoq8AQA2hdK3Pj5o1CSTxUJnJiakpRV6hdGBjG1t5NOXSMhbI9pWce5xetlej/nduKYGfLjlosP3gg6st3v/ud+PhzH5NTybiptXNRP8dWgSdG2vQoU1P5U05padBtJ8bNn5kG1V+V2lGJHkxNqSaPCLqM796efq++l6WhtB0ZC+qwkABSWX/tuwvBAAAgAElEQVST7T8wiFevXpGyJCIHpktCSWUetrZ24u6duwLWOB2mOuEQMF+mK49PTEW9MaR/M1cYe44xWLZwB0ZPgG5xUYCe62fGeUTHp/px9ll96knGkz3eqDfFIbEDz7PFIZ+aQnApTamzR6YGMk84D8qk7OzE6uqGQBsiG6aCWYAhaVH7irBDgbVTBUDjvvmoLqqsjVRuHIuJ8awTAhzjqPGsuX/GhmPJ8UTTob5yf2fOnJWTArUOYILTwjpPQE1Gh1Y9Ga0nc0oQg/pTQBB4gMwvGWgyEahhPnXxQsxMTsTEGJmoVIpmvbTGxuVgvfDCJ+Pa1SvKkjMu5hYgYaEqHCvmSOJLRfDD8+jaIO6PgAjP9s23r8VBBwGoOYHOLFklU5vKk8qY1Zv9PpeIxrDWHIA4CWC6DrQg0kfkbx63+fWz9YX6WMmRvu9XH0f3rWY85ZQf9tSjlbVQpcQe3UtmKfnQJiMzFfQtTiEp1ixzx96yu7OtTDnUTMYKkMiMSKnt5j4KGOA7OKk8D2WKT8iyVW/yCMwXhdLkhMp55dolL/zIvJw0F4A+suzsi9Rdcgz15tw7zrzq/7a2Y2J6MprDQzFSausOezWtTVpA7GxtqkctARHuh3WsvWEcQDEpGicBGNYG7xzZoQsXz8fdO7f1rpulodripewryjui+TrsxcR4ZrNQIUWNmSw978w+ma7RYQHP1Dei7i0BFkE5ZeJL9rg6n0eZ+KPghQGowWpmy7NVkM5VzsmEEpyymquATWdf7ArulYBZCsalQvit27dU+835FHAl0FiouawLly68ZwGXwIpLMlzuIbVZsQ4aAlJ7HbJfm7G1sdF/r2nD4Uwua0pdgHpZ1qGykLK22DtcFkJg9s6duzE9O6d5Y+/hd87UEaTNdmit2NneEYhGBMc1xQQbHCwww4d7PhKIY6/PshHGxryxNye4y5p+2xeeLftrlmiQHUYQMG0NthOfgj3NrCKrG/PucR4yszBzeGrMNYAtWxWFmAXMO1Rb5pTvwHhhb8bOsh+bAs59QtElowg4p65/fHJC2UauT4DOfcixMQ4kJH2agGOWwriW1+q8WpO0o9lr6x4IclkjwX3DUU0/dy7nhz2W62A75uZnY3qS55usE2kTiy6dLAKO5ThpBxAUf9ymOvj9YAYGMzCYgQ/qDLz8H/4n9fFMjXLk9DHu4/F7v/+H8bGPPxeXLj8V3/zGV0W1JZKH2MmTT1zUBgz1Fvoj0vsYEqKICAmQnZyZntaGKTpOMe5Q1OTYQkvs9fpKi2zSr33/1fjosx/N2ofyH1m8qamJIPIJ6KDJuZVWoevawEppFoNN3zLRcVPhUb3lBAg7pS6plZnWw6TsciyCBoz15Zdfjuc+9qxodIunFmNleSWGhxoCbE9/5Om+wqANpR36qmiIakwwKI1ChykS+BgzQAvaP3JWa3UBBIwOYAJ/QXNXaGxkt2jAjQE3rYzrcO3MzE0IdOEcWBBBYkPDTTkAaeyzPxqO6trqur5rMRHGyXEYRY7BWNKOJCmhCBMl9csqqq5pBPBglJkjnGy+m5HxGc0la4B7wMERzShCTixZF/p88uwA4ptbm2oDQ8aScWd2GIfuqMZKsksozZZ6WWcQ0kFtC0Sl+AL1lkl5ykxGZjxv3rwlJxZHx3TcnKPMWjlbgkOAI5TPs6YMN74+ThDfw3kR6Nhrx9j4hCLbUKUAkswHGR33dOPeuFcy6NwTYBDHb3JqSg4RQJj5YH0QLV/dIDvZjsPOfjxz6SNyxAE0BD1UizwyImeJ5vT3H9yPJwkqqOfpgSLn8wvzum+eExR2AkCsK+6N5809mebF83SN7ltXbsTuXkfAE5rtULMmB5/vpbpyZoSyz2U6cbxPfJzxOA52jmefHgcMq/uhxZJEU1SAJoMDJ32qNN4fnvEsoisl4wn9GdrhmbNn87SlNYtATPm3r7extSWKelL80/HmeTDPrANqxAkupPgYtbg5Z577apbtpIznj3JfghLK8OW8m5aY/358xlMsi73daBZxMRxvsygWF08JqAA8xybHo0Ht39i4Mp4Evq5cuRbTk5Pql4jA0NR4tkTC8eWdgjHCc7j/cFlrA2caauTC4kI88eSTcf/BQ2W4qGPnGQFIecfYGwEm7d221vkMvUKh0cJmOAwBY4JqFFZPTY4JeGKWuodQc0tNbr8u86hGszzQR+ozs277yD0/+mtyms0+UaCh0tPTIjrsETu79AtlLx9TkDMDRxk8IOPJfgDgWZibj1pZs6wVBwmTov7oB1DZD0KUX5md4PUsMH8Yoo1SosC7zVzCKAEUsr6kRq4bSSaC/uq1rElNkEz2jz1tfnEhKfzjWRuKHeG6PBfsAGubDCjZOxRX+b2z/lXgWc14MkcGsbYRgHeCO6xX13VyLrdiIcvJNR0IZD1gl7AbtO8hiEmPy36QE0YBMfFmQzaKPZnaY7ONlIVuUE6yJ39gZ7fd71FNCQPngU6Ln5L0Xe77UEFGiw+y5tF5cGCJVisEMyXeNjauQAnBbQf2AK7YQXwSVth4yZZ6jZL9z2zskuywss+lPQxBU4AnrbJgi92TAvuixg+YvnzpkhhXMLEAzfhcjJVnyXpijLJzH1SHcjCuwQwMZmAwA4+bgRf/j//hCHg2mrG7i/hLM/7oj/59PP/C83Hp8tMCnj/z05+R8aOR+IXz59SYme0vI/qjce/eXWWCXn/rbW2i6jlXJNMNCNg4s6ajFdvt7PEJnQVD89xzH48XX3wxXnjhBSm+QUGhbu3goB2TUxMChw9XVvpAJUEENVdDMv6n509JPMBKnxbR4f4xbjhiRHfvPrgfmzvb+jtjRJ0RIEc0lZ+tra3KuEHxQoQFqmlK0ddkMLmuhSM4dzrL2WfPDoXrW7lvwKWMcmMoGsOjMo6KPJd2L6bu4bzyIfPbBEiVqCpGHyPI8aYQu80I95h05KTC4bA7K5V91xK4WCDB1NDM5mW9KmPh58wRAiPvXr8pR4TvAKicTUyqXVuOIX+KXr20VMQ8qDHlfF0BNmVyt7ZUZzQ5PSfAeePGzb5DxjluXL8u8IajAUi7c/d2X8VWPc0QhZqE+rpdWq/UY2Z6JtpQqEvjc0fU3dqF+eFcqiUeIkJ8qOfnHmvVgADPKqP+HUX7cfI5340b1xUFxxlQje7KSioq02dT9cKN+M53vqsWQHYETOWWA9lqSf2Q6DkODuvi7Llzej5kTVhnzMVHLl2Ove6hotf0vmPcP/7CC5pHC1XwbKH4rq4uqw5ZdajUIu3upnBTyQSIDoxYyF5bAJL7MP2NMVlgydTh7736duzuH8ap0/MCngAp2K0458y7abO0U0Eule95rZgW633FANPv+PGfP27/SUCTLWGcnapmrt7v+9Us6Q+/RmYyAYlZ6wjoerSFx3GQ/OLLL2uOea440TxDU7P5GYwO9kACQ94LLOZVHQvnZY1xDM/BNX8ngfLjlFCfx3PBNScBaieAzpPO125vq+YehgFCW1yf9ySzuLtxZums1snrb78R5y9cEPBkEWTd/I1YOnUqdre3YnV5WcBT7x7OPbTAUqu5urauDIwkhQj8RU/00729DBywblyfzn4C6EhKJ7Xz9+P80ikpVAOw2nsH/Yx8jd7N462YnBhLZd2SSa7OUTXo0M+AVijaXkvVjKfnNM/zqOtepb7674AN8Ctzli2pso6WYEK7vR+9ek37w8zUtIAn38tsYNaMn/TpljICZ/U41sEjX5drHXSzrle9m0s98RHVNnLdlVYqVjnOcIQFkwDJPdkftdY5syQtBCuYc15sDywYWCvKNEudtingaS0Anp/XsTOeXMUUYdXxqsY/BdfYs3hnWGtWmM/9OPvKMhbbB+wulNb0FWqxs4WC9/k+sHbQ0awigCegjWw89wyQlLCb6lV39Iz4GVRo1h70Vb4LownWD2O1+r3rMylNoCSEOni+z/7NGmX8fqf7wT16tw7l83LA2bbeLb/yeR7E1mYyXgRQCw2X+bPYl4KzMzMCnvTJ5XuT46jBDymYgF+CXwVwJbgKBZ4gGMdlK53BZzADgxkYzMCHdAa++hv/fQGe8HOagaptozkZX/vaN+PHfuLH+VG89eZr8dGnn0oHoBfaEDHKgCTqJJJiSG3DQfQ4x+5u31l15sKbtyKd8nATtGLoAJlsrmQk2KiJykpK/hCZ8jEZJRx5R1vZ9G3srDw7OTapBuemj3IdDJ3HwnnlNNd6sbJ+1HoF44IhxCAAXDLSOxGd/b2o9xLE8F2AFFk2R3LtLGNAjmrUUmLdRsmOl0DAMJlWRD+O+v/h0FBT6HpP0Xq2d+Jgb7eIPKR5MVXYSrFcW7VAarOA4ZxSZFSZX2g5xRkgUp8AJGlv/O95S9pztmmxY0xdIb3f+I4zqxxvOXfTlUWDbtMiBYGnBJ0pqJL3TwYUZwY11zPnLiriy88Nhpxt5d54Tpyf+WX+kxLHesp6YdYIx0M/JruIdL+bbyv7srWla+FA2UlPoITwz2Y/c1ato7IqsoC46hhTrIr53FhfV9aHuk01Yi81WXJuC03OtUyO2memMHuEKpAwPBzbW5t61gCGhfl5zT3iHgQNJJjSGIoD+nWOpCAWmU8o7JPj4wL1fETVbafjx3+sbcAOz8x1nc44wD7odRHAGer3KNW4Gs3Yool6pb3DlXfvxkEPOuC42h9Bcwaw8p5l38J0snH6ib47uOJAy0ng8njG86Tt8P0ylFXqrs9TBZ8ngbIq4P1hW28elz0flSWen9fhBiQngZn9LnWde0mxJjtd9hHmnXdNwaFSa8c75DFXAaD/bsVLO9EJkhjBo1nLKv1Xvy1gy+fhHUnQwO08PuOJ8yqhHKrfu9nX0dRhgizUEXMv7YM9tQ8aU/1oiIJNYGSU/bNRjyFaUeEEj48LyLBWaSPCPSDWRI0myuZ+tydpP7G5LUBqYSP+pI8hIM2MEYIkww1AXFsKo2TYobRKQbRej9mZCQHP1PXJvcssiNwjev1WGxp4ab3hZ+HjXRtqUJgKvKm+W3Bkec/rEk56+OCh3jFaG5FRBJTw/AGMKR6V2cSXX35FHVVZT9TDNvWuIArUk01kLyBrntlVWrIkKM1WJxHDI8O6H0TWWCPag1GHLcJAnBu2BRl27OtoEYvj/eY9FdVWiwHqcAJiPhnYpLVTCgDdu3c/HjykFzHshqSMs9Z2dhJY0W8VRlFmGBGvEfVJz4H1QcaVD89TATH2cYIphfLPucQgoZxC7VS2YvHUqQw+j40pW0hdpBkrCqK2UOmGPlp0HMbHJV500N6W8FmyRdKOGaDzJ4EL6KusS4ka0TZIZRwEOHb1HFHXR21XGf/2tv6k/OTqFXop53HMs6jg9Xrcu3tPAVDU0r2HY+exAwpul4ArCx7aNTZIa5SetbTzQuxnbFR2WwB5eEjlSDznp59+Oh7cf6B16mdE5pWMKnY1g7m7+j5zkboCQ6rvVDZZ7YxyvfBe3r13NwWgpqcHwPND6m8Phj2YgcEMRMRL/+f/qBpP7DCgcbuIC33py78fv/zFX4nD3kH87d98Kz77j/9rbayt4RHJgic4O0j1NW2cGfWuNYdkfNjEbTRcr2fxhaxnoTdeeQSi9mUfxG99668FIj71qU9Jxe7suSUZV2ovs+4qxU7keLhmD5GLg1R8gy6kWogisALIYBN3G4TGcFPAM5ucL+k4Mpxkxp566um+o7m9uRbDjbqMstshAEAtUsO9cV+MBUPpNi/cQ1JAMxNKtkn0VxTwujXV/MmJbLXktDF/UKEuX76cins3b8YForpSo92TiIxFdFzT57og6gEtAiGa5/Jyv7YGWh3ZPK5N5sOUPdehAoCsAutMGlRbADL1g5zXtFSyRAZX3A/j39vdFUWKTBDjIMpNtpNnSwaR+1d7hl46Bga8vib3wL0zR5wPh8RtYZhPspR8ko483Qe5uwDUuZm4cuWqDDsRdANQqxgzj9RfuhaXZ8Wzc2Tf8v2ia6n2LXsS8m/mUXTiAspdx4MTuX+wF9mbLuvBeD6mfDFHFi5CCZZME/We/Az1WtbqUZagrrYVzZExObHQr4hw45Dg8ODs43BDR8Th5BjWCs+EuWBMprkBglyrBtjeb+/2KYdZ/5T9Jw0aWcsr6+1ojQEeqOzuRudgV84sAQoDTxxz3mk3iBRwrtTXnbR5HgeQx4+pqnxWjzWQMDU4s/bp5FcB4vHvcH5ox8dhmLKLBZxwjMZeqyuzxvz5YzDi+3LWdVOZwW6fau5MFPPO9XCwTyrVrI7P1zADgfPJkSwZ3iq4fD9gbdo815ezq1ZMZBgf/ZxES67R/6TUiSUqORKAgrZXmlkG+yE1nkOtrHPe2+9I1XaOQB1fOTyMddYmTJUWwLcWQyPsvxH3Ckh7+HBZdFRA0r5ExWaUuVHWqdTcs9+4tpr3FXEmGCV8h/VLKyEou1OTU9FssPoALDt6D6BS/igfP79qEKQ6//kOECBKRs3xD/OLaBzAU4yNbvZK5l4Ax9g3PlCSyZwh8bK8shwL9F+U+m4GIVknZtxUM/OMD1qz31+eK3NhpVfXJkrRtg0LZUP3j83TvDeT/s51+oC4rAe3h+G7nMdiTWsbG7JBVVEwxshz4ZwI6bBXeX8gm8vv2X/Z23hu/On9mfvhd3yX/Yj/OZ77cFCWvZASBwUZUN8t69dAEmCXCuhJO1bQBWegu6/9DltRDSx5X+AdkMr71na/hhXbwvOQjSdrS7/Osi8fdPbEXILyynh47lCPqUkVyBxuJRtElO8MHrIWAb/8nPGb9QOQfOLiBc2DbYKy0aV23hlP7okg8G57S8CSgA3vAfOFnef7zz77bN9O1+oovu+o9hZW19hYS36VSplGyNq2ZcfHRrNXtQONg4znj7IjDI4ZzMBgBj6QM5A1ngk8SW8KeNbG4rd/+0vxxV/9F9Hp7sW3/urP42c/99Ny5qHhUIuG4UO9UzUxUv9M8IhjRf0LUVHAIoaCzdLOIDWfUEClzqj4MHVMWXODMb93/4FqDRVNbDRiaemUMmgZIY7Y2d4STRNwcPbsGdFulOlTVmJPjiEbPSCDujqoOThdNupEH02RpBbjnatQaWdleM6dvyCHA7Gbna31GCm9E021xXhADebDOVQHVDIRGFKAkH/njKKVeeFsUeMJXQ3DxxjHx6E3HchgM7cAZkAiGWUizThBOAbKTMgAZY0KTg3zD3CgYTfj5ZxHYJE5TuGLrAFNoSfGj1EGfGDc7WzwfDTebi+GR1LogWv7fBYkchZK9YOlSTr3AdhnPERvuSZCQ/nMD2Ntc1tOJQ4MDhb3YycaY+3INuOi7pPztUaTjkcgQe1g2qn6yHjqcahsMPPFPTAmouCMyYISzphmRnhb1+DDs7VjaAEqBFJ4NimKlI7lmTNLAsvp/PT69LGdna2+SBWOCaAXJ5XzQ/cias/zHCa7rXVo5zbbaOA03r51U+ufZ72L6Es+mLh3935cfOKiFBTJmCL2s9+mLi/b2kxMTunZCUxDRW42FVlnjaNwyXGAR+hlYgvYoetlawSePd/Fafzeq29Fr46jMxmt0SH13lUGj+CR3keAHw53U8CDj8BbqS+rZva8qdGCIT9Zi3f870dAMH9psJXHZuZGmSFlW/Pvpg36GDJ4/pw0hqMNtrQ/0G6U14PSzLPG6VWbHjLd6lOZmSgczsz2RKxvbWqub6vtQmaIEORhXWVNdgoxHf9Ux+ffZf0qaylp7YC+6vww55kFteoq3yykSerYDzOQxXuMI+o1Wb32SXOhQFNfpSlBJ9fm3UcISCUK1Fq2hiWs0lDPTAIiXdV4knlvDQ9Fj0DafoIUShuotaPOmb166ew5BWBgqKiXM+yJ8THVas4vLPQDLax9QBROeIp7pTr6+OiI9kOYBK3WmERwFuYXYmtjPebIeE6OJ/CS2vGj9FjvWck8KS1IeJb9bHHOkAGZe2xKBKyUO2g/K8uWOWSv4TpWLtc6UfsV0K97Y5K1TDEv3gxacCAK0z3YKzg/j9d/WmPVVld1tY5xQI+gEdk/7V1kVaXGPaKWUfUmQatkezBfrFMCQzA+6JHJhzlojfDcyrtT7Ci2l2eims+ivk35itsZeb2x/smgWTxHgULV2yejhn3EAJXnDKBkHycwzF7O8+T3HEcwj/2V8VtYycFGBwJc3uASCQemVZ/PnPVQ7h1V5hmmBi2MpHRdtgjNOW24esnG0M4kxkpP4ohkzKWwXFgylOmwr0nwcCuBrlpjra5pT+Qaeq/Zf+/dj+mZaWVy05fYFVAkW8o+iN3HD+l0D7SXsI/kfoXAUZa0sH60HqXonM8I282cKdjOXlxaB01PTUvUqN5IlolqybsZsCDYQWaVoJ+eldLYR/2UtZ+/Z/cZ/GAwA4MZGMzAh2QGXvm/fl1UW/p4BrUEuxjy8fh3v/nbynjSauUv/+Lr8XOf/5wMTBV48hWBkyEoPOlks7EDQKBGpkHMdgZWt8UBkNBJ6ZiQbiYGOiPJW9u7Elchygcl5gevvxaf/exnZSA5L3+yKSN6ktLySYfEJcXxSTW9ETkxXAdggPMGMHP9HBs840McgCJ/Obj1RhAdpmUBxoJof2e/LccKYGNKner4RkcFOjCyGGN+5kyojZEBDqCSOcpWGkmZxClRxLXVEniA2sn56X9GxBmHQ73RCp2WTKCpbMyxwVpEN7a2N7NGppbCLFyLDB73gIiI6F1dKLhJW3L9rZ0C1wDK+WjSMiKzlTxrorPO/OBYZN1oKhVulDpQMkjLy4iC0E8yo9c4yBhMqLYrHDc1LQcTgyl6NUCtldfpU6Z79JPMyLqFjbhOCtuksp+EITptiexk/eNaPPXUk3I2WBscA2AGdOMYsOYcsccpcq0nz4ooP88RWhjRbOio1LFxPGIRZESSIj2UvekQwNjZ0TNXJrHbjYfLD+UUIKqi533Q0Tpe39rRXKMIilPMmkedkveENcuagVqLOjM9Vnfb+/HiSy/F+QsX5XygXknXkkmi32SGJqD9uk1M1niK7ryfQQzuI4VMMmDDPDA3zCWOE/dhESmey/dffTuGhsdiano81Gc1Ospuar2VlhVJgW8Wpy8zj/q/ApKOtjgco1RfrTpEJ2U1+z+rHMv8p3NZKJUCaJnlqX7079Lvs4IqTt5pj2U8CQisr9M+InuuCmyWe0lQmBsSDn6dNhola22gRHAK8SD2B96nkxq+nAQATdcraEf3VR17P4tcQJOlddkXBUYQiCLTKuBJwIKd7tEc70nE2wLfy7WORss7IRXOjXyXN3e2Ynp2RjWeYmUcZMYTcSEojaLUl1Ymd+/dU7uJN996Ky5cuCggTwAkgXWCMCidV955p9+OifcboRT1kpUYU7ZR4Z5ox4WTj0ouFH/3llxbWY7zZwg4Tut9oLWIAwgGMVXgqaBIJRvvDDU/N13aQTPmUZnHQuN0gIP3VPZNtfcZNFJQQv2GUwFXAEeAvhGvvvqq2BJPP/2RpAPTU1PvetJmswQk11XuwfkMUfDlmfIzxgEIAtDwyX0u1WE3t6mLHNYY8j5oJ5VrANDl+sV+i1Haix1kCQogZWR0VABwfSPLDQ5RK6owCPx+WczLgSpesU43M4J8zyI/fl8Yi2s9TUdn3pxZ9vc4zsFjl4YYaGYAJlkbHN//k31KlN8E4H4erBWCHbwPEnVrt0u5Airc1OFCHd8VgIT2vUGZA6yX7r72XOaBTOeR0BeBg2Ht4dzjTrstGj42DDuXWcWDWFmlT/KC5hSbzNqnhCJt8bCWJPthKsC3Sz0mazWVnqU83+2o5yvzSNAVwD47N3dUTjHeUh9nfs55nrh4UYEFBWvWVlUHqvZdhxlEtn8xAJ4fEgd7MMzBDAxm4L0z8L0//tcVqi3tVGhXMhX/9jd+K/7pL/0z1Xh++6/+PD7/mZ9MgzA8EuOFaouXrXYDiiomIGGjRxAFKq5V/ewI4MADPObn54CaadhVn5LZ0j3VbDQVUaYPIxFHVOrIJM3MTMWF8+eLMwCV7jBaI0OZRTjYj4Ng3MPq74hT5AyiRWYYA2Ol2TegDnCCHD49JxGxOej0RMUDXC2vrsXZ06djbhYZ9m1lV035IzNmtT+Mo8UauDfAgB0aZtoZN2cLej3AQ6cfeSZLRtsUjgNMCISpef2OHBqLEmDAqvL0PnevB2hBxIBm5dCLU9Qj+82VOh+JHZCx6Mm4YcyhyNrRYF54JqpL7dVEteUeuReuC0ADxFksyg4SGVmMI7+jXoh5pg4X8RzAIPeMumWKEe0lrXh3ty82gtIrQQSMOOMaGsqeeNT1EnXmfpmPBIIToiYz5oMDep81pFQI2ExFRLLB+6XWNUE8wMHiQJyHe7RMvsEvDiL1apvbW3JqcHrIlEsIqCj24jCo9U70YntzU1FyO1+AAMQx6PFG1FogfXQsrl6/HaeXlgTOCXy8/voPYn52RkyBzJT1BC4B4/T3BHh++6//RsCTIAd99FD2HB2mp+FujAp4ZlDHAQ3WUb5fmYnEOaE9C79n7KrP2kn1RebYIJ57f+0H78Tc3CkpdlLjSQADyhdjI8vs93VI95rr2E58NTv36G6SDrI/x0EjP/d5E2M+eqxbmRxl+45+798l/bbSP7Q460ffzavnu1qFY5ktY53BDvDvjrKwScHkeQpoknFAtbm0UFG9q5RXs4UD83LYhQ736Ockymuffl2AbtZbJhg5aa6Og1cOY1yZQc/s1vEaT2eJj0ZTKL2aLM2IfqUM3CGApxGrK2u5V9V6MTkzrfZUysK390VjB3iOwUwhozPUVHYUATTeD2inZH4fPFxWsI+9WnXgiAJNTapEwYCFebxz+7b2AfYAQAQfACsMB0ADex49Jr1H78NUOXMqRkeHZU/2OyWLWAITvpfjc9XP5PXBWpY7GKw6oOaM/vHnZzBoYCRQV4SvFByltr7sz2QVp6ZnFOCEIUF9dQLJVb17plGrg5AAACAASURBVElzzZz3bCNDraj3UObIWULfUwZFIm7cutNXywZE8Q5vrK9qfyCIiM0l0FXayOo7Xp/Z3TPr56nDJVO9v3cQE+O0GUsAncwXQE8GArl3AoasLfoaE6BBeCfp3fnMOIb9w32qRT0vASIDyP7eubVV1kaqpsu+7e3FXBGAUya1QjvP9w0V9mQT8ZEKvsR8CFZTo5y1mU1qlEvdKIJYGdxGmyJFeLAhaQMJfCcA3IC2TCmQWATZKkm1u90MDmzvttXGTfukgg9kLDOgwT6QwQKeXaoas1fmnpxAnPsTDZr9XQHgPdkKGALeO2WXOtlWiT2bd2FsPNt2JTinTjZbNPEErUyv+67zjFJtHf9gADzfs/0OfjCYgcEMfFhmAOBZp50KuThqJNuHURuaiP/t3/5m/JN/+k9iZKQZ3/qLb0rVlg1yuDkkOgzA0hlPNkmMGDsjG+2REMZRhgLDJCC5sxNPPHExTWPp8+nG3GqRwgbcHFLdg+ip+yilrqsGDkBD/QXfTcMArYXvdCRWBHD91rf+Kp5//nnVdRh82mFVJBt1PdEUd2Pv4ECZLtR4MTjU3WEY7t6/H2ura3Hx/HmdA+eBzB5OwquvvRaffuGFfj1IAk0yrZlBOHLw0sGQWqwMWjq3KWzQSENV6kAxjMyNeodhnA4Ppe4HYIN2RI9UjJp6yRV6T2ZOe2pNQgRYtTSa0pponxgr9cUbHVNElblGvh3jR5ZPrTIkeoEj6tYl/LsWq2trsb1FGxAosmuK4DOHjJ17xPFxLz45Jt0jkSJqYrkvADWAmOtDKc5WKuv9SDbGmN9j+G/fuStgCyUXMR5F/MkynjmT9CRoUUWciLUKrRuKFPQmxk50Xw5+a0QOBsc2myNqF8G6xqGgxyuOFSCU54DjQrScsWPM+ZB55rtQswhi4GTlOMfkgNZ6GfAABOSc5Dgd7ec58lSuvXtTjpvUcCPrFWkBcO/enb5aMIEACZ0Ejko9vvviS3I0L19+Ovb2dqIGDRAH6aATIwiJ1BG5yV5ucqz6IDQFNgCM1ETjBAFQ1Fi9UK25N947CeN0u/HS916PM2cvKNs5MoSATiTVlh5yBCwKtWt1dT3GxiZU0y06o/qFIgpCZjJzas7Q5X6XGcv8HFFv/W+DgKNj829mQ1QTnDpP9Qdlrfb31QLcuPcjjGmK6nEBn2RUsCbJIDhzy3dVD1cyqQQCnLHiZ0mTTdEp/u5MTLaFOqLaHgfN1b1f5yg16dUsnR15gSLTQ8s76dIEzyT7QZ+6XRUWqmBrga48qZ4jYiTO8jmby/i5H4SpDGSnZqb1/jSHk5Fx2K311WenxkcjDjtq98M+RqaP958+zIjSPFxelrorewGBPOiCqt+T0vaY1iIMBEDG6aXTek5eu9w0DIImc6PsLvR0AE4vtjbW4uKFczHaIuOXICLXFUCgUFgLuKwGMHjGBiHHs6B+Jtw3tkPn7K8dAqi72jczSEjNYCfrq92upKzo3O97sba+Fqj6sq8RKFOmvIj2EBRTP1+1IDrqD8vfebf4juvbrZGgd0NvWB5z5Rp9q0dlq7JWfEesCfoiZ/1fUnOZW0oRmHtqw1WrrmwcwkWHcfPWnWiNjWlfXJhfVICKe2StJyBbl+1gTbNeaCtC+QatW1ymwFwQZKTcBbGcS5cvaw1hj3hfuAdorthB9iGVRajlTlLZyR7zHijoubQkQMu4AcSAL+6D/8Wa6XT7WU/OzX5D8FOtZEobMMo8LFKVSswRa7qPcWUuOS91yOzX2D72ezFe5uZkAwX+6JPcaokCTmmHgajfeQHzEijxfs96xg+RyBK9jQ9ShIza/PW1dZ2PMZMN3d7aLfdIsIg1lZnsFGzakd/B36ET557dVACdshjmOueyrkw1NjrfYWxJvgsD4Plh8bAH4xzMwGAG3jMD3/uP/7rXwLgedqMH1bZTi05jNP7X3/it+KVf+mfKunzjz74Sv/jzX0jQVK/H5MS46vgoglc9TPQERGVoaunkGoQZXPGnG3TjnBigOWJqGk41io3BmxifjqtX39XGfevWzfixH/sx/Z36CKlxqul9UjZxCABwZJlMp3Om0uflT5wvjufaVqt1Cwofv7a2QZ6jnw101Bpjzf8YC0CHnIBW0pLsMGJEOa/FiDAwgMCD/TRUABKu70xqNeuIoiRR8/PnL+icmSGNOHvmTFFExPhkBF2Zi9UViQFxTtVeFtEj5tciCI7Kut2IqM4S13iUpEcPT7IjUDSvXL2qjKTagZw9K2AHmDEYAJwC9Ay6TJPj39wXmc8nLj4RayurWhu0T2DNbG0DDIc0F1CBmRdUMBdOndJ4oYiigPmDH/wgnnrqKc2T64hET21EnD61IOOOYyXF31b2bU2q8ZZAGvdRdDBjDsrePvM+pvlhndy6fUdCKAhVzM5Mx7lz5+PBw4eqTwMonF46k62CJrMVBdn1w067r8LL82dcppERNIDWyuedd66o/UmC5bZ+xt9Vg7nfFigVhVjU2MM42O/Fd/7uO3Hhwpk4f/60IvUCeLWh2FjfFhUxAXOCHa6JQ886ZN26Ztl0bGd+CJYw9uxdl+rFnOPvX/p+jE5Ox+T4aAzVegKf7g+I04q/DPn1P/zxnyjzwhqYnZ6KifHR+G9/9V/E4vysGAvUoUqgSE5z0iGr79vxjJQ3n/dmO4+RRQlIHWuh8X5btxywSp2e9xUDO3+PTBMqoew91b3BWa4EJNkLFge++jnpPgzmjl+nen3+vt9xjWdSK+1Mm4bobJJ/x3fsXPrcpiVSM0+w4vg1q/eTtYwaRf84Z0wJ2PBj3jGc2+mZKU1do0nP2DEFQfb3DtUDF7AzMUbGcz9u3XxXa2x+4VQ/cMQ+gKgQQUKAMYEc6IyTE5NSqM0gB3TKTn8PcWsO08L3DtpCii2u3UslT4Joyw/vx6VLT8XC/KyCHIBPP2OvnWp2khvV3qv6zeP07OyF6v2bP6Eyqn65gFnOtbK6JhYF5RcOOqWIVDJCnK3X+hga6reZYswIq9FmjGM4l+vHzTSoZl29lnL/JhPYLpoHueJkQ6MW71xLxWC1JJFgzW48fPAgLl1CAK+ebWYKSAWUkiXmJ/QK5vcdNbluxrs3biqgBzhFvIbrul5ewHNjQ/uCaZw8d5ga1HGybyg4WVTJmTvtc08+oWfPPCkQVqixXofsjZzXNrHZIMO6rzVCkBeQSC9YAnyAQgsUzU5NiLLsmnyDQIAne6bPR006wHZyYqr/zGk9Mz4+qWCAa3DpT7y3B0U3azCxfyqr2NzS/kI5BQBc969ARtpMmDcZdDzKvnJtl9g4qMJ8cJ9SwUWvQBT2DQXH2U/v3b0rG52aBxmQJ+hB1hf1ZIJg7LVcZ2Z2SllztfYq2WtAMnaS+tNaI9lF2aan1L0O/NnBDAxmYDADH8YZeOWPf73XhGqnlNxQbHciDuqt+I3f+l0Bz+F6xDe++qfxiz//sxnNazRjajL7LxLNzHYqXTn1Eo0Zyd5tNmZSiqtkDywsYwfalJUqDc/Oq1RZmyhz5uZ89+4dGcInnrig5uh8ADRsxooeFrEfDKqj+3YGTLeycUwAkj0yAVQYFtescA3aDTQaqZaHAU4RjXF9h+MBh+lkkilDnTXPZ3DAfVPT4Z6YGD4ymGraPjYmsQIAGh/PEcdDZSNiixhCOlc1GS5l0zKlqUyvnRnOL0EeRGdKxs7Ogp0bZ1oYG8bclODjDjUZj0YjhRUYB8bXLUnUuJu6za0tRbwBpmS3fU7fB9fku5wbhcqzS2eUqZNwTZ3MUwrEdDsJnJkXnFdEpSyiZLqa+6Y626mMZXs7FhcADw3VSEowaJjG2nuqTUMBGOcDY332zFlFkS+cPxMNeuMdpIQ9zxlKIdkWnEucOEXd1fduRQAFwRUJRgwP6zsI8YwMpVquW+zYmcXR9HxRC0g2IPugJmhlzlNQi6DMtvrS4viIaF4bjtWVzVh5sBwTk2NxZmkuqLnGEx9q0GplJyanJ/oiH95jcNaYa+7FVFj3Z+W5SfRLNYGPts1hrPeW1+Puw+U4vbAQYyPNGJZaZooC0eYF4F5vDsX9hyvROaylmNf0lJzw82eXYm4GOf/jwDPfc38MDH7YnujjnZnrH3sC8Hw/EAuAcsuK44Dske8UGqQVOX1Ni4S51liBlJMka99zI4/ea/XX1Xmgp6Bpp97z+JO9NKmzGUjwPmWKJu+y96qkmGdm5PjQBFS0tg/64j2uQfM5jdoQx7r/4L6uy14D1fq9wLMb165dz1KJRsTu9ka0d7ckeiaGwmFei/FTD0pZBQACYE9ZBMATkMH7yN7EfDMenGaypg6MDQ03Y3gEYatsbwJFUqwFCWsdihUD5ZygYsnl5hSXGl++B62xny1Wlui9lbc8i6RoHlHITwKeBBoXqMHbWNd+lOOkHUrOPc+iGhAg8IM94B61N5bgR2b/6MeY74Ofz/HlcwQ8Uyyu+t4AK958592Ymp6WQB8TBIi/e+d2XL78EY1L4joYxlJ3LU2CgxSM47oAz6GR0Xj9zbdVSsIzmZ2e7q8j9k3skOu/M1OXQkbrq6t6blZt5ZzeYwCelB6QtSRIZbqt1zLHce/Yy1zLh6LzM9ad3T2tO/b3XjlO9G76EvcOY2lhXvfqef5hwJN9dKICPCnrIOu6sZW9ajlHq0XLNyi9CfCzLp6AM/5K1nJynAT/ytwBcnmeHIc9spif74/nnW1PsrexGU3YSfZWegVTFrK3u9NX/1WGdCjV/pk/AhWcZ3JqWuKKvNMIIc3OTKlDACyXZGEkgwnNBjQ4eCfZAzLQN/gMZmAwA4MZ+JDOABlPgGdpZhjbBxHt3lD85u9+OX7ll3856oed+ObX/qwAzxQXIuOp7FEnsylkIKlfUzS521EE0wqGpqphvPmYtsKmb6Bk59mgzQ6XsoNj2f7A33v55ZfimWculzoOIppEjLMvGIbALScMIo8/FoMwO4euYbSTwBgkArHTjonx7G2XtKBUlHzzzTcVOeV4jDMOAT3AMKauB02KZTqUzA+AwE4TQJ1rYLCIKjMefu92A1wLiiM/5zw4MVlnl6YGA00GA4Nu2pxBt7Mort90ttnOF8czJq7nua7OD9mC1ui4QDHX5Z5ff/11GTvO6X6mM3NzmpOJyYm+sqGfGcaVfmuf/OQnUzK/29NawWiuraHuN1z6mlkMaSe2d9pC8Haws5VBVwDf9T6cn2hxs95Tfz8yTrRZAOSNTaaqJplGnAaysRMT03IAcDJbw80YU0BkW+PY2NgUpZi12kD84/Awgwo9FGy3YmZ2Ts4IAQB6b7IeyO7t7Sat1hnvpGqt9/tmcr/UF9OPVn05Vd+aKrNEsq3EC6VMbSQAd/dX4+7th6Kwnzu/FDPTo+RB5XCMtabi4cO1GBtvxUFpm8C5eJ5k9g0seU44PVYr5t8G6852uzaZedze68bfv/hynFqYj4X56egg6lGoYPw+wWc9Vtc24zsvvhIvvfxi/He/9q/i9OkFZT2hsAEGMuOZ/yNu5Sxb4oPM8L3f5xGKZL+vUjm6AjyrDnn1O/75SRlPX7/6XUAK68IK1abYMk+ABWdtNO5jgz4Z9P5owBOH1s/Je4yAATXV5V0kUGdH1sJR1XvtZzxbrT7wrI6JezBzhKHnOUaOhIxKP9wbN66LSgmDwesRmuzQ8Kgynt1D1GapW76ujP39u7eie7AbZ8+c0po/LOJoDIKyBZ4vAmKIwbEnbmxuSRn09q27qgHlg0PO/eH4I6JjNdDuISrDq/0+ztR4Mx8pOvQgnnrqohzxKp3bwUPPjbPO6lcqAPted9zBIe/7sjsnZDwRnoLaDyColVY+KTCU9oz1YSBvoM+5vU8DPDODuSvAYpEdBwGPvwePA56vvYna+kxqCIjevxd379yJZ565VHo9JvBE4Ej1j2JEJFVeQBl66e5evHPlWpxaWtL+eHpxUT1asSU8T8ap8o6iIJ+9ruuxWWwT4JF3w2CS+3X7LtYNtZCAuP4cFEEh/g0wT0bRZoyPZVsRghZkZO/dv69xp53KmnT+n54Ye0/Gk/fivRlPqNEAz8lKxnNL5yKAmWUUzZibm1HwgntfW13v12MSKFGwpIjW3b5zRxlYgoU8P+wy6zbX93acPoXQVQZQ+Dn3YgDIesFOsR9LkRYmC0El6nBp11XUxXn+tqGch3uqAs+9/d2YmQJYQhHO4AF2MLSmazE+STuVDCxwjQHw/JA63INhD2ZgMAMR3/9P/6bXIOMJTQhjtZ/A87d+98vxxS/+ioDnX37za/FzX/h8RkcL8CQyp4bRm1spUrCT/bzoCefsYDrc2daDKCH/dibSGRsX5rPpVzN0PBu1ENkHTKaaKLWcGDOcbM5JDzWce0BYRmyz9yVGwhlUR2q98fOnQSrnwGCkyEAaUDs1NKKm9s7ZIynUlWub9ojxOHV6UTUpio5H1o1wnCPsKeKQcwDI4XeATM6BgZMRKQ4M1wfI4KSRXeA+M+KakVo58qqLTWVGzkumDQfC16xG2Ksg20DAUeykfj7qYkORQ9zp2rVrikxjYJkfg1DuDSdyeXVVdV5cn2MYf6rIHmYkd3JShpW1QdR2cWFeir0Cy9SyCMilcigg8MbNW8oyOGvLM2V9uD+nQTl91JYf3hPVFqeDDAsZ62appyLLKWd+bExiRVpP0ZMY1uhIStQ7K01GACEgqH0EUMis4BihVnzm7DmpHZO1IfPHXOF8t3doe5M1SX3AVRp/2zHBsXvuYx+X4m3WLmV7AuaKrCfrCQecNigPlleU8dzc2I2dLQSlLsbYGGIaO3o2UxNzcfXK9RhuIbiVjj5rlXmxY2un0VQwt8BhnNwL7xXPgzk0JWx0Yjqu3bild5bsMUEnmAdqzdCvcTtQrephrx7nzp8TTe+dd96K69euxC/8ws+dADwfzfA4I398jz0OHg3GHjnuGPD0XJ8EPE/KeB7PvHJuqHTuRWgqn35eBFKYv35G6zgQPsFQVAWNjgPT6vUBns5i8g6bmocDy55m8RZnVkzhZ4x2bt8v4+nruj8tjqr3KfaPDNaQfUw1aRzXxVMLWj9Q0lnzCLLU6kN94IlA2Y3rN1VrtvKAd41a5Vbs79E2i8xcUjxVj0mtWb2heQWIdg6p01uKe/ceJtDodvUe886x9tzOiPkRY4VezhKsQzNgSmPdwdmOw7h48Tw6zkW5nDBM7s3Hn60BYT67kzOefue9B9KOSDW6FartxsaWMozYlNk5+h7n2GBdW+TNNoTfWa2cfZJ3jMARY2F/NMX9eACkOv7HAc/vvfZWzJMBBLAoeDEc9+7S75mMZyOapaeoWqaQMe8cSGjItqTbCynjXrn6bpw+c0aaBnOzs9rPuTbrhLETZGTusEOsC+zY2sqKfsc9SiW30L9Zq6xf7g8FeNYC5+K72CDbTwPPzAiu9TN5+wdd2Tz21t091mMGDKSUHr04PT8n9lSVJfWjAk9YLrwvBEIOOt2swxyqqyfszna2uXIQjnc399IMJiMUBTPBrCL2BNa0RZQ4F+fm5/ZtBDC7XR3H73i/+BCAYS9dXX6ofZf5c+CWvZr2chybjKfZ6PaSCTQzMxn7exnEpw806wjbOT2FONx+NIZSVdwBqwHwHHjvgxkYzMCHdgZeLcAT5/MQ6uNBLdqRGc8v/sqvRLPWi7/65tfjZz73mdjf2xfYJOMpR73It2PQEI4R2AroijQUT8EXjApOSGYH0/FnA2YDd/bGmzmKfWyudgDVm3IrexCSLcIgcW6iqfTMzHrJCZ0HZ4Vovusv2PBxdLKesTjFytJkJtHjIGOWFKOs62KMabSGY2w06Th2IAwMDTLUsmJ1VTV4vg7GhvH6HjhGdRnwyegV10jg5YynwXi1fo9sBTU0nOv27WzETQZCTjr3UE+xAs6Lc2BqsQ2/wT3jdnalCjw5H8/Fx/t3SNFDt2VOAH8y5FtbMsA8S8CkMtnUDaKE2+3IkfC5UgRqRcZczn0vYn52TmNV7Qr1v7tbysZQdwPwJMN4+/bdaBcHh/NxPZ4txpex8iy5/sc//lxsb66J9kp0++FytnuZmJ5SbSZCEaw7FHM5txz2/XZcPHc27t25JbqgxYOWqT3FqLfbUu/k/KLubqPQOxQrq7meiczrfhoAwRQfcVadNaSMa4U6jTNBzSquMkIUCL3g+OPIcX0cMbJvnGMB5eS5pfj2X/2tasTOnTst4Lm9vSkRrLNnLsT62naMjDaDiLgAewG6DtgwN24Rwu+qdZ5qjj4xofXrVjiAlNmFU7F30I23335L9UhJb8ygCdkg5lBqogfu7ZqUZLI/L734YvzET/x4ZuErGU9UF7OFhHtw/uhbosFEH8Aly6wPMn4Y8Dwp48k77pSAz5n70oocw+o7bQEpMxr4Hb0rq5/j4NgtMnxMFXg62OM9AzBmoMu7xDtExpF1w7uUdeLpCFuUjSABeyHPlXMf0bXfm/Hk9ygrs1ewN7J2pRhaS8pjCnM1lD2bnp4U28ABDBQ/qXlrDrWU9TzsoaKc7VQIkgw3a7EwR0sTFDoRF0tlT4tPqdVLERaCYkiWfOHU6bh5M8GM2zGxv+Nwm13COrv/4J6otmSHRltoBsxoT5Qt2ViLC+fPxuQkzIZ8lAoCFbDFfLl+GkEw9lVRIVHlHkqlcwX6St2997f+fkhJyFBTa8y0TIAnIBxgduGJi6rzU4apl0rHDhByLv7Nu8Wx7JPUCsKu4MN+7lp67+nVIIz//njg+abqzGF57Ld31VqGvrJPP/2klE/1PpbmXABkMmyANp+f+vfmyGi88dY7KdbT6cb01FQ/s94HkIUFkEGyrt57BIe4B/f3NPDkT54htfeIKxEsdJ07e4aDnzwb1rVFlFoE/dSyaldrX1oPsE0auWdwDvanJ86dkZ23/eDnPhdtehAuErCOWmY8JyeK7kEtHi6vlvYlXdkS2UDRtFHPJ8CU73TSiwniItY2JACI2N5wCQqapcTPWbO2rQ7UsqZ5b/k3z9p9vVkHZh5Aj75z65ZEAc2C4lj+RweAOWTf0fztE0w/iNm5adV4YudRPnrnnXe0rubnFrRvNaDFQ1seTnrzAHj+6PZlcORgBgYz8AGbAai2CIyojiRqsdupx15tJH7zd74U//yf/1IMN2rxl9/4WvzM5z4rQ0yNJ7RaKDRjrdHiyLdk9LRJ95LuyuZsYGng52idszUYB1PE7PjZcGJgUkZ9SJFR2p5QM4jThKOFAfjEJ54XZUbXqafSn9pvFGDprALXMA0Rw+I6Lwwbzg5UmcwIZB1V1mPsxPAQ7VEStJrOhaOvPnQl64WRg45JjzuOS4PXjDNnz8rxwdFHMRAp+anSg4xr8DGgszExPRKFSIty4KThBBLxlsiOmmon1RbgyfilNLm6WpzAbIeCI+qMszOW/JvxX7lyRc/KVFyD7fn5xUBg6O23347Lly/r2XJ+jPUbb7whJwtgKKpd50DX4Z5xbrke5+S58CEqLgGFKZpyQ0GiDnMndna3VXuJ+A/PlywlTgPCDHwHZ8dUVpw705UYx/PPf0I1njDhoJIhgqI2DRPjcf36DTkXAsHF4VS0vncYs9OTce/2LbXxSepyXRlHsrs4WQRduK9ao1GCFcNS7ASIqnl9vSbBmanJsaxrLllsi1Qxj6w51j0qwNFLpeNLly6JXkxLAJyLhw/T4cChAZDudxD8mY6/+eu/j8nxyXjqqQuxs7MWrRZ11FMxPDSqbGi3dxDbO9mDkmfBffGns/EpXpUUbubPDq/VgBXV38uG5swPWcxOhTZu9V21aUA9GeVnKejiy6Mam4JcgFNANEGEVBfN/oX5qarL5k9OylAdzw76OP9cf6rD0hH7wCCuunX6+KwRPNbX0oq3pSBSwKPZUHCC55z1e7QtymxcteZZx77PHm1WRLIZHgXYfvd9btYt50frxsDTVE2LQTnL6lo23k873d4HlXkrdboJqnJw1XnkPBZLY3/MgFJmO3kfcdIBC1nDm2q9VuUVU2RkVMCzF9COD+L6uze038xOT0RruKHeuTjxZGKgo0s5lueL6qbqS7O/oLI7o+Nx/8GK9mXWommq7LHODnFNxGGmZyaD7CMUWYTGeMez3no/5mg/pEAPwjq5T7iG2evbIj+mTO4WZoypnwR7quBPgSSCn6UVEfeQfTRn1ZMUGihqowBqnq8ywlr+eW8Gs9XsF2uHQOjpxQzUORDkgF+VzVL9mcGwg7NecgqyRC2+8/Kr2ieyl262BUGV+cKFc3o3eU9ZF9R4ivZectF6E6Hb0iakMRRvX7kqcSGEagCeCqyUjG32YF4ufUfzewQYUDQHeDpD7bXIOuZeWUswOsaKSF4GH1qPqECr5UctA7kIs/EMd9t7qg+9c/du3HvwQPeHfeWcrNF/9F/9WDy4f1+g1QJNnndsJdfXM6D9CYyYcXrPZrscxKFolUT5BHs7c4MWBWrmtJGxOjvvGGMDePLcZd+kRp7vmWu9sacO2plhktThLV1PpSYTE33b5zpgZVWp/1Sbmei3yzGwJ6DkWs/hkVZsbqXa+ubWWpw7s6RSEJ4oc9AaQcU+q6BGRlM7g/WmwNIHzI8cDGcwA4MZGMzAjzwDx4HnTqceu4fN+O0v/Z6ots04jL/4xlcL8MwaT4AnDjX92c6dPRcXzp/LlhGAkL12qelJFVTTzKqZNwNRBgm4YCMVRYUsWflwfNII6c21I2C1dHpJBoPvIGpBtgxjT7E+VBWEa/iOQawzf9X2LnYETCGy+A8RexwTxpwUtQNRyzgfBofr8Hs78HYyAJ6jpek0QIBrOZvrKLloxoAgZeASNHCvFpWwQUknPPtvGoQB2AAxGGe+l43Ysw6VuTXwxJjZMGOUDTw5pyO0/N337Qi17y3PNxLtvQNF8jH0dogzCJCZNa4jJcCJpNL5+8yLs5OMg3nFcJIlJ0MONRuw0i397mZm5uSc4lAiMjIT9wAAIABJREFUnoCIj2mjPAPX9HJ/Pvdzz30s1leXA7VCiUWMtESrxcJTv5e9O+tqi5I0MEIph3Hh3JnY29kuLQhSmKlN1BshpZ0dOW1kXAAJXA/VXYDt8sqKal6hBOqYycyUMx6ryfLsWLuO2uOw1qIpVV/qTREYQslW12zTQqeuZ4vzNTENWJ+Jv/7W38f5s+djfmE6mg0YAbtab6MjE7GzjTM/FJtb2VvP75GDBXa6ebaed5599efOmDEGAVdEu4ZbcevObfX5m5tfUEsInM6hRl1tVgQ0mJBCX+TZmU7u9jsFAiWgkarto59qpuck8HjSJtUHVKVtxiMO+TFAKWCrEx+BsWp2y+fScY2G1jVgRM59EeSRs10RgpHjXhlYNRDm72WGNrNq1Y+AgBVWC3OC/bAKPD0P7A2sHda5M59+Z6u12ZzT7Ay+41rv6rWdPePcBrfuV8jPoNWyXt3Cx8dlS5xa1Ido5zAaUQN4duLa1XeVnSfo2BqhXyQZz5pqzzwHWhcF5LKe/GH/uHHzrnrvGqgwX6blA7QUyCNgUaMX84iE3GjbI+aK1F6zzy3iMAJ/6rGac/0obTZVvxN4HwikEYhgvVcBp8GWgSfBI95DAlTUYwOAqKunH6/AR6ej+QKAjY0lxZJx8+4Y2LO/oSaOmBmCcYA6Z5h5vx2IcPDF33Mw9iTg2Q++RC1eefUNtR5Rpk2gqBPLDx8KeGIT9H4S/CjvAMdYhEnzy5tRb8Ybb74dk4gK7R/E4sJCn3VEHf7FixeVWWPdufco7zhtW7gHq816XIyFbB3fo/dxlfrJfsW9Oahs6qmyxerB2ZFtYa4J6kF9z7KUrqiuZL6fPH9WANT22wFjwLHozKUspdaraS+l3YyB5/0HD7SHt/fbsb2Ta4wsNIJLsDHIcjpwQQYR1g37qbLwCwv9lmB8z8FO7s/g2+U9PHfbXY4DfFo4yOdHDR7WhOZy69F5IuPLz/ARVCPbRcW6HsPDDdXCinWyl4r7ZHgZu+xakx6xyfBRnfpJm+fgZ4MZGMzAYAY+DDPwXuBZi62DevzO7/1+/Oq//JdRo8azAM+smavFwvycNlVRoHYR4RlXiw8Mz057V0aaDRo6rDdjO8ycw8YJw4ZRYYNnQzZFysa6Wh/Bz6C/QvciI3j37j1t4NnLsR53792Kz3zmJ0VhA7iI2lOobYwHByFVIbNPm50YAC3OKBt91UHMWrkRGV9HN62IilF1NpBIea3RVPTV9ZCMh+uRJcRoY+AW5uZiEopOibozP67b5PwAPbKjEs2p11X/wXcxNlB2PDayZ+pbWoAG43d9LPeGc8XPuP+sK2zpZ47IAqxwdLmWwGGrJWcgnea6Mp4YRT6mQHuunLGAutUg6k5m98yZuHXrVr/Gh+8AxLgmvc1wjqBvXr/+rpyPJ5+8qPmg6TxOL44fFCz3HuV7jNtzjsFnnDjpC/PzceWdN+Lpp56IW7fuyFFU65knLiqKTb2osseF0q11Vu/FExfORWfvSHmY4AWRZvq+KWNWHNWD0noERxdwTf1aawzKeFtUNuqoMPwGnpyfeVMWsQDS06fPRHuXTNOyqL9k2O7cuY3rqHWJI83z5Blv7+3wFOOvv/13MTs1G594/llll2r1w+yneUDEfFfiVaIGFsAkCvFBqqVW3xXXyLKuHJBwTSrH4Thn77iusvS4qt996RU59dTgoow5omxKCICmw+4/s90A609N0t170h6QE5+VTe+kjOfj9kQ5ucJ1763nY44T9B3RcKEZQq31tfrAqICU/hjqCDLdFYWVueMZcn+801XqbdkY3jNMMxxM3zQQ8oFchznnf94J13XBDDgObE27g7nBXkL7IAJf/OnzCzyU9hyPA54eg2nWdpxxWNkPFxcXtHYALBap4t/sI9BLaadCxlPAc7cTV65c1RpF1XZ0pNAVu/sC5OremulO7VXMA3sB/YdR4h4eGY2Hy+vaD6ttfNhzeFf9PHg/Zufpb9yLWi/PJfVf0QgR+2rFUJOyi7oUqFHbdjDF1FfbkqR1tqKpvTOBJ3PAXuCMmbOV/I4VxHGMmSw47yUCSdSZ0mcUIMR9sWcxBr7LebgH/s6fvNfUUKuOD0poo9lva2Tqe2bGk47s+66uU9adyx4eCST0Ir73g7eK8vCQssCdzl6srqyo9lXAk3MLvGfGE1V605JZD3soozaG4uq715XxZH+cnpzsq10Dmp999tnMMheblPXGB7HfTmE0npcBM2uJ62arL1pPPVAvS7+TFq6zqKADtLqv0nIJ+i/9l1HEJTPJPkwtMnaa45YW52NjPYEd74iFCbHBDoQKGNapg88A8yHq2vW6qL/046QdTunmmyUpzWbs76FEnuUlzDd2gtY5nB//A+CZon2pFcGzxaZhx/iT6zNXruVkvjgPxwIC7Wuwv1qZmeti7xy89fHMHdfkOHQKdvdSdHFhYUYBHrKflF3oHUZ7QOv+MCamjuZJgY3HbaSD3w9mYDADgxn4oM7ASVTbjf1e/NaXfi/+1a/9WtS6B1nj+fnPJr0U4zE3K/EJ/u56A3rEydAX5zyj81kMbwNSpZLZ2as6dNU5Osp4ppObtVOYFLIxtPwgSp71GsoQRDe++92/k5oqx/YpKaXex2IA1bofxgMAw9Dwc2f2MFDqD1lqP6tOg2oBS90of4fiUx8aliCFs6CMlxo9HBjA2lbp9zk20hLd1g6J1W6ZA4NZaGsYKwxjGrhURaWBtsAjPdo6ec+MC0fAtWAYQM5jow/IMPXPoNS1NwaiGHxTx8jy7e93BZifeeYZgR1ai/BdizbhaN26fVtO28Ligsbka2Is27u7AoQWF9lco+4SYJYCPvfu3ZG8P6IJBBDIeOKQAAJdw+hsFFlejKyBM/3qoP/hDGK0yXhCqwK0MtcAPdVXKdo8JIdsdXU5Fhdmo6t6IeaMtdSMdUDqCFm+hpw2WsOQucERg2qHc4Ijiqgg4yK4MqH7yDl2XSuOiaPQ6Zjsq/cm44YODW352Wc/mo3BpZKYrSlS1RYA1YiXX3o1EJZ+4dOfjFrsC3gmhbQRuzt7MSHxqHRQlInZ3tb6TCGqzMRwv1ZsdZCHZ8ZcOvPvCD3PWe9drR73HiyryTzBFyhxiDBR1w0I5T1DEITvGfgyTwaFDhTp/TzBFbJT6uOOZ0BP2hMNPF3jWf3uiccDRkv/UN+r343q8WSGAGEEuHh+1QBYFTzq+hVxIQFAyhA6CR6cSTue8eR3PAs+FgViz9ne3Xmk7tDXMhjJfS2dXu8zps56n7BDnPvoo308DbQ9tzwrQCxOPe8P+yEAinOcPr2odiocQ6CBd/J4jefu7r6ottSaTY63YuXhvZiZmYjWUL4nduoBiqLa0vOVGuihpuq+6UvYHB5TXZr3SdezE5gz20N9mJt1Zdqh2ibTo6ua4/29HWX0yHxmTWlmmG0H2B9R2ya457pR2ZPDQ2VKDYI8p8cznu4VSd9e2A0SW9qhXGAqdnZ3Cs07VbTZa6rPx5lK3sPXXntNgQz2EEoK+JgmyrMUrbcEDwzg/Jx8HtYi1+dTzXi+9sY7Mb9Av+KhaNZhnLQFPE21FfDk3KK78/5lxpPrmmrbHG6pjyfqqYfUfBaAyXUIEFJviP3gXtgr0kZ2BDwBerwvXIPxAbIBo+zrAEVAHsE0gHp/3CXIyvPBLihQTXCiCPd1uz3t/QT1KMkBUDkzz5inJ0aVZeZjWrttAft6iswRGMuAn94PaR5kS5LWWCvo50nZhn6noFRNwWqAqgPePHOX8UhBnfKb+TmVoBD8eemll+K5557T3Dt4wv24NzfzxLnMrmKspkxnprIe42OjsoXOAnvPYQ5d+0wAd7cNvf5QjK2d7QygUOPJ+TsHHSlJs/ap8cQGMCY+A+D5QfWoB+MazMBgBh47A2qnUsN560W3V4/dTi3W93pStQV4Nnqd+Ms//3p87rM/lQ5so6n6G6iTUJbIalGDCP2WD9FvRRELVdP1kHaG7fD5TzsFfDezbvkx2MGgEBVN4QI2e8QoRgUy2ITV8kJqsKuK5kNxxNlyxiFFZhCHgDKVxsdN77kfjEAq4ya4TYcS4LGhegsbcjsMGB+DKgwsIjVTs3MZDa9kv6B7YnTu37snOo7ONzYuahnXxRmzSAVjUo2hnOP78cKnP62oMOfAWYB+xNho2A1tlTkxHY8aRcCghR2UjepBqU1hBsaAgROohjYMfVl1QzXNEQBSWQYcSTkzEd///vfl1EETff0HPxDQwRBjFDmW2kfoUptbmzrnqcXFPi3Lfc3Ionb2yRDSi5Va0TUFLAAuZEEZJzQrMtc4PoBIHBIcZuYxMytpgFPpM+lJY6NDqoUhBqFIvY7NOjMak5Pd4ViuSUR+bXUlFufnCuWKzEHS8FDEpQ8d86unTqaEXnPq30ogI51hxmSQOTKUNWIInSjr22jIWcnsyoiyia+++lp84uMfl9PD9wCm9GHFUeM41g/AU8Ig0s2vxysvf18qlR/72DMxOkq0P+s1G7WhWF3ZUN9PPjhUFsNJYaZNAW6cOQIdvBcbG6yHKR137dpVAS3WpjKs2zRtz7q5kdaoQPLK+kZcu34jFhYWY4S2M63hBJ4FQEE7ZK2I4VDaNRAAyjraipjQsTpLv8P+0wDJGcvqxuSfHTneCXCq2aHq8VVHF8eyEG77CrWiJxYaaP+6YkWkaJaDR8qYlD2nOq56v271kavm2hSQT2fX4/B3LeDkmm1lyqRqa3Gzo/PxHvEgHIBT1kzAMtthuESBc1Qznn1ecQWoIJDFenTgJve1Va0Lvst7S30+41pefqhrKOhVo3aX9kb0xB2NziG1z/uql56emozZqYl4/bVX4szpxViYm+2DXrm9AGBQTx0wnmri2m+gTh70BNR5H8WGmJ6WQ8/aJ/PGsSOtpA0jJvS9V76nmuaPXPqI1jH7HXNGix9qG0X5Fu27pqAS9/mNb3wzPvOZz+g9hi76zOXLMades27TkSJ1zJfFoKpUW4SNrl17N86eOydQxnskev3ystqq8B1KGrqqqU+WTnVNs/e/+OKLCtBpb4da3EgxJzM+nO0kcAEA8/UVbCg/4z3t92guywNb9IM331YAj/lQIGKPTN16nD9/NvvuNgB0gl0FiCQjgY/WvAIDzXjz7SsxPT2rZ88aYEwASvaO559/Xi1a1LO1ABrOy3pCeRsbWxVVYl0RqFXtOuJCsDLUyibHwLmt7cD7i/gcW5yYRoTURCvPnsTrmxtqV8b7we83NtfjzMK87JbBOudkrhirbMzOjso3CDZjo1l3iL85oCc7u7WpdcLeS63l3i6ibPRSzpIZKODYB+aYwOnyw2XZw5HWiN4J2DXYLqjI3Atzz/dc129av9kunh/X1hvcEjjhPlR7L2G2DC5hIwDH7FsEbAiCMklTk+Ox194RZTsz8oh5dZWt1V7bOFIQHtR4PtatHRwwmIHBDHyQZ+ClP/51AU+Z6EYjNtuHsd8bjn/3O1+KL/7yL0erWYuvf/VP42e/8PkEg+29OL24IFDCZkp9S/ZFwxGtS8QDY5oObtLllDUoEX3TZ6u/s7G0E+ZMqWszbfQxjqaT8bsUVUEoA/GWrjZqotBT01NydP5f9t77SbLzuu8+3T3dPTM9OaeNwO4ikhSDQJEgBYKkKEGBsixVvb+8/nNcZVmyf7UsS6IoSqaSmSQqUCYtihZJEIEIC2ABLDbv5Bw6d7s+33NPz93ZAbXk+8oFVPWgUDPb4d7nPve5zznfc77ne0RzUXTTP4MRKVf25Yx4TYrLpiNKkO+hlYTJmONYkw3I9SRNuhMnOBxNgYLEILmDkrTuSKhTOAuAGK4RIBaOBc5lUF8xbKppSrJYjFGNq3E6i0WjZgWD1xGTQWk0qTNNvAun+CSZ2YjChtGOekmOi+oujg6S8xjuAu1HaBeT1LMwd4BB2pLwt+Y9aRGzubEmMY7ZmRnVpxKRHhoeSWp0UN/1tiFcI46KK+4WvCfa/oH1SfBpQ047/SsZV6wB/hZ9t7c36avmc+biHi2rN1pyCLjHAGSCGbtbW0YNjWf6EGGizYhnZFl3o2MjcrBEQKOlwO6OMoHcO+ZTUfjEuffMFE6tGqfpM0jvH2YrHNwqo0O2NOvqiE7Lzmu90BRdIhU7O8qUDA8OWHlvW2sMwMn4oim5jn/gGTDqS/mf866sLKplwoUHzks4w4V92lbMF215eVUtHYBijKWatAWAEs31EqAYGx9PPg89q+FiOxJlqcnhk9PZqOvZRQmSAIw7bWb75bKyv/QflfpwEQVb6JVtpxcnwCdYBAG40gEZZW9SAaMftd/FM3Qc8Oy8hihJilYbDv9xoJV7lxYXOgoGA3iyL5GFI0jDGgh69HFjVR4l+pMmIkdpsOv5hjvFjxgbDjLPK58N0MNaDCGfCF6lA2xHz5+eH2d4eBYLhoczJO4UNYpxxnE4titmQps/pEQfB7APz5WxQv+A1RptqzXbdhmq7cSE9Rfzlm03DfE5xNuo6UyDLwF+MQh8LjwzSMIG8NwQ8EDUhfGg0IrDzf8lzlWlRKNPaw5Ayt6nzB2iW9Vqh22itaXWJojlwFjwZ+Db3/6OPfbYz0gY5vkfvqC94Nx9J1SfHCAosooRwIr5h5XDfkQWD7GbyFhhI8gSz83Ny15E8I7xxzXGnLEH0NMZ4Bm9OwWA9va090Ug8I75Svq3xrPD50NMLWxg3EcowDyrspMJmFxbXZFAmrLB0IoF+LyyU0GsBBVpO0MBuJ2zy1eu2djYhNHWh32feWRNSml7YkKBUfYpAnDYc4J1qGqzZ4aGgu+ZjmrJWp8+fcbrhguIKdFGp2XFQtHKlbKyq9g81kq1VlWdYqjwAurYZ1gTLnyGiFlBe9v21pbdf3pB1xD7M3PNXsl9IoAWzxVXyjyrll37U1u9QanxJNhByQTPIQwVAo9SiV/3ADMlBi4+1Hagub0tgBotyUIfgWsIJlC0Q2PNbG/tKJiqVihJHSd7qWeOESakLQ0K0c5iQkMARg4gHeAM1ZY1RjaU12H7VCtlm5meNGs1bKjk95z1t7SybKgtQ1snox0tgJQpfic7ld2xdWegOwPdGfhRM/DC134bjUsZd8QI9mq0ry/a7/z+H9ivffZXrVTM2z9+8xv2xBMfuwt4ErUj44mBJuPpkVZvYK56naQtQYC0+B1UqDDK6WxIAIMAn9HOI1Q7gzaYdiq8JsTBk6TaE6oPkUt+4juibDbIqrmThCHx7EIh6XbiTp7Tf5rWk/esBq+lHTzGFvRPj6abxBswUEExCqCLIVNdXZ06E1d/xdkAjGAcoz4TcCC1yypOY48yepyXCDTOBY5MRMcDGInKlRhZjCGG3KPeDnijtUsr4zVKiPkQ5de1tABi1Aq6cJKoRKjmUa+oLHFdvRuR8R+Aytnjiq9kTBH04T5DlcVRoCaM88/PL9jS0qJNT8+IqgcIgibGkI6qNwb1OTLIut9Nj2Jzb7iPZWjUifAL88F6awhMOajCaeU4GHzmVJmunLkaoYIH3ruR+eeag+od5w5KZDiJ3EtEq1Az9tpkf3KYdz5b6PWapmjBADiiVhRFTuZDx281rVTsEb0RZ5rzci+4PgBqUJ1Fd20hcJK1V1992W5cv2qPP/5RG0wcD+4BwRDA0tjYsAum9LB+3aEp9vZ7De7AgDFMshRjI6O2dPu2zkW0nuwNcxKqt6wb1hzZXQA9x9o7KNvTP3jGTp2iBrqgnqfMs+o9i369QWtzVdXDGss0EBTNL3GHjmYw0/vPPQFPNUc6FO5Jn/OuvewegSfZxGvXryt4wb105sOd4kBx7GyGFgw+AmVUk+f/DnCgusTE/Ut+HRBo6e9zACWQRsbTM4Hx3QBob7cnp8eU3hehsQp4HmlXo/2JZ0dCbGTyy95eRMrZDlL9/6By+n4WZD3+5L1Cf0mZymqjqed5BlplX1GMF2880rJWKpAohkQKdDpD2QE7zwdtmXhGGdPyyqr2BATAiN7A3KjwvGZR9iaT6v1pI1gW2dO4R2SgPZgC0HWmxHPPv2CPPvoe29qhndSgXXrtNbtw/rSV+r1NVIwlgpmdYwGI6rRncsGvEAJin/Dg2XYnaBp7f5SLBPXZ99I+u3jRlWcBVACjoEgD2tLCbHGv089FgE/2raNUW+4N4mME+1x4jsxvW308yaZCs8WG6dradwNP2S+VVubsjctXDLXyprUEPGuVquw1+7V6dW7Tcqmk9SNmQwE1ZgfP7FWxV8bYAZ5oN7Bv07uUewa9WvoHtaqCkmSPUbAViwRF+aL3quY7MzOzArQuhkc21/f7/b1dO31yTvWgYVsFNHt6BDznU8CTfVcAcQhBQV/Xi0srqtVdo69zUgozPFCyxdu3BBJhJum+NFz1lnOzJphnsu4h9MdxWQdxX+Lecw8JYl+/flN7MXtqBJFDXZn7yNhLpX7NL8G+CCxg/xgnY2RfZm45BiJ3BO4X5met1ahZqY/+6E6nBUxjEwkiZNVzwLOk7Pld4Nn167sz0J2Bd+0MvPhX/6ltrZoDz1yP7VXbVrOC/bfPfd7+7Wd/VbU9/+ub37AnP/Hxu4Anuz4GhIwYNYhyqgz1zsO6lTCwGCj+TosGxKSxIYdzG4CS9zDeEYGMDEWArgC2Dm4dLKKgyrk5xtNPP20XLlyQg8Amj0HAoGxtA0S89QfAkz5cOCGNetLHTLWpntGcmZ3siFQEgBUASDKeAV5RnsNh4VgYE5yRcPhwSqDR8u+ox3OBgx3v75mAMtURIutOlLdwKCQTDisRWgy7gGYJuq2bHo4JfcmpR4dqt9CpnDJKzVVeIJHx0h8UMIMRJnpLxDpqRKHPlpBzR6xhc9PnqdRvp06eFGXp2rWrcjpwHLk3jBmngLHgeGl+t7Y6NGkMOkqpgGdlYZJ5Y9zpwEL0XnXH08VroAqSzaPXGQ5nZGyg73LlnvnuEZCAKhYKiBub61qLLTLgCZWafys4kLSrcNrZoehLKGOyjohGu7PqGVPAnzK6g6j41ry+0aup1GoFQZXh0RE5XjjWI4NDilyvrpI5mevUKhERB4jidOg+6/vEsdv2ve/9b5ufm7ELF85r3Lq3bZOwBLWmQ0OupithKWVxd61crmp+CAJ41L9FmlBCSfpsAqyYdxxM7gvz7K1ckuxUm+fV7B+++S07c+asU+ZRH5aT5ZnXAErpe3cUfCpYc0Rx9l8CVulAThrA6ntH+njqpQB5Rw98j8AzB/C8dk01eZG1DSBx9JD0J01nCI8Fnkkm0r/rrWWcoUHJAVkbp3kGIyMNPI8DvPHaUeAZ185zHpmXu8GpB9GiHs1Fp9whT1/HUTDmx3ZQmu8rWaXetlqjZZcvv2XTk5M22N9nPdawXIZVonSkX20KgKbHfXhPPTBHT1xAqEBlg/KCHa17QLForPWaDUETj96EyXGD1aKssbLpDmgdeGasxZYv2rOL2yGeA2XTWnXLZT1blLYtfDeeh7BR7C9ptW+ey5HhEduAmj85qTXCHsdPtNBgPLF2mEtYK2SwGC9BvvgOe1I6aJBev/E8hZ0LmxDrI9bT7cUlHQO2yIkTC8qYIchElpLsJP8maBWs8HTGk30JCmcuW7BXXr2kjGczA8unoACpU0fLqqfdg/I6UPJ5hg7cQ4/h3Q7wjCBx3PMAnjBfoic1wFN1ovQA7ve9apOeyjBSaLGDIFmSDQ7g6UEJ9hev7d3d2bbTJ+fvyHiy5ggKC3jOz2s+3G7QEmXfBocJKPo6v3GTvpkztri87BnGXM5GBgfs1s0bYjTB6uC+kPGEncJxeFZRLmcNxhoJujr7JjYy/BYxPjSWJa1/9mCOFzXL0XaM72M3SUaH/8J+z3H4DjYhxPI4PsCzfLBvJ0/MS7xuKCmL0LOqVkwFe/PyW1avHti5+88JVAPsu8DzXetydwfenYHuDLzw1d9qY7AlTtCTt/2aWbWdt//2B58X1bYvn02A591U22bdax9crCEn48NmiQOmCCK1iKmm32ymES0OQ5Z2EHg/gCq/+SybNVFefhDNkGBHEpUM0SKMDHL8+EZSlSsW7W//9m/t4x//uAxKiKy4A4SIQj5RYYV+t65m4YX8obql9+hriWrLtWAYOS/n4dz84MgwRtVIMXtJZiGASyhbQkUNYCcqMrUbTaezhqJmRNZdfKPPhoYHnWKXMi/h4NH/LuoeyXQAdsLpcefcHcmbN290nM5WOyOHgLepT2SMiBcRec5mmDt6odKLz8UiXDm3rSwnc49jsrWxIQoc1LRwYEX9rFbvoJqROcAgA6wZz8jwoCv0JYAoKGsBJNJ1h2pFktCMoAWjWIyhxYqrHkYKjqboPMejDom2PpwvwOT2DkB/XBlPPhPtchhzUJuDQuXqxk494z4yNgAiNcWhWsqaoe5zeBjnpKnPEC2n1ozIOzW53If+0oDWBjRrPOOD/X05sHE9zDnrgHlhvFA1G62MnLWLr7xkjzz0QEdYQs+G0BdZgn21dNC84WgmwHNwCCrcrurnqkk2fXZ6xpaTQAD3lKw61xpBGuZAUfkeF6rI9uS1yv75e98z1HhxmHoLeTm11HvixKdBWmSP4rXOs6on4sfLeP5I4MnhEmrfjwSd7q3fE9WWxX/j5k0B76jLervdXyI6x/QC7YCDhNaYBsP8rd6CKaotx6jVGnLQfxLgmf5OlC/Es5feN/nba48rujavtawlOO1QjCj2mTuvu61nq9g3YFWotg2otgDPKRvoK6idVj7riqlqapnsSTE/x41HTAHAbCEvwSFR+c3s2rXrqiWGNk/2bWjAVb5jHiMQkAae7EnZDEgzUdMV8KXWmkAMvWVhrThrA9G1jshyqrVNBDUDhEPFjOeSOeMZj30iMp9OlXaQjU3h31HXF+/xTPM3c04Qkfc9EFhKyj+onb8TIqSDGDxH0fP6KPBELT0yp6JYtltq36I2N0ktMEE9gfCoF0+jXaxSAAAgAElEQVRYAoD83t5+297atctXros6XAGYm2lf8tZgGQHP9TXakAyrBp6scmkAJsV2QrXd7Wgl8F2uleAq9f8S35PmQt2wL5HxJBtHsGVlbd0FiMS9pj3YUCfjSd2v9lDV27saMBlP1MfZY9MZT+Y2qLYxBgKF6YynggA3vKfz7cVFD8Q1mzY/O2s721BgodTuePAzn1dpBzaf82BzI7tJNpL7IyCcZHtjzyToQw39tWs3OiCaoEP4Bi58lJPPMjc3q7pN1gI2lvvHNQJKEXTieqJVDdoGXPvZs6etRSCm5G3KtMZUQ58RUNZ7Q0OWJ3iAYnHXde3OQHcGujPwbp2B57/yH9sZIsWAxHzR9utmlVbe/svv/p79m89+1gb7Cvbt//VNqdqyKadrPAGeGB6oItBzlPHa8b6LGDM2aykGqjWJC3nwHgY1jHoAUGX6qI1M6Lm8zrFDEZF/s3Hz4zV2nhXkeIAE1fG1TNRKzvXCCy/YY489pmPwGuNR3WFlX06UA5WGHA4k3jfWNwUKiJoybtRH2fsl4EJrjVStakRFFQUtFJWZwvAGLZHPc80YJn4DOAL0pB1GroH/A4RitFBuxef2vpcuNBJgLZwTxolRpxYUgZ+QdJe/ntDMgtqqyDLAD6eiVBJQwuhihPf3ypoTsiVhfHFIoqaJa0LlkYw2QAhAQrSV71AXww/3nDkSXSpxvLmPEozY2dba4PNcp0RFkpY24YCRTXBHyAFdOMdQoxyoI6zgZD/WBlltHC+uD5oeBp86TpwOxlCpHByKdSQ1lQ70DjOeQesT8MxAOQZ4Or1pb3df1KzIiDImd0bJZHlWmYwvawfgyVyphoo6YsSuWMO1usA9oD1ozMxRAFscCBR0C8WSvfjSi1Ya6LP3PPKQ9xZU9sxTfmThXSXTHVnqdKFeMc8bm1DcobRVtA4kflEoqn2AnlN6rfb3674yZl7jN2uSTATPa0++qHqoF156WdF/gCfU6GI+L4VbBpGmKB4FnrHetD6PyXgel9mLNRzA81gwpPahh900jzrvd+y19wg8uU6vMTvRad+gQNkxdFuev3SmMA0K/POHtZcxlgCeoVQdcyXgeYRqe5ytiPMdHU86MxatqY5mPFnHrFHub/TnxTkPKizni6Beei4Pz2lW6CtZrWlWb5m3U5mctBJ9NNstK+S9ZUc9UTBNBw3iOtPzkMu4CJMUzyWMAn1z31bX1vW8QE1nT0S4JzKz8UzG2o1SBQ9oHAI4n4+cagr3dhF6c7EaAEwIksV1RYbSmSke8BP4go6c8aBi0CXVJ3pmRvMYAJNzxbPD3hnZP/4O4MDng6rPPhcBgriesHNHf4c9iVKDO9aYZYyMp9dA9rgAWsYkDAXw5NjsxWK0SPU0ESpLgCfzwz7xT//0XdvdPbAPf/gjtrm3LQ0EgGdQQaenpmx7C1X0ESnmkg2dm6eX5p5sStjtCBpyXpg0gKfdnV0J5QXwZA0SRIsaz8XlFQW4GCf1vLBmOB729aWXXk4CyAe6l+yT0H/PnjrRYe4EOyVd43m433gWGvGs0AO4dXtJNgDqLD4IAbv3vedRO9hz+00PUe3Jk5MSjyKoKZucySigjWr5mTPUru47i6vVkh1hjyWwq3WSRUzuqv5NwDqAZ8wL64D/H3jgvAK4WvOrq/Jh2IuZU7QnEEDkPdbK7Ny8ss60CGOsZIc5D+8psAK4byDq6PoTsIHY87vA893qcXfH3Z2B7gwYwDPbbtyR8dyptO2P/vsX7Vd+8ZdsZKDf/u7rX7OnnvqMNuFquWLzc7OiYGKQkPyuqGWA02mi1k3vpXpj8m8HagVveYEISgI2w3CHExoRatUd7u0pcxROA7eMvzHcQSn0v90fxLhAbf3ud79rH/nIRwRQiNJiJBS1Vt2mZ1YBDxiF0dFx29rc6gBlF5BBDdYBDk4JYAHDEbQrDDCvAVoBvDgx/GBQ+BxjxFhhePidjo7j2PBa9GFMR9cBlag5Rl0htTzQwhDmiZpUjq1M4YA7QAAr6mkEfJPMooAQtKKtLWUXUEgk+sw1A5RdVTbqQh3gEplV5DuJ9AOiiLLzg0M7PDIiahLKsU2EmxIqJuuCbAZj5Fq4rqh3BTjxPtHktDpgOMABuoneh6PH+am15Ho7Gc9Emh9VzAD4RNE9Y13Q/JNl3t1zgSOEL/gc9xeHhDEcpRp61iOr7BB1NcwJYllqo5LI9UtQYntHqoMZZV6irg9Fx5bG6dRnz2ZHVpaoflCuuQ9c+xtvvKG1yXgajZbtHlTsxRdftLP3nbb52Wl3IFXn6srEZHO494ODrhgtLZeEUlkaGHLhKvXlbLgS5ciobeNA1utymlgb4UBFix2eJWqPALnoSzHXb129JsEPhEuo8URYSoGo3J20xchwpgMhHcCR1EJHQCGc/XvZYgModD6rEsRD1+pfAp5RDhqA7Cgw076SzUqwi3sS+0ccN0BAnD99nNiT4rN3As+om/Sxqql9AmadagsDw9tURJY4QODReblrDlJBJD4bgZDYR9NAhbXN8dNUUFX+RX2nf9ifmwDaSWuUmOZiaVA1nuWa9/GkxnOI/rEZxH0Q5aJKMOmv2nF7k+YqnZpRP+ehuqq3WtGnlBE+0JoFLEIR55kP4BrrhfmNoJkCkVLc5rlL1fwq+UoWOSlQTd5Vvf2ROuN45uMZ5HyVhEIbKqYML9gzEeCMfpR8L51tjvsXAJnn/OTJk5p7zsW9UB31kT60cb+PAnWey6MBEG7RrcVlAQzq7BX4y2RsbW3VZmdnpKCrdQjTSPPgwBO75vsEIJv2Kb328iuv2dTktG3ubEmsCLpotVoRiEWddnmRXqQDXtOcZDwJSmHb2D8iGBw2CvvEMyQ7lafkwsEbjBH2lQG1pClLAIqMN+J3/b3O2PA9ek7lA27/+arXSnPOhbkZrXPmI+wszw5ZSc7JWHSNiXBPaaDUUTe//NZV0VihdzdatFHJ2fBgyVaWl7Te9qi/pkY6EfnxHqL9/vl6XWCSe429CsAZ+x1jZRzFQq/2Y74X9oH3+G7stR74bUqJnOuN0iIPilbs3LlzovwLWKqHbl7+08zMlFHLPNDXl1D2+5wSnJSeUL5BsAVKOUHLLvC8F8vS/Ux3Broz8I6cgee+/JvKeMpk5/J20MjYbrVtn/+TL9ov/cJTNj40YH/z9a/aL/3iU1JiI2J6+tRJRWCVfSpANW2rPkzGUEBpQ4YJA4LBCBEXnKYwtBFF5d/RmJvX+Kz7KQ6kyFJERs+pke7sRUY0ItIg3gBmfAeH/hOf+ETH4YvjQbXFUHu7FRefGRkZc5XAJCpO9JwIbL7g4IxxRdYiwDSGg+vD4FYrXlsa1Kg4DuNMq+Mx9qBscZwwSmlnHeNK5Jx5AQzcuHFdoj00dI+sJOdSpjdxxgB1zDfHA+AyVownAJ/XGk2yppzbMw/00HRqnmfFdnejzQZum2cHogYH6tLUFD3/WqoVlcgPd7xJA28Xm3EK2ISOBRDEaYkMN9ccjeMByJyXMUVmSC1S5IS6gBNj1He2tpTJph6M+8q94gegh7PDZ1lzToPL6n66uuSAsrSl/pKEYZgz1qAi80kz91hHnsGIJt9QFF1AiZogPx/AizrLHSuV+jqUvwQB6lqol+1NRCVE6W615RjikOIIhQMaQRSo12TdqFxbXlmTquJ995+xTJu1XxBFWGvau1PK0RkedqVDeRsZd+AQb5GAFMBTmeCqjY+OiRIdwDOCIaGMzLpgbTE/cuAAR5ms7ZcrdvPmLVtYmFdAqRdaOS1VlIU+rJcLRyyuKf2b2tL4N/cmMmxHN73jQOS/BvBMA0WNJZdTEIh7EmMLUJIGcbH3eFaPvcafhwAWhxlap+NGLSfrBec59jIHml6LzBwepScfnZfjMq/pOfT6Z68xDKApMbKkJ6mzAw4VXZPBd0oA3v58gJaMqLYV+h3WW3b1+nU7feKEajzr5X1ra8+k5uxOVdv0XtwB8apvPVRiZb8AfEJNx8lm7JEtSs9/GpBF0M0zj00BjfiRw40cAVn2IxfVoERCtdmHokpxP2NP5jfP3MTkpCiPPMNQRwlORukDc819DDDMnhnlAhwvBGf4PK1cqHtnj4tWPcHoOcpySQ837m2A2vQaBGLfvL0shXMptzYasrfUVULj5G8FLdkOEjzeRhCr0wYIEZqM9eSK9vLF18RmuL2y6Bm6RJX76tW37EMf/KBAD+12pGiLOF2WPdOBZwi2KeghAIT42pauU+9JnK/hdbv0AG01VdLBc0bGc2Z2RgrkCMKxl7A/Q7WmhtjVpdsK8rleQN2mJ8l8unBTBMrYu27ecoo8Y2A9YKMk0iahNF/3AE/qQAGSrGeyxIOlfgkyQbWlllIiTgDgpBc3GyprgV6y0S86KNeMlXsU7eBgDUEt3tjw0pYIUESAmfGw7pwhklC5825vo08q10bGEyAd+wKZaQTppqbGrY1y+/CwWnRxr67duC5aOa2vMu2GlQ/KKq1g/F3g+Y50p7uD6s5AdwbuZQZop9JuViUulO0piGp7UM/aH/7xf7df+MxnbHJ02P7mr79qv/xLTykySARzYZ4m7GX9PTiAOERefd9k5OkDllBTMQhpcQLej4gmRp/3VasxONgR24GChRFjEw9nPWo8eQ0Q4FnKUW3ykcmiLo+I5KVLl2Tg2OCDmsZ5OJbqgJo4UR7hBnjhcIyOjtnIsMujq7Yxn1ffyd4+Hwc/MaagZ4UDSk8/jyI7iGM8GKXIqkRNH8aYcTBufuN8hYMTjmQA0RICNZaRQE2o5ZKNA/hLtr2vT8CY83HdZKqcErquucHx4XU3igQEGlavueDTzu6eHBmyeE59JbrsSn4o2aJkitgCc0W/Tqi5E6i2kmkWfa5payvLNjk+IoON4wQYnJVDlNHfo2OeXfUMhAcKjoLPACnKbqAyqnoWV7XFccABwKFxZxDqmPfz83pdz3pDDeVzALaoC4JKjRNwYn6hI+gQWa7ImnN/ue84BMy5eo0qmg4lsS0nh/knau5rYdvVMhFZEf7LaIyADQAyc42yJg4BDha1kWTEcdDCoeSes15xVMnM0kPz1UtvKBN94uS8+mfyTNFOhR9oVaIT7h0o4ynHPBFXUd1naUBzSk2VA8+aTYwdAk8cZ9Yq88xzENRArpmouZ674RE5ajt7+xLYQoSJxuc9jDWXUY3v2wFPxpgGO1AO7swKRjbwzl3oOOB5F+hKxIU6YCNJoR0HzgKIHAWP8d0OCMlQ93xL7IB01jD9ufg76WLi2bqUQA/3VmrQTSh17lxq3ZH9LxTUOoHst+YmCZx5dhn6MwkqF8jBefZtxcGt/9ytsMtaxIEWxboBY8QFr2IeOKZeT9YFcxFjJkPiSc+oV3WQnM688p5a6PT32eDIuFUbZpVa065cvWpnT5+ywf5e29vasGyrLgefNX/0nqTveWTheE4iSOHtPgBC5qqqElnZ0x4d5Rha7wnDQHR6sSm8p6nAfVK7LvvC0ZjG1HT5+2Yt5ucYZeX0GDkm6t3YH85P0E5MHvUQPrRXYVt8X2Ce3Bak10MEP9njeR87xn7EGlOdbdIuK/0ExDWF/YgAZnptc49X1reUuaOkQeUWYtPsqZ8l+x3/NwlGaL+4M+OpNUIouZW119+4rFIAJIQBhsB1v96yrn1vBxVfB54AO+r7d3a2ZKfSwDMCpuyFsCYAQVIZJ3NpvrfxXPT2UVpzYDdpgTI/p+PmxCzJaV8miHrr1u1kXwGwOjOFvW9hgf6pXlceQI55AahJIZxjoSVR6BHVt7/Ur4wgY3vriquIsx8jIMRrBE6oYVUgue6ZSd6D+QAYZ4+kty8MjxAvjBpd9scIVnCNWqu9fba6uq6/WRexZqLcJALIZJTpU8u+G6rqfJb/CVJg+6Mem3FBRZ6YGLNMq2mj9PFMVLR57tfWN8WsGejvtfGxcfUpZc66wPNOu9L9V3cGujPwLpqBF772W+1WvWoZIvv5oh3UzcrNHvvDL/yJfebTn7bp8VH7269/1X7xqZ+XcwvYPHP6lPX39erfOAoH+/TUGnDnIe8CCyFyESAsDC2fiaxA1H+mjXTU1zhlBRXWNRnIoDGRkeJ/nHq+HwAPRx5n/dlnn1Vj8XQ7F24HhkjjKhKRdEoUwBMDg9w8/S29ttHFIgCeQ0mmSbVKiTGIiGxkach44iACEEPgRrU3CY2Y8WOoqCPhukO+n2sAIGKMosUGY0apdGBwxC5fuSJDg1Gjdmbx9qIEGjgfYAxQOjY6pmAAhp75j56azJ2POWtnzpy2dpvMtIMInL5w9BCBkIqsekdCa0Oco2l9iGPwek9ehnlgAOpp224vLaledHJ8TGrHGL+glDJ2zhviHJwLR5OILj/cJ4ASrxNND+df4LeQF9iBOgbAFvDc3LJcvtARglF2xKg/JTruNG4ANxneoHmLHtes2/LykrJ/3Aev23XnMrIMzB89+Ly/p2eCqXsKZWTo056NcYcYoDc26mq1HYigfqNtXS9gYqA0YBubm6KXFfI51d5OTU51soChuvvcc8/ZQw89ZPsHZXvt9cv2nve8R/Rvjo1zhqptZDyhE7r6ps+teo0mKps4e8yn6pzUwgKnZfiujCfzHTVprE9Xn6zou+OTU1KfXFpeEQWOOlYXR6KuL2eFhEqdBhuM47iMZ9R4pre+4+ij/7eAZ5wnsmo4nKiQ8vzxE7Wrx23VctoTkJHO4gr4dMDXodJy7F+RIYm9LjJQR8FGgIx0Zu7t5iUoonHMYFxwrihRiPrkO0BRQsVMn+MQhCZQN6nDROV4aHTCyvWWVQU8r9uZkyet0GO2vrxohpozP8fU3XZAHfCHegfKGNoNZc48i+mBFLYBBY9gxyDUIoDi2SCuMQAHY0yXaOh1HSOh9QpNC6n6kPS+swGaAp6HqrvpdRt2gjG9dfWq9gT21sheEhjk+QjxuljnfEaUyIRKmwbIEeR78803laGK9Z62YUfXV/o+c44AIPE5XxsZu72ypv2OIJYCk4gcHRyIbQRl//z5c14TnkRJ0lRbV7WFrt9jV67dUN/UQn+vKLZkNQE+tMlCdZw+l2L/JCrfPXnq/V2XINTgY92EDSUQLGCGtVDdbFYlEQS0oNpiZ9nfmhKG8ppx9mhsHn08odp6KQ7BFKcoA3KjpCDWPHPF88r1QmcOfYBWo6ogLP2pCf5xz9548y0xSaCnIiDEWqQ1yf7ejqsfV2u6pv1KWXsqmVfOq7Y1s7MK8DCmdAYz/JRgacGqWllZ7fQCjgAJazhEDX0vqCngyzMQGVRpKuzvi96MzXLKOfaK8piGTU9NyAdDXIj5BrTSWm1za0fPzdBAv+w0NvXS6290gee7yMfuDrU7A90ZODIDz38F4Fl24NlTENW20uqxz33hT+znPvlpm50ct7/966/az//8p/TNg719m5me6rSsYPPd29u18aQfGzwgz0o5ZfBopJjPh6ADm3JQQxEsOIySO1DkOKjRISEvqpYi0q6QGsA0nLpcLm/Xr0FNycip4LeyZokDidFR02m1pnDnHsOHAYB6inHC+fDaC5RM9wUIOA7OB1FsHLwwMBzbHSd6d5JR9NoUUVsbjU5NKZ8j0qoejEnWlXmMZvNxTsYMILt48RU7efqswCTXBrWGz5DJlRx8NidaK4YJkEDmU2Mq9OqYACGi5G7Y6zKquVzLJiZcMMfB1yGtGCcnhDDyOfquoXaKuAFgtaj5h84JHRdaJkIH46PDtre7qUixIrqDQxI74vpdFbb/EISrV5uLJfCbTCDiPVHfShRfVFuVa3lEG4eLeVPPP4n+HPZdPShX1ZONOfaWMJtSKeRzqO+qSXqractLS8pEMw84hQE8eY97hsCD11pCY8u6KmWuR7WqyrKoRs+FfnAmTp5csHY44ElNG04D9waHizqijfUN6+vvlZPMcVlz4ai6354VLZn1RGbg0htXbGJy3GZnpqy3SC2Z09ccQJj1FshUHtjo6JDlenwtegsX2qgMaO7JeDp9uaF2EFBtue+MB2eOY3E+vsMcKStfr6qZORQuRDau37wph7Cvr+jOZKOmYABZlbSjHM9n1HultxIc5MiwBVg7Dnje0waMuE9K9OdoJjV9jHTk/zATePhqPP9kRgj+qB46yaqkqazp66xLsMWzhf7MtJMG8PtJkKJkN27clHAWDjEZmagBdwp/0hInKVWNzEkaCB0FhA7S7vyJPTQYJL5n1R3IiQHg7IwIdOn6E1wmrgH9L49kPeO6OkAnaf1S6B+wvYOa1Ztm16/fsFMnT1ghl7HdzVUrkunNUB/q30rPVdBRO8EIncADNHpuA8Bnc6LIByWT15lX9gXWpCilybylgacOl9yPQ/DpdH8vBYaZ4MCzlaybNMCONaHnPGlBAj2eDHXcf7EAarVONjPYCc7OoVexB6Di/wCi7LcR4ERUJ5SrCQYSJDrunrL/RG9Y3hflMt/TSXhr7NQL152azKXBUHEhoab2fVpdkaWWrfLRCdB3MugZAo9NyxegrNZtdGTMMj1kJXOi5LvtbMqGUzqjQGxSa4o94TrZuwhkxlzE/WUeeYawmywIBTjVJgsRHFpzjSmgCwBUr+dC0aqVso7DtQL42DM5nmrnZVu83dm5c/dpDmNNOQXXBXt4zrAdWhs5X/+wdQ7KrkrM65SE3Lp9SwCV92gJxbn57N5+2VXGs6jEOlNLtZnlA9kabBj+RQQIYa9g39gnmRuo2dgTV54vCcSzhmH9MHauyVXZndU1Oe1idyG4h3YAx37ggQdtZXXFNjc2bWx8TLaMMg6CuQe7zqxhDTgA7tN+j72WHWy3bGNzy65evdoFnvdkSLof6s5AdwbekTPw7Jd+u51teaaLmq/9hlm11WN/9Cd/Zp/6xCdtfnrKvv5X1Hh+WhG47c0tRV1RFPVm1DVRRcgY4VQXeotyeCObF04Fv9l4I2MoSlW1KkCp7Bi1oomxDocLZ3plbUM0TvVaFGByRwNj6Y6WK6QAVlaIErfbAhQcK6LYQdvhBpCpZewYi8jCYWT5NwZIIgLFoiiIiDFErUdEP8OB4XUHJXmpj2Jk+K6oR21qV9yREtilJiSLLL/X0/BDttGFGxAucGeVv3EmiBqvrqxINGZ0bFzODf3JvOUJoHXH5ubnpXaKAdzZ2rWdnX01564nDakRzKkc7Nvk1IRAZ1BRw3EMsBnAKBw0iYMk2WZoxDdv3VZEm0yrah7zeZuZmbby/rbELogyRz875iMcyUMQ4LRmr1FzQZDVlVUZb8Aq8wDVlreino7vAmABf+HYhRNHu4daw+tEibzjqGD85dwnAQVF0AXc3fnDGVJD76SXLMckiu7qjDuiSgLmNc+Li4kCL2CS6DP3taiMMj0P+ZGCY9Up1Thn/LDeNRbVe/Zo/ID+oPcyDtYVFF+ej+mZOXv62Rck1HTfWc8uZbO0BmlYu8X6zlku3+vU5eHoDQn4zCqLy73xOmocY6e8IS60srKs+RZITRx5Vxj2WlplPBuu9EwtK8/I4EBJDq0oz2R3Ev4q2Wf1CkxAIGsoaqrDEY1NjYznUZDaWVOpnS9eS793V7bvCNW2A5KOUaA9blPleB3AmdA1mTfmnr3BAwt+Xelzx5haSR9X5pTn9+nv/8De/4EPWLPhNeE8w9AHEdNiPwMY8EwSfKNFhbJYyZqnBQnnpX1RiHGl6bXx951dNxw4C3Q0XZSEIIAAcM4De6zxyAAdndPYFzvXk2QHBeKSE/r+mejzsKap8aSPZ7NtV65ctTMnT1mRTHy9Ytbk2c0os94BmBLPcXDpyrTJsZPa2HSwAIoxaynWJECLIMDk1LSeSZxzrsX7GLc6gcXIfIVQU+xdQa3l3L7G/fw87ynu8h1AMtYEx4Rqy3qPwAz3OZ7XyIDyXANkqEekdhDbRi0o4AfgBdW0s59g29ret5H6aVRJAWHcLwdKvo+JzokAT2nAxb1U8uBiS/yQKeN6AGeb29vqKepq7U7J5viso6WlZc8Ua06bNjY6IoYOYMvpvW6X2LeWFpc09wSLYy/iN+wGATzuo7KqsH3IwFYFdjivC7c5FVYBg0SjgX0X/QHG76ylg46AFqwc3uMH2+5iUx7A438ymBwnglIRRObeOYCsa32HTeQcgGTO6QGDPNriAol8l3shW1mvqbYecH3t6hV74MEHlUlkPVEziZJy0GkJFEpIKanjFeumt6hsMEwVApGsRcYL28hZTQQM6J2ak4Cf7KnGhv/Rll0k4KDrRJUW1XOxwQhgF/RdZ/sMy457/b36zWmc9Gre29mUgjT/JgDZIuCiZzRr1Raqxht288Z1++AHfqoLPN+R3nR3UN0Z6M7APc3As1/6T+1sqyrg2UK4pGFWt4KA55NPPGknZmbs63/1FXvqqU8JKBJtBXgiwY4Cpyir5bKoOzi3w6MjqmPDYOHMhxOMAeEnhCPCiQ1aUtpBDzBE1HZpZc3mFuYFHHqS+jdv8ZdQrxJHisguEfk///M/t1//9V/vCEXgWAOMcB5wOjHWRIjDKed9gGc0dUZ8hLEpm9nfJ0cDY0K0FKctjK3qbrJZu317UYZ2fg4g6GCTnxBIiJoRN1TQPb0nKPMWAjxB62LOcIAw+himPL1FyXI0m3bj1k3RIZ955lll8Mjy0WcUB5cWII06mbB91T4RqaVes9RfVEYNx4zzci+ULUuAGuMMKiLXKBGQhkeS+TcGV9HVNk72tKvt9ZdE/9rc8uww85XOYrMGQiApsuGcj+N5PQ891tpS9nMlwbwMck8ekOhAkTEF/TjEHRwomG3u7Oo+cx9wYhyg0gy87w5artOmswKSOIw4gpGRY3xBESZjurHm0vg4MdR+MW6cEtZv1H9xrpirEBqRo5moGQfwjAAFAMXbBHjUPpQQI+sNnfPytdu2vr5qP/3B91lP1kUz3PEGgGatt4+60YqNjQ6ohaIHJ5yWViDDvbOrjAGODJ6yZ/MAACAASURBVOuMe0EmV60qmk29xv/Qu5hvMhxQHOn7ubK+pij/xZdfllMKmCI7IeCZpXYx6y1NUinFELdJO5LvFuDJdeGw8xxHputHAU+eJdYW65U5u3rlqpxTskcSTMs7dV19EIeGXc16OJ5/r80UMEkUjYOGH896GgQGoEoD7BgbY3VH3GsMeY65t1Fzl76WOzJ9qiN1Omo685wGqfqb597sUFyo4e1Uzpw6acWerLXrVbMG7UpcsTzGGmvgaHDBHfE7RYgiaMR3IptJQAP2hK/ppp5TnjfWqFplqB+kCzNFT930PMVezHMWbIo+6I1JXTjPYezxQeWNeaMOkIwnzyY/8RzzDMfzyWsEkK685bRcQAv3IBgdAiXVqgO9bM52dvft3PnzCjIoeJiMPyiVjAH6JarhoyMjmgfmCvvC8ypqZaWiQNaZs2dVL3578baeaWoL9/fLSVnIhMoE+LxEjNp1Gxoc6FB2Yaa40FpFICeCLRWBbeyCZ+MJHgLy+DdgzstPYEIQUHUGCGNhrwymT3yX8cIMYQ0ChLGv7G/MOb+xGTwPobOATeB+cX18NyiqfIaxuN105VhKSELll/PyN+NgD//nf/5ne/Chh2xrd1+lMTeu37D3ve992vPy+ZxaAKmfOL1s8y4Q6IFDr5MNFlXYCgW/kxIM3gtxKV6PdR1jjb0/bTPDxvAe45TSPPTeg4oNDA2rnll+D1RflYiQuXbKMfaH5+xTn/qUnq3SAIylLRsdGVQAcGdr24aHR9Q1AFuxc1Cxl19+yX76Qx+yPHvzPXl33Q91Z6A7A90ZeAfOwDP/47fb2XZNdTltxH7qiDT02uf/5M/siY8/YSdnZ+3rf/VlB561mjbEkycW5CA0ah6dpA8VQJQNu95syJhiNDCakb3kNxFUnBA2aCl7JjQsUaCOZCD4NxHFxeVVW1g44fTYJJNBJQ8gRY6EMqB81iP4UFJxRqidc6fcxwhwCKop0dJw/NbWqSGdUdaC3dxBYV0gUTU0KQocBgYj69TLkzKa1EzimDKGcGzcQXRFvKjxRHiBQ0WrgIisB9AKwApAwAj68b09ABB7fZNepDhGDRlaHLfhkUFF1wepwWxm7LXXLtlgaUDXMjDYbzNTE5YvuMoe52FemHvAMgYbI+33wClrarwtdWAHf4DadWXEBp22Ck2Vuk0UeclAJ/MTn+facIowwg888EBSF+WOTmQ83QlGvKZH2TYmHYczm0vaPai20lsqODW0L8mA+Fh3yWQm6oaSwwdsU0dE/WJfb1I3lFXmb2Z6xq5euyaxJKLczKcy57kerUV64pG5IGJOD7dwQmJdhoPiVLDDtgrRK5Hx8R7nxwnkesj8s4ZcLXmkA1zDceX6FVgoV+31t67L+Xvowv3WW0CUiFq4hu6pZfIodSmL39fbo5pLX7PuKBOUIKvLWiQjFOCfrLqD/EKnhi7WI/dJbVYqFVtZW7PZmVl75eLLdv7cOa+zTYQ6eKZYG8p2JnsWxwzQ9G4EnpHxBEQEqHs74Hl7ednFpbRXHSjTwFyxTp1m2SOaLXNE83cUlCUu1terfYrPqNUF4mcp2m04rcdlWWP/i7UXWVm+E8BTmXxKABKGyB0U2ySb2clyJtmenwR4XnnrioKLRTiNjYq1GzW1PkmadXSs2GHGM7KenkIlsBRzG3t7GgRGEJINURnIvV0dk2eJYBe2hQALGWJnmPiz3wlyKCjmCrkhoKVnA7CdqEIHBZnzBzU8smuR8QzgybwCjng2+DsAD6e8dfO2nlfeOyxV8Iy6ai9ZI+WKqJxiqIyOyv4BLkJVnGt09dpesVDY2wNEE+gKITD2M84xv7CgWv9FKbL2qoyDPZOxQYknWxylCoV8RhlP9jMXsfIAn3qdFnsVBJ4YH9fGgRgbx2AeYFqw98gOFSgh2U+E1toSs2Gs2DauM0pjGDMBWgIv7LvMT1BhY46xs87IIKvqPZ65vgg6OMsn6aeKMi5qsQnzh8+RuYz7ASCNc+JLfOtb37L3vOe9tr1/YP19JYEvgslvvvm6/j53//1S6QXYu56Dl6LEM6DnMtF7iPUU9dG8HrY+vV+mgWesvwCh6f0j1pnsFgymdkb3UAGGJm3MXJfgvvvulw+BDZeIXZv3qrZwYl7gWVoD2N+GU9u5p0uLK/bmlbd0XQ8+cEGsmC7wfAc6090hdWegOwP3NgM/+MvfEvDMQrUl01drW7un3z73hT+1j330cTs1N2d//dUv2S//ivfxTANPMp6uPLtroyPDMi7Rx5OzR+1MjAQqIj9EgcnCHI3+h7MVvzHkS8vHZzxxejDmUt7EYe4pKKOBk8bG/vDDD8vghdEPw4jRcGfdDXm0/+DvcDr4vb2zJUOdpmFx/QE8UafjesnY1WtOr+V/DBlRccZGBg3DG70TAZ6hdMh3g7YY88PYmSMMMzRQMgIcn56czCuAEadCkVllQslAb8kI57IFW1tb11wQ+SUDPTBAphEHiYxFTiCY6+EaHnvssc4chFNQrtatmYHig7FsGvTJzY11KcRCZ6X2T7L7gPNECTaU/ZhP/iaSiwOFUXUD7ZRACTDV60ldz7CiwE4121FQoL8ETczpq4yVeeN7R6m2NAJPR8TD+WPu05HtyGSHAjL3w+t3XSiE97k/fAewTCAEsBjODiCDtRFZ1VrN66wim4tzhWO5ukodFMBzVNF6Fyypee1wQivjvByP+fC6sV576eIrNjI+JbGK97/vEdXTwTrgHMoK0+2kpyCq7UCpqACLO0sZ1R1JhTkRWVIPvXpdTjj3OpwgXuMZ4DpibrgvuwcHtrWzo8DIG69dshMnFpSNIeMpoJBBfCeneluy4GnAGQ5zgM8OGHiHU22ZN7JqAM9wPiNbGNcQzihqogSTAPY439xT+nFyHwlmeR1Yr+iNBHkq5Yrmd25mOqEmez9d0fkTh5bvpKn4R8959N9HgWfUsQUrIMDrv0bG04HnKeul5zFU2yQIl+iE3WFY0gGJmL/4HWMM8OlZRFfWFQBKMrL8W8Gsel3CM/w7nheuOw3G4+R8PvYKXuO7AH/2lQCIcd4A9ZyTv9c2HKSlwWz0Q3ag6+Nhr91Yp53RsPaNoDazP/NvZ6XkFcRpZxDlObBTp04qAMjx2Pd5/lg3ULEBgvu7O9prYg7Yk9kPvGVTSWuEfeWgUrHtnW2n9Veq1tdXEphlXlBnZgwAx/m5aSnKUzrAfJCBBBR6ptgDigLDi4sC9CGWRLkJ38feELAbGfG+ndT0Q/1lD2fcweyJ+eY1xofaOc9IsDkikx1sIcYHYAeoss/wOvMDUGSf9eym78H8YCccgLuarNg1fX26Dj5HxhO7RQuVZ3/4or3/p96fUGJL9uprr1h5/8De995HLZ/cJ7cLwLN2R3E+npU0cyNAZto/iIAO4wpmUoBljhFB4wC0Cto2m7Id3E/KYza3d2W3pWZbIVDoe/SpU6cNMSquEd8FQSWy4KwtgCqMMYKKV69dl6gftN3XX39D+w37C9ntwVJfF3jem3vb/VR3Broz8E6cge//+W+2c4YsO73uemy/3rYWwPOPvmgf+fDPOPD82pfts5/9BdUw7Gxv24mFeSmsNute+E/z+uHhQTfkWadTOSjzCKNnDhIaSkrJMCKH4ShHRJrjeE1iQ1Tb2fk5bc7UPeizSesNFHbJyrlgBbUk3ncTA83m/qEPfUhjCmef98h8QV0iqssYlxYX1SsSgw7Y4bs4Altbm6KrYqgxgPwfVFiMJQbJKZc4MznbS7UICKVaxhoUJOpoJHKf9TrIoCCHU8RvoqWMN9rA4DhA10GooVKrqueZ13m2JTqUL2Rte2vbtrd20T8UKKmWKzY7M6P7YUam00EE1Cuui+sLOijjjzolXt/c2bNyzVWKASGAVxylhbk5ZcRoyYJCITUnZMfJgAbtNDIQypQmta4RyeYzUHg5F0CKNiXca6coIc5UV8NtMrPUfvJ9sgaM0+fC1Q+57t29fb0eAKgTpEh6g3KPeS1aHDhIcAcmaMbcd2q2cIxwFi5evGgXLlzoiM/wHai3ODo4SoBI7gUZZxQRqd2MPp2AGXf4XGEXgaNWCwd6R8dmLNE6gjEQlAC8bG3v2sbOnm1ubkhYYmF2SmIYnhHGEctYvthrO7u7NjEGpc7XK5k79e8cHFZ2xx1Yv16eyaXlJa1lrpW1h+OH48nY+CzXhXMJ+ESVem11ReuFSDt96nQOox8dGU8yr4mAyxFF03cb8GQ/ITDF/UyDteOyj8D7AAaIL/G/U755NhGioQ8tQlruQFNXzTFRpgxnlOeFdQSLABVX7kfUyYWT6/f5UMjoOPvA+7FfuBPs9bsBxuLvu47VPqQLxpo6+hmd+22otvTxpMZTVNtmzffcRKE2Ddhif0+PPV0HTEsI1mkE/AL8qc1Mj+8Dnmly5539jTXLMQiSsG+I5ttpC+NnSgMC6KQ8Yyh4kyZiTth70vYl7ouCWvvci6IyUYyPz8fegA1gjfBcB/BkHGEDABbcx2idwrO8w965ta1MFcdin+UZ5TeglWMG6MYKjCS0fam/0ld5eFjXF3vi8MiwVWt1idCo/VbGn3ECi1Ju3d7RHMHeGBkesMmJcRdjU72tj4E9dWhoREE1gpgXX3pR9otr4XyR8QxBJNp/3Lx5w27dWrSTp051VG1j3qMOl7XI8RgD53JVce89zf7G3swe5zWyU8q4wibhJ8Aox+KHXtswY5hbzsMeRBCb54Zxnzt3TsfkeNB22eOwrevbuzY8OKR1Mz0zJWpvo1aVCCHH8jZQ7gsEiI01yb+5LxFcSAdHYm1GIFaMhaS1TzxDh3YLfQJvkRK1oxHcQ7Rtv1yVTgTzcCBhoyldBzaEH+aR9mdnTs7LL+B91lGj3bbh4VFbXl2327eX9Rp6AptrK/b+9z6qdmcPnL+/Czzfic50d0zdGejOwL3NABnPXLsmJULaZ1DjaYUB+73PfcE++jMftdPz8/bVL/+FgCfRZAzygxfOy8Em44nxBBTKcYUyI+pIXQYjouGHzoV16ncwNAFagqKadk60+Tebduv2ssAsjg9RTV4n6kc2MrIzjIsaT+oPMTYYgh/84Af24IMP6hyAGBxuDMPeATUwXsPIDw6C04dmZUSIuHq0esL2drd1PCK8AXaC0hjUMdFhW35dOEBQgqL2g+NwnRhq78WHqqM3fef/dN1gZJXiO/wbx4esJ8CYLIwLaLhBXV1btemZSbt967atra7bQGlY1zU0MKg63IUTc9ZbxPnytioCYL19Mt44fDgh/IgK1GpJhKLabFkpUWcs5HJykKqVAzu5sKA+m9TGSk0ymzEEWPheONFpIx9Az421O1Q4RR5JFmSUM8o9wInnHqFGCPUVhy5qE6GchgPpNbMVCVwBsFyG34Evx+Q7nAtxjHAydaZE0ALnlSg6DhzrYHHxtupWUY58+eWX5SQFbTZUefl80N8aDehnngUgGAEYcWGNPc0D9VSsJQBJTw8CQNsd6h7rKuqfoq8rQZ4fvnTRxZiKBTt33xmBe3fqXcmQ2rFypWwjQ9R4ukPJ+MnCcb6YQ8aNg16pApCgGzc6NWbcZ55HvzYXq4HC28pk7PKbl0Wbp8k7GU8X7/LADo6bzmceBIr1GeAlsknBFIAGf/QnnrGjQCX97zTw6wCjf0FcKL6TBl1vt9vFuVgvUBTJeKbpdWkQdwjMAgy6g4jjR59Wn4OsgkFRc0mZAVR07j2URxfIcgE0zc0x83J0PtJjP/oe42P9xB4J/fQoWA2AlT5ONuMMjKhXO5wHLwmI4J7AMTWe/YOGcFe1QTnBTZufnbVSMW+V/W21TvKeja0OuArwHvMX+70DrMMazwAuDi7v7CsKiyNN13X16rb2X55jskRO04SM47TcGHusv+i3iIPPZ2ijFLXz6bXF37Fno2TqyuWeseT5CHsUbAoosIxhZ3tX7Y/IugH6XnjhBe2dMHZk+6jb6+lR3TTXDi12anpKzybAQ/sjwadK2WuByfpNTrrwDMyDrS2v1UQx/uBAtougIgEnajzJmiJ6A+OCdcCexVg69jXTtJHhIa1T1ib7kmc7ySAOiu3AnrqXBKa4Ts5BaQzsCK7z7H1nJXxHL01qEZlw5p3ri6wnx+CYPgZA1JaXZzS9pCRaqPE9xse/Q7GW3xHQJSimXtS9vTo3ttWfpZZ8imBu8H3OyZwwxw64t0X9rzZctIj3Offy8qJ8keGhIYlwYapivUUmPbLV4R9wX0KhPqjsupeJgFpkOLmnIYwYa5nPcU2638naCQox30dMqNagB+e6s3q2dpRh5zyU9URgmqDfiYUZsYkGh0asWmvY5avXbHR8wq7fvC3FW4KPN65fs8G+or3vkYft9OmTVi3vdYHnvbm33U91Z6A7A+/EGVCNp1RtkUWPjGefff6P/8w+9tGP2cz4uH33f3/bHn/8pwWc1lfX7ML5cxZCDmy8UCSh+2BE88WCjEXQDDEOkR3EUIVBwoiEAxhOUQjJhJNVgbq5uGKnTp9yMaGm1/8R0cTJ4FiiBeZ6rFypCcTwPoaMsahtRW+vACGGi9fL6pu516FNAQRCoIKoagd89NEqxIWHMDyixiR1RRyH8fMb56gn53UrHIvXMXIY7FAyVO1Ko65oZTh8AdrCmLM2XBTC1XL56e8fkMgE1NaeAg3VnYaJMVtGQbXUK0pfvqdo5QOogFWBc5Dw0PCgjY+N6Jw4IowxxDAYa5r+FE5cD+1RtrZVL4nzfOvmTRsdHhKYRSwFZzaa1YeAfziT4fxGbSZz5c6Rr3rGzXkdGDqyIIiB4ixrBEBOhpHMIWuHexLjCiefr+EghSpxgN1wItI1PDg67oy5kmKsvcjIcm6JTeUL9uKLL9kjjzwiYIJjxPpFjIpoPuPhWOBBMs5BHeMzvEf9HwA4MiDcc+Y8XTPGvEe9KI4y5yATRpN4np3rV6/YQF+vPfLww5orF4NqWa6Qty36yZagUh8CT8ZDVBznljkQHXdgQD1qAbzMM9cc48f5BHAFIK3Vm7azfyDgSS8/+nWW+vv0HClYJMfNAwxkceI+HHXk06Dt7mYgh203/rWA573sp3FugEYATw9WHNYM3j2+yDq3ldnh+vk+a5g5AnhC+WOtU+uJmjDrgYDY/1fgeQh+HaSxtllLjJlnyumDh5nSdJAl/boLVd0JPLlfHC9YAWI80K6Cmr6BYQHPg2pDrWJOnViQuFB1f8eK0MAVlKDVUYhcOXjlmKFIqxYbPrrOHnb0euKetQ0Q61sBnThdxcoFzQA1ABpAHAGVufmZjtptPOOcO0CE1NQLBZV7EKxKg+I4H/cwgCdZJKe0O2jieYq9hD2j02YpmxNoAPxxbTy3AFyuGbAIcFJ2NmEHQHONPYdjOzNhsAM0+HtnZ0903GDPcIxQWua7Icq3vbtr6xvr2mNoxUHwAwosPYYZg4Pwhg2UeqVKzX4JxTZ6EwPuYEXEM0/gMPZm9ih6IFMawPlo60HAlb1D/TcTMMncpYFYBEGk6luuCOQGdTfaNXGN1C96ULHmLUwIFg85lRd/gWwmQWHGEfPF/u9lAatJgPWwXzDrH5YJcw0Lg7pp6qo5Puq82OzdnW2bHB+XreYA+Cpe5+qK3pyL50eBvn56NntW2Nk49FA+LL+J5471wjnUbzMJ0EbmmrmRXU1YQ2Jo1erevxZ/pFpX8EDrtN6QOBTz/9hjH7aXXnrJM8o77C0wf8zGJ6bFKHjp4qsSlKPlS//ggE1Nz9gPf/i8jQ8N2nCp386cPmkLCzNd4Hkvm3/3M90Z6M7AO3MGXNWWjGfdgadUbfP2B5//oj35xCekavvaKy/ZQw/eJ5rq3s6usiRysKDTJkIvgB0ZkQQQ4myH0cLoY3jY8ENcJ3p5eQTfMwuRVcEZYGPG2blxa9HmTyzY+vqajQ4Ne3S05fUtokf1FpXJo6diNovj7aqqOCOhUBuCCBiBSr2uFiEYDCKkOJFRr8f7K8vLdv78eYmGADxPnjjRqemI6CZGy2kzw3IGENMIdVMciTQVN5yUm7dudvqvh7EKgM1vxiyRnaSpuEBbNmeLi0teD2XUj9JyxttylCsVO33mpK2trioqD/jk+vv7+m14cMCWV5acGlt0wIrxwylhPNBEA4xhtMPB6CkWRGtGLRADS2sI6MxTE5O6b7qnSS/VXJ4WOJ41CDprmlYWtCU+w98u2EGtT48cTUSUMOhcE86KX3fZM0cJ2Augw/xEX7l6vaL2OgIPatPgNLzoowr9l9pHMsyovuIIcN3Q6pDG5zusIbIJ01PTAp6vXXpdNUQAtKBhcS/UJzPldJBljDpQxonDSFCD84tyl9RN8mwcBZ44aFHnJLXbZtO2qGMtFO06KpA7u/ahD3zAsjlX9xU9vL/PVtZWbUJ0OwccgB8cTEAwpFjAJePifEPD9PZcF2jGqYTWRW0Za5Qx8VwRnFld27C1zS056bQAoW6X+ji1CwBk5RBkccePrFQAz9jBeD3+T1DQHW0s0p87CpKO/vvHyXj+JDtogErWH7VxAPDICL195hGFYc++iSGQc2VPGAiRiStXK06L7y0qiEJAhP3kJwWe6extOjvpdY+It412suEd8HakvUxkZDTHtOVJRM7ieLHf8H66rEEZz74BqzbaVqk1VV92cmFewJP6zmJPpqOu6eP0DCQAJc4RdXG0XWEO4r7Gue+aa5Zz1kVmDrty+jEBZ8wpYB9xp7bVRRENsBh2gj0plFd5xlEDpeY2HdyLdRrUaQWgKt6DMbJ02BFexz5F0KZD+910yiyfZU9gr4sWI+x9fJcWKqKZUgtM71wzCQhhdwjisZdyPFpuQCXm2XUaJ6qyXvsboIjj0zeZzCi9ORkX7xFY5Df7DpRbtYLa3bXtrTW77+wZp3U3UUwvCqQ6tdRFx/i7kDAYmAev/Qaw7XhrmAolHgBl1H6L2qPZk51J4Wr0BG24B3yffYRgF/s544tgWrQOw04wX1w/Npj3uV7WcQBRwCk6CSHwhIgc18eYgmHB9cT5GSd7L5/ZT9SOWYieua3Z7s6W6jspHyCIdhgs8rreYOawNoIFkn7NP++ZYuYn1nM648k8cG1cM/chaLu8HnRb/s5ke4xOKABPPkcZDows1uiDDz4k4Mm6PXnyhFWrZevJF+GV2MVXLlk2m1f2fGh4yOakXl9Q/e7i9Wv2wP3324MPnrNSX28XeP4kxqD7ne4MdGfgnTEDz335Pwt4tsl6pjKef/iFP7WPP/5xmxwZse9+5x/tiSc+YiizHuzt29zsjCKkF196WQZwYX5OCoQ46Tt7uzJakfELwxGOVUjls2mH0yLXQ9RS7xWWzniiaoshxpGenpiUg49hgXapBt7KzmWtIjqcS8BjHF555RX72Z/9WU0yIJdNX7RN6nkODvQZGdedHTkiOKQYCQyNjPH+njVqlUTBzx0Txo7RirocgBZRX2oWGQOv44zgJAaYA+QBNIiKM0dQGNOZ3TDWkT3AODNnXqNXsvGJSTkyG1tbCTXX1RRvLy7a5NSYQBZR+d5iSTQsaj6r5bL6svX15pVVAKwiRhMOG9/nfBhLzhXUtBwZjlpFwPTMmbNyMKXOOjzaEQOC+usS9ZlOyxiuNRQhuSfhMHiEvJI4P+7MSLTloGxvvvGmvfe975VjCUUYihSGH4eFbCSGP2hejNPfO5DAEWI4DsKc6ss1RFRdhj9RYOW+8z733h1Jeut5DWpkPMk8vvLqJX2Gc3sUnX5wPVpffJbjcQ7WN/MRAhncZ77DMflOZLtxYPk75oRjsm4c+NW0pqiRZS3SpqNVb1itUrGZqelO6xsy5IMjg7ayumoDSU2SA0DmBZXmEdtYdzEkHFEyAgdlGtoXNVauhzUUYjhcB9fDun/zrWvW21+ysdExtd6BQaAAUNOFt4JRoMEkNZ4BJGJuY57jN83tj/4cBR/HAaafFHgGkDn6/aNjOARxOQWjAnge9/3ONYp86nRwRIVYf8zb6tqanreJySkpvAIaoMkR1BFgGaKm9yej2qavIz029hPOHQqpwSC4O0vr1NqoRSM4x0ObpuHGHsw6iP056MDjkzNIW9nufsWuXL1m9585Yz1ZlHqq1qo73bi/NOT04aSHaNBeOW48i2TwoZq/3fXE/WFfarYBNUl2VC1YPPN59eo1m52ZVz216r1XaCsy2ylNCKYM/Rk5L2UUHiCqS3cgTQOPPS+AJ79hkbC2I4tFwIljxj4R2WWCYtTnxZ7vIlOe5YtMdGRX2Wv4G3uIHRDYS2xT3BeeZWwNtO0QoiFwRKCIcfG8skfNzM5KaIZyCu0VqpF19XGef84VIBim0tTkRFJqYMoWsz8wJwRMWD8Ci8Vip8wDkOclHS2vQ7e21MMBnrBsGCPfYa+K9RQlApExpBUI/UZjXpkjgeukzpM5DdsSQkGxVwdFGTvL513gbzABhN52JITROB/HZX9jzOsos1c8ezg/N5doM1CD37L+Xu+Rze+wxWpJkuzdUJYJErAPx5hiDcd9jKBCsLTSGU/uY9BrI3vL+RhjZOJZGyUYQoVeZWefe+45qaufOHFK6+HWrdt+j1W/3LDdgz279Ppl29zctlq1JZHE0uCAApqlgX6bnp22qclxW7x+yyZGh2xrc92aDdrfdX+6M9Cdge4MvEtn4Pmv/Od2plU1a9GPzKm2lh+w3//8H9snftbbqfyPP/9TqdqyYVYOysp4qp1J3aOhOEMDpX5tvgcVxDgOElplRRTXjnPaJlvj4jYBPAEAvBY1mBFp5H025sVlxIVm3aFLWn1ACYJiitNCHSLZoP39imiBGGeyaThAFx54QECPbKmoNrkeKfcODo/Ym2+8oRpSHCqcDhnoXFbUT0DQ1samzc1OStmSrCgGGidzeWVZWaow2ESHidKjLosBwokAFMo5SaLLqiFRTaUr4qk+tm1qQ8M1UF/KNZBFYDxbSTSV447Qk7HV9gzdT60y8AAAIABJREFU9IwVim5caRcyOjYqetTGGr0/x2x8fNLwFaF+9vUVRQMsDfTZ6sqa5NwdCDU9QLCzkzgfbTm1GNUe9SbMyQHhPGTEdpJ6Qq7T7yP9HbkU74HHfQoQyO+0GqFqELPpPoJeExRtE6iN8/oaouwenQ+acjRq5zXOgVPIawcHe3b61IlOmw8JOpBRSECoelySXe3rExWONQmVDGEsnAwBz3xS40n2SxnPNySAwec5D2MiUo+DB3CLbDbRdRyCmblZ25ZaowNMjklwJChdDM6BJ3VRTY0PMIrDE1kGstkHtbrAUKEnbztbW3bqxAlFurlvUCBHxkYkYDNMWwH1Eqe5TkbAHbDO2vSMjgdtWu2GVSr+WghJjdFKAeeoXLEbN29oXKNjtNnp9Ub2SQZbgIH6JOhjArhegCe6bZLhjOc4ntFO5pPl8H8BeB6XFbx34JkVhRTgGdTtyBCmQbWu0bwFEM5+pUzdN7V3ni3mu/2lAdFTE1yue8IzA9WTY4qmDJscwHCPNZ7HAbVwwCNL4/N9aGiOZhMDZMqJTqi26WsMOin7OI677qM/xDY4PGb1VtbKtYaA332nEeqpW6tWsYPdLamZ9/U7SAH88Cw46PDrZX/w5zcvRkoHIHN8AeKk73InmGHWzsDjkCROB3QiqgV9HRXXZoPWHy3L5TO2ePuWAoLOCnGgu7mxodfYj8naSfmX3qnRdiuhFjOEdLa0XKnKVgTw5P7G+9SQ88zzfHGdBIYWFuadiquNjx67fi08oyrfqJQTZXUXQIsa93heIoOGXaDEmnlj3GQECWRF3TH9sAF9gCyyZbBk2IdgFW1t7ehcHJsemvxmP0ebARXyKJ0gkMe1AH7YV9lrAZUN7k3By2C4T1vbmxJUi7YsaAGwf0Hz5LqxO+sEWhJ1ZtWoDo9ISHB6Zsa+/e1vy7bTT5O9lyAc+4cHClacMTM+rs+zp/M/dj7ovtF2hXEj7oYwFHsPNerMIePm39hUvsPxFQBCWX/fATpBM86xtrZq1UpZbWPUr1o2uak9iTniXtLXk/sGa4uAQmTK04FS1hRBRe5PZLgDeHI+X8ouVhit2sI+cX2dIHs2Z/UmNnpFAU72jfn5hUSoyO+BlIFXVmwZrYbpOVtd27T+fgQBs1IcZyylUq9tbK7b/t6OPfn4x1Q6s7WJWBFigt2f7gx0Z6A7A+/SGXjuy/+xnW3XTRkLxEyaGWv1lOy//t7n7Bc+8/O2MD1pX/nSX9hTT/2cgAqqgdNTkzY4OCChGQwDjgYGA6NTrd9ZcB8R53BS2ejVsiIRl3FhmAPRj8gg4KC4mEROhn15bdnGJ8ZldPb3+Nygvfbqa0kPMa9VhFKJAz3QX7KJyUnb2NwSqBwZpcaxYEuLt9SYGVrhwQEgsM9ef/NNGQMoVzTdhiaF0SYDhmFp1KtWzPcIjBIpJUKJYcZYoJ6HEYU2xGBv3LwlI0yNIup0+wf7VpPanWdmcSaQxO8vkWUalUFB+MfaKMjuaNwIFOFgkK3c3t1TTacaa4umChWHKSPq7bUzAvADQzKQqPpBG52ZntY8bKyvC6jvbHvGQOJGLe/BBk4cGBzS/DLv9Dp768oVOTuAEWg/UIP4PlkwgC33W8gnyU5AZwtxooiIA9agH/M6wJb7FVHjoDSFYUaKn/lkTchw03tO1GIXbxG1uOmUP5wdwA81ddwXgB8OU9RNQl0LaiprgfYkOHVQbrlergMjjyYnNDjhqaQf3cQkmei8PfvcC+r7SgaFeWCNcj8BujgY4aRzTTiKk9NTUoalhQq/yTAMkOWvVjs1xzACEAvCVUUlGEeLtUiwgcwYAj+1Vs6+9/3v29TUpNVqZZubmTHGxFqBOkym+cbNm51+hgInSd0ef0KBjtpC1gMqxChhTk5Nd2T9oX0hcvH665dsYmpaa7lY6LFinjrpnIILQUXzTJH3r/Tn1nRvOgBTirfM5J09Fd0ju3sDfHsq652fTX9OfyfiQkEHDQrcceAsUau644AABAGuZL2KetmTV2ABx5KfqOuKLA2fCRolatDUFgJkoH1Gv1ivK/O+wDxXYj6MDCX13nllbRxs8L+3xMGRPHp9EXQLlkNkkdMZxHC+B0olBb54rnQclThAY0gumUATyrGJ6ivOtf5rewY6nfF0UHwoLqRxWMbqrbYVe0tWa5iV600F7s6cPGHZdtOKiGU3yHw1Xc06cb4F8pK6t5h8rRmBPH/Fr9szdbFPqFY5ESbjeB7YOLx9lEwsLqIOTRkEGXjq27PWaNbt+tVr2otYgfOzcwrQaF6wXUxNotCbzvymM54xR3sCZy4qFPaKbCRro1P/nveA4srSsgKt7NXQVWO98eygsN3b1y87RVARSvudwRHGzzw5GF5aXhGdmVnBdpDpI6sLmPZAh7MyBDx3dqXCzN7lquRlqbozPuwQ/3bqq++hAe7YiyhvADyy57BfAr4yWiNOI2Xtsq8d9mEm6FfVfkkbF1R/6TfJXsfYudYogeBZZN+j/p/nYn3NWzXFsxl2EiotwTzAH+JlwYJxINyv8UYgMLK9XD8gmXOEii7XyvVREyrQTPu2hAVAsOy+M2cVBETkbWJ8zAOHlbLWYa0Cm6YgCm4P2We1IOOhzCjgyDkGh4ZVTpIGjiE4xTUxX0HBDjYWq5XPSKc+aQmkJz0EtDJZW1reFIiPYA9ziH2kjAc/AVCKH4FPcOv2kj34yHvtL770FVs4dVrMJdZqeX/fvvH3f2c/96kn7Kceus/K+05DJtjeBZ7vUoe7O+zuDHRnwOy5L/9mO9OuwxtTL7JKK2ftnpL97h/8oT35xBM2OTpk3/zG39mnP/2kK7g1W6L20BMM8CjqCZm1JOOZbqcSDmtETdlMtdlTn0ZUuunNqkWBJbKKOiA0H6kiOk1zZX1J9TIYnYmJKRlrHL/hIW/UDTgj2p7P0X/QW7Csb27J0EBvpV6NWsfhwX4rFKBrMtYhu6VazHFRdzBCZDHoyZgvFhPaDOIWFSsNlFRDynWSAQPchPgEzhTR+WwGYzwiB3B5aVlgfErqmT2ivhItxomB3ghoGxrst7GxYevJtuRIVssH1t9bklND/Z56J+YAve5oALp4DUdWAkf1ul2/cd3m5k5K5EGU42LRZqenFf12OpDXuggoTU52/HPEasiqDo+M2OtvXNL1zM3P2+DwsAQQenqKUsVl7slecJzZ6SlrtmrKzDnIQ4whn3IuvfYFxyVAZ9Cmuc8uhOFOFb8ZE86VKNKIMNGXNKHIqr1DQiur1RsCg/2lfhdsKHsbGu55CDvwdxwXY45Dxk+lVlN/OhRwqVVl3psITmQQiCELvi6BjWwub888+7ycv/hu0GLD+eE+40CoPUkioILzXOxDpCIrsA4oJShBZL1XtUrbEsDAFwGA4m1Sm0PGk6ANrTkaVrCr167Jad3Z2dT9uv/++xQAIRtZ3i9rXU5MTuhaygdlZS44Bs8cIBIHcnNjTWBb9Yh5fwaUYe0fsOXVNbty9armG5BBMISeobRPcpDkgjPxf4CgDthMwErasUoDwPg7gEV6T/2XspHx2eOAp6+DaCFzt6BOfEe1r0dA71Fgp89mM6rxZB4CHAQIi3XI/PHe0HDJeovUibmwD/eYOSWDTVCAn2gBQeCGFhD+mmdrAJ1Sfm4C9I4XMkpnIh10eC1aOLUhKBRMgHB+k65MnWcvjhNAr5MFpSo8VePJOVjDrHEB8USpmOeqWm9aaXDIGu2cZzyvXLXTJ0/YMMItG6vq5ynabiIAlA4mBliOtSRhqszdLWI690sX4M+40DMYOlGm4jPggtu3l4CvyrCy5/X2F6zeQDyupjr/G9ev2plTp5Xxgk2QT/ZJsssBjGM+0sAzXms0uD9O0Xe18LaeayiO7CW6D4l+gUIt7ZYClxk+m9wn7JZytbkeBZzyeUfbAewiWBUAi3NdvXbDtncdPJ0/f8HIcKpuMamVJ3MLSCS7t18uq64y1jL0UWU4KbvY2NC6ZM9iHyQrSmsS9oC4r3w2SgsYAxRNxh4lJ8rUJkJ27F3cR/ZvxPeAxtRfLi0vK1gHe4SAgYKNmYz20yglYBzYH8bMMSM4F3s+TAsYFOxT7PXYhwCcADGuLwSY2KujxpN7gs0PBgzXKIp4taqymrDttFVhPiiZmZ6e9DEUC8qGowZer6H03S8bL8jPfpdHxK8q/4E5xB5GZpXvY98DTPO6t/Ryinnsc9ihCATdsf+w9jM9epYuXXpd3+UYgHDYLYBO2sQoAD8wIBrtzu6+Ffr67ZnnXrAfPPu8AjPYK9b1e9/zqD1w/j4r9VJ7z95EwACdhO5Pdwa6M9CdgXfpDDz35f/QzrQcUHrGM2vNXL994Yt/ak/+7BM21N9r3/n2t+xjj3/EI3ytltoG8D+F/BjUCsIa2hBzEiOJSD4GJhzbcEzIzPBT7O23tdU1OYKRKXNw6QIOiqg3m+othoS4oo3QujIZtdTA6b5y5aqorVLQTShWlVrDbi+vKPNIPcXs7IwD476iWoIQwUVAgaj+qdOnbWNjSxv95bfesrm5eZuYnLa+/j61UiFyLwNNH7/+PmWhcMBQmVW0v9m07W3aVOTk0IfjKEpyBdU/V/cFEAHUdveItGetv69o0zMTVuorWEbCOFXLtBG3cDl5RHYyORwvjFbVxSlaUGInRDUCoF+/ccNGR8ZFu8SgjUN16smJDkyEGcCoZtODg15zlHf1PuaUnnPUAuE4zc0vyFnY3NpU6xbqBhkP94GsCbW1YyOowppNTowlNGF1OryjjovrjXpWKaxKIt9rzFgXkd30rGtWkXx+FAGnz2ZEizsmNSO6L2OnNyVZWhwEnIKnn35aDgyOFseN7BNgkvkGsC8uLdnDjzykrDwCMIwBMB09KqGR8X0yFhdfeU1ZYdYhDhOfZXw4V5wnamL5mwwC0XwA4dn777fFpWXPxtYatrm1pTYLL7/0onpyMi5Ei8h+DtKTtLdo+0ndJRO6X24p8062c35+RuqyZD+fffY5CQbNTE5LUp++fnv7e3reahWnnV1+8w176MGHvDZ5CwXLATllUMm4Bmq1NjY37c233hJtTs4X2U7qoJo4Nf6cci/4/FEHvZPxVG/AO/8/DlymweOPuxW+HfBMHyf2lAAP8Z4csCPAM5116vydzWp9HgWe4UjihMfe1F8qWn8fbTyccsfc8ayQ7YQezjpjLXBPyHKSbVGN57CLCymDhzLxjwCeR+co5iDohYwrasF5tiLAQqubuN40tfbo8aBdpzN/sf9CMWQ9s7/i1EvAp1K1oZFxa2V61KoCqu2phQUbLPXbpZdfUNaTLNrk9IyeV55J9t3I/KYzt4J+qSxQ5z4l9NfYIx2wkvgnPZy6gZmcUT9Yq7WMrhnsM7l8Virdsj/NphRMR+lFOTEh2jzBNs1FAjzTayT2nlgHfG5nZ9/otch+uLruCrEKOOadLsz+BUuAfZ8WKOWDPfVObDcb2qc4Ju9DZe3tK1k7g3qwK6MGq4O1xr8J+sU1315ctt39soIRvEcg01ubjDrzI8kEM8aRUfoCLydBUKfYR1CPfYn/CUZEEI6+1awXPsP34zr47eUIFTtI7htzwb2Lutaw0ex/APDh0ZFOaYMYTck+wbGjZp7Pdmi7W1sqleH8jIfnIwIilKAMDcI2Qgm3rPExds6JLWAePHgMOB2UreS7jNvbmk1qrJFJZY8lk0hAGLp3IdcjOuvG+pqdPXtG4yY4B/12ZopMchJkwQYlqvDYBwIf2FFot86acSYAP2m1/SgdUVAk0Z+Izzjw9CCT/kvaKKFO2870yAbxGa6R9cB5sSvQwX0fMttMVHyHhketSl/0Zkv2BRYZ9hvwzHFh1DB3gGVUjrvA88e1Mt3Pd2egOwPvmBl49kv/4a6MZyPTa3/0xT+1Tz/5SRvsLdg/fusf7Mknn5CHhyMPVRAnC39Bhnx7Sy0uFLkXtcoFI8K4Yawi64khI2JJPcPn/vBz9tnP/qr95V/+pf3ar/2ajI0M09aWepmJrljsVe0UxhPn59KlSwJmFy6cVxaIc8ipSppnl2t1u3L1huo4X331kgzZ//Mbv2FvXHrVLpw7p3oJIsxEc6mZxNmEZgXV9gc/eMZ++Zd/WYB2ZGTI9ne31bgaoQeik5wLA4WzENHk1bV1e/W11+3xxx/vtFgB0OBUcOxDpVMAc0OG6uLFF+3nPv1Jq1XLVurvtbGkHQNZlh3aN1BOmTEBmr//+7+3D3zwQ/byyxftAx/8oAwlaTTotdRAQUWVKu/YqDJmzz/3vD1w4bzdvn3L7r/vPheXaTVsL6EzryyvqIbk1CkisLcT5b0du3bthj366MM2NDQgkEQUmYwnxn1E0ep9ASfurdMUvZF9/DA3RHMBrN4epeD3Jcnm8Ddz5i1URr1GFpXhJOPpdYVO/YufOn0DEQrqydkbb7xp999/TnOM0xOtChgn0XBei/XDcfbLrqQItXl2ZiaJsjfVc5b1iPqrWokUe+3S628qIk12FWAbdDeMvLIP+/samzKeW1uibOIknL9wwb7zne/YhQcelBO9tLQoyu7zzz9vP/W+9+p4fF/O2tBQp+4StgCgZmv7wFbX1215+bY9+uhDuoes7ddeuyQgS1bn2eeet/f91HsVHHnphReVpUXF8tlnnrEPfuCDck4X5ueVKRgeHRXF9vSZM1KdfOaZZ2xkbFTZ9+hFCQW8v7dorabT/xhbOFpxv+K36o5FuXXg2aGSpdRUf1RW817B6HHAU6GNVP1wjCHWRuc7cv7u3E4DZMQ+JOcvnxfLQWItqYBIfLNDBVXdI8+pq7fSegmwBb2QjDtZbP7Nc0VgiEAWdbjep7XvrozncVTb464lxhwOuQIoSR0iz5ZaMqG2mQKe4dzH7ztAeeZQcTbmgeMF/T2eR7xfeg72DQxZvdG2/UpNFPczp0/b+MiQrS/dtl71/c2LUhpgt5PxSbV20RpRbeuh0FSsjxhj+p5qGR3JeAIOrl+/Zb29Jdvdo26zaDNzM3ZQ3rcdat8RwkGkq+LsB2yRsyugu3rGM/3D+SKoEmNYWl7ViQV6hof08TcuX7bBIQCQi78hQMRejEr4yPCgTU2MWXlvV0E99j/2BMYK6wE2Cmq+/AS1MtpBRSAV+4et2N45kK0B9LO/cG9PnDgpEBKCNa72nRdYYSyRNSMwyR6k9iG7u7qXHJ+1EgJJkbEF5BFM43V9v7yvsYfwEd/l3rAPE0zDZkmQjL2uJyfwzTkigxqsD/ZrwCD7YNBQ2Xv5LPbu/e9/v9YI+zMga3VlVZnp2NW5tmCSMFcB5rheWFPYfO4XgI/7wxijxlO9QLmWKoFYlKfb1lsoah6SXLeXRhzsK2hQ6i+qx6lsNYBSCsNOnQ1tAdeFONzfAmTHWuHcfD7KPyKwEOv/8NnykgWvjc9KPR+7fPnyZe29iGNhWxgfn5Nien+/Xb92VeJD2AOCysyPlOLrVZVoAJ4LxYJdvbmiFi34PbCnusDzHeNCdwfSnYHuDPy4MyDgiVCMIsZOta21C/a7f/A5+6VfeMqmxkftH/7+b+znPv2k1BuhKdI3DIEcqLYyqCvLAp5y3hLhB8YRyonpjJfqqHr7rGW0ClmW8aXW8NSp09qcoRl6a5WMMjz8QCHF0LiS7bbkyB977DG1j1AGkv5cUHryRdva3bOWZa3VztrNm7eVDfzUk5+0Ai0i1Ady3xqNmkAdjjWGBYeKzR7xBww54g0f+uAHRG1xifddGWIMBgYLgxgNsakFe/qZZ+3RRx/Vd0O4I2h7oWSK8Wm33Kn54Q+fs09+8gnVDQHacWYBzoU8RpQ2GtBp6ctZsW9+81v2yU992l56+WWbXzhhiMVg7KjDJBPDcZkDHNLRkRFbWV4UVQ5H5gPvf79L8O/vKuMJiCeDSmazUOi1cqWufmFE4C+9dsnOnj1lkxOjuq99/YgYtZWh49hkFTCUUdOSBiIRZAhqZNBgwxHmfeaFsWj+cj0ypvwtEAvVMwFBIRAlKl5Sq9dsQ3V1qm4o4DoF8RA8sTailoy1w/ElCkTfV9WjQbP1NhJkpyMgQNQb0RkAiVOUaTVQ8ozW3p7uO+Pke9TjEBQRrXVv1+uE9vYlHIUjCU2ciScwEdnSqFPknnEsnC7mEbrd6uqWFXuLdvPmdXvooQveKzXLGiWjXxC1eWV1zQYGB5SNoZaZvqrMMywD5lGte6ouFHNQqSqbD+UTmh4ZT5xEQBcgCWcb4SUox3TKiHt4XEazAzZFnTwEn0eBZvz7/2+qrTvzTl8MZzDOEaBTrx9DtU0HOwLQZZOsA/eZn3QmPoBoBxBmqBl0wRwcbJxCHPTl5VU5iQSzcPaV1WyxnopyJGMPFF5OxIUymbuptukMYRo0sk5Zc9AIlclLqMZB9xODhOBfcFOTuTkKQHX87J0qt3HNkVXrzCEBoWaz006lXG3YlWs37L6zZ0W1zbbqtru1YXmycUkmM8bP+ELN8zBY4Wq/sS7iN9RBno0OCJRSa+uujCeP/fr6puVyCAbVbWtr11BMo2yBe9BAeEvq1E2bonabAF1fX6dmMOxfnDed8Qyq5JtvXpH4Ds8sLYuY90uvv25TM65szuuAWeovKbMA7C7Mz6icIync9eetXBGdncAe44k5jUBrPF+xbtEC2Nza0bnJeLFmWF/eOszbkjA/1OpjE6O0g2Ajn6OnI3/zOfbNoKLCegjaKraKvYtrAEjyOsAJ4BmtXdjnCFwSVI3+wuxZ7ImwJlDUBjQSkGXsHCv2eOjBZ++7T4A2ACGf4bwci3MR/GIuGAeRAGosCWBFXTV9PCmfiWeQ39xfB7veN5exhAhhZD4JWqqfLJnlJmJPGQkKsSeTZccn0TGS/qntFrRpmTMPTSdj4LjOZPAAcjbnbcrSgZsIkEQw0wGys5w4HPeh89zpOXQxtjgG2U6YWZwLwMkaCwYY5xRQ39+3vn4Hmh7wrFldLcsyNtDPmnZGlBSYM0Vly/ne7Vu3u8Dzx3V0u5/vzkB3Bt45M/D0X/z7dg4hfZwoy9pBI6Maz//ye79vv/Fr/9YGinn7n//wd/bkJz7ug261RQEhCwlYYmNeW12R8p8i8gjyJJShNGALwQDVyqEK2fRGy//0T/9kTzzxhGpUEBBgg47IPMbu+rXrEl0hS8nGjGG6ceOaDP/DjzwoB43UK07ifrminCw0F+o8r1+7qUzhv/mVz9rgQL+tLi0JdM6fmE/Ec/ICVkRkXWRo177yla/Yww8/LCrx+XP3dW4UgItzqF9iErXEAeUarl2/oSzVhz/8YX1embu29wDEGFJLKkGIg7ooSV/72lftF3/xMzKKAAF6TNK/C+OHUmlpoGiNFqAqa7/zO//V/t9/9+/sG9/4B/voxz6mY1FLyDzRc5TvXzhPFJT6o6a9+spFgeDvf/97dvb0aQGPhrWsLmcQumlNWT76iu3tl217Z0+1s1zL0uJNGxsbtFwmK8dadTU7W1bMk20udIAnIE+1pkmPuLjeyIaEwxWvMxeML6LE8TpzhQOAQ0TGU85i8BTVxyNRzAV4Nr3Okggy1xe1VGHMQ3Y/lGVpLA6Qw8HC+HP/oJlSk4uoVETpyQrQeoffIYiEo8N9ij6enINoNPU1G2vr3k5lczP5fF2OY0TuBXoQtqjVOrVBcsbUMsAzE8wtWfUTC6dFjX3++WfsiSc+pvuHA+squlkbHaJJ/aIdVMueua43bGNtVc8agBoamyiPlQPRxfLQB6lHbTbsxRdfsLmZWd0zgKdnD3w+FVDp8brONAiL4ACf5Z4pSISIxpG+nfeaybzXXe4u0Joq23y7jGqM4TiqbZw3PU6cVTI7OOlHgezd46REwBWyuRcEawgqQauPjCf3EMdStdSl/uR+9yZgMRFISsSFInOTplOmKacqUUiysAQ5WIcB5Hid10JcKGo809eWBuKHgNKBUPq9o/PiANXUN7CgPp4Z1XhevnJNe8roYMmyrYbt72xbmwx5wmCIuk6uK4RtAtRBmWTiIjMUtcMeNEL509e4r8W2eutSJ+tiZnnt39ev37RCoU8Z2HqtaY12U7WGrHvEuTybmLHJScoV+kR5npn2ujyClVFfHteeFjpjPa2vb8nh54d9kcwiNF1qqf8Pe2/eJNl5nfmd3DNr36urunoD0I0G0AAIkRBFSiQIUfpj5BjKI4rU0LI/gSMc4c9ha2yHPdZoGYmSRp4Ih8MxI2pEckhRoqjFFBdsja33pZaufc2s3NPxe849WYlCAWxKGgvwZEZ0dHdV5s173/vec85zznOew3nzOWwFo3NI7kBvn5oYdfXYHvVSAE2byrg24VHPdC/4ZV2412qhIPloPhIJkIYNEjhL5qqynvSsSqSvVknUfvGTnmRTr3+bftS9roI86uv0Y2IXuRfYbPYs14Dd4XthSSCgo6RFOu2zJQ8OlGyL5AHvl9aCVHmLOi+el167HdVUPscxSFgENTz8AYAVkMy1AQIB7vhYbDHPDN9HUkwq8UkFlu+gVcBHzKx3bQ+2MubXIvYG04Trpw8V+inAbGSQfnn3ffzfE4BuLwFwUG25/whBca48S3wvLUPsVezgQaWmXv+ojsezyX0J4Ok+zIEn10DyIGj4JCBI4NL3y2cZgwP7IXpF4/mOZ5x1ZM/RbnR3ZU0aBrBdENjzucpNPWskCKURcXhoy6tbtrGxpYSAEjYPa1z77+uvQH8F+ivwQVsBxIUAnggoBPBsZwfsN377d+0Ln/+8DRZy9q1vfs0+88KnnEbWMdFXoAtqjMkBFCgGRc8pkEWsIaqCQVMJMKZKDfLqGjydVd+iZy5dyVTN/x3vq3RxjratrW3Y2YUFgcvbt+nDnFcgvLbmQSRBjHpYqKiRpd7ZFXXM+appe+XlVyzd6djk+JhEchAuQrkP8KQKZb2uAAbHyDmQVaVysb21aQsL8zpuBL+icFKxSmhv6rMZHFI/3dUaptXGAAAgAElEQVSrV3VuXRrN4KBAX6jyoXh4sO8Zywery/bss0+7+qAqSgQW9LUy/Ltqw6PMpHNaG84MlV6ytfR4opCLKiy/f/SR8642OM64EDKlaVtZXtb1SCl40Ku0qWxa94VjCHjmixqTUq3WVVE7e/a8nPPy8n1VYcki83+CO/pwCfro0cFZE/ThgAm2OTZZddYo+t5iBmaAGgVTiagQQcFxuub7Ac9kakGicuquluCDIDXEiaL6EpVFgh6vODgtEQcP4HNQmxZ1EufN+bIeBICsGUECII5gi7Xl/RxTY0q0N80KicDP/NycQD/BFokFBVRSS2wrgGF4uHpxEwEXvgcRKyrLVDHUa6ugNmezszN28+Z1e+aZp1yEyDqiyXK84cFh9XgyDmZ3b1fCNrPTUy7QtLlhU5NTSsQgzoQq5dTsnN1dXEyuedg4T+5ZjEkh0CJZlEZcqIdCG4Ev1xPBmfo+RZ18d3/n3wd4nvTZd/3sPwHwRCV6ZSVshlO43/s6joAn+5Og3/vbct5n2wUHVJgB9J5AiYonwa5XPH38UEjQxnd2QXMPVZ2fYRvZM6GwGQmaXuDpPZRHXuQ4AD2qwjjd9Tj4PA5ESX7VGAtSGhTwrNRbduv2PXv80kUbGRo0oODB3o616ojE+DMYiQKuJyqEkXhxJoL3K0a1MXr2YSHEzFP2H8epN6paQ168n17upSVmGI4aIkC03TFbWJW3vCdBsJsOEHmGMqoQ89xeOEvyqOAJ0JDWJdGSJFLi3Le2dzWuRWC4VFTSDZ9was6BWFSYYSWAJ2EUnDl9SgJ8VO8CVNMWIAigveTr3Zso6Vbbk/5BsV4sJcXa8A1hEwOUUC3Ej7SbUGG9f1kCUPWGIbaWQWl5/0AsC2zIKvOcp6dlE/gsoCqEfrDF2DkJUzXr3fFekQzAd8IgYX/xMxcEgv7q41lYh/DdkayJOdWALc6Fz+IT+S5sGwCR+8/3SiW42ZJSewAmfs57I3nh95OKo7lyfdlnZsd6OODzsShKyEnjoZ48X23RrvHhPGzce95Pj6eqvLXQZqh32xxi//B+lpfEQpV1zbpvinWIJywEkXQ+LVo1qJB6SwjtJqjgN1sde+nll9UzCjX73Plz8j1UcWNf83l8EWsFy4u4AIZZJz+gyvns9KRtbqyrd5le/26SKmlryKbxFae6Ak594PlBi6T759Nfgf4KPPQKvPxH/2MnbU1LQX2ylJXxtaja/s6X7Yuf/7yV8hn71je/bp954dMyvASi0eOJEfbRD7V39HgG1e1IUdUV6sKZQRGlfy8qoxyX4JzqHQF7ZIkJhDc2NtVfxTHJaOKEnIJGHADVC5nyHdvadFrQ0soDGxweFahl4DviEKVC3kqFnO1tb2s0/KOXLgtMKeOZc1VAjaZst+QwcMDb23zvqCpJDj5cDANHhLMjM+y00YylMh4I4TipsMWoEIIKggEomCj5ohjLeIT7S3ftwcqyXXr8koJMRlpUKvSPDasyNjHpQAnaE4ErDh5PCyUYmigZY5wcwQkVFzLeiCuR9dV81WTciQ9T9/khXeCJ3H7BgSe9qwQw9IlynawvQd3i/fsCUzhvaLvFfN7nqDFDlJnyTR8SHz0+nKsAZMHnxnkGO3qvGE3hQC4yv/E3mzSAJwp+Cjg8fHParLQbOqooUCXgc6sIDQ0NdXuIorqhe5dQIwVuO07hVfXyzFk5eo4HaKfnkb2JcuT5c+fstVde0YgW3hP9PwRQBKQh1kGwg/IvvaGz09NSTQTwNRo19cESYCkgT6ft5VdfVx+XZuSpn2dHAROBLPeTCjlUxkKuoH1Wr1ft0UfPqzcpKp6Dg8OWTWVsYnLKtra3bGZ2xmpU9FUVbduZhdN2/959fYeEKEaG7fskWXJUpgddddo6qtDwzCpAB3hqLd9JnY17w3G5Vzyn3k+Y1p/jAfVDG5cT3viPBTypaJFUimeTvfSuSmtyvvR4plxnOZk77HRrbi+BqkbYjIxobBLrDI1bdmHA1S97gSfqxQFGwi72ghMl65IqWzxPvefFekUVVHYxASMBKmOJu4AzCVQ7iaptL/g8DjodTHjVL1sctFrL7LDettt3FvU8DA+WjNB5f3dLwDOXRLu99zConXHOPI9UILFP2j9JVZT950IudQmcwapg3zImBeAY+zKTzUvVdnh4TD3xrSbiLBnZMKl3Fxn55PcOe3Pz1g27+NhjYg4c7Oza/NypLrDpBe4xr5L13tndl70Vi2PY7+3N27f1HTzvqlCjtjo07BWn8oFdeeqyxIUANd2eaK5Bo218FEqMm+q9J8H+4G+AJ20OKLAi+BUKw4jvsE68bt28KUG8kkBLMrk3nbFavWn75bLVm6jPogPgVVB6XbH/ADq1AwwM6LjYyBC4g72xs+PzgGOfUJHkxRoCGBFBc7YRPs7nBEfyE5+Aj/K12/WRJfW6VZNWB9aLBATfjy/FbvJSa8FBWf7SR494FRbbG1XoSLSQOFNvbcUrk5FI5BoAYYBYqrSI6VUbzibBnhVz3lKB56BSy/HwJVIT7vhYLvYP1UPpTKS9FQIKa8QZLWj1uULXHkTCkP3jz/VRjyfMHJ57Kp6wcCrVuuaQQoMmOfDoY4+pMo6ybogvkaREvZx1RJDKBYnSNjYxafmhUfve9/7Wnv/oR612WFaMpaR72zQCCsFH7sUo9OAkhpI409/HCPc/21+B/gr0V+AfcwVe+vf/g4AnVUE6iMokD3ND9tu/+3uqeJZyGfvTb3zNXvzMpx2Y0e+U9HiS2Mcwa3jzFP02Kc1Fc8rMhhwMVaQQStBA6VpNQJI+BWgzGH8MaShr4mBwbATpHHtvf0+0x93dPTlujDmgAJABDZdAHiXQH37/ezoH1ADHJ6c0TkNqhdmMjQwP2sH+jl2/9pYNj01bJ50z+kx+5pOfdMXR4SFRjQFs0IKIJcg6AizUf5Jk2EFFOHUPfrLK3gNs6CclRMA5qwLYbAigEVBRMYxeVwIvHGIuz5iGHR2XP1Rma1Xmq3lvnmjLcpRtqS16ZYAq45Ay+1TPCBxy2ZQc3HPPPSdV4nC+JAREfUO9lKwsYJ0ML440oe2xjqwt92Z8YtKHoSuL7plgzplAXfL0ubxXlxlDkKgWZ7LvrKZEJZP14Zga9p0oJ4ZIRfROqYKYBMgBPKEZKUj2efN60Q8V585NcZrYthQuqVwCqNgbrLMHKsyb29E1sy4EINCSh0dGVEUk2IQiKzCXVEYJxhbv39NxuJecl+5vMrz8qOKZskKppFEz9GChJAvQgJIN7VyVAmQ4UUJtek8q54RIyS2oi5cva42pugH8tze3VJHmehBu+YmfeFaggoo395aKTLqTUqA1Mj6qfVev1iTwJKBfKdvkBKrG9Hoisz9q33/pVZtOxHOgGlPdFFVWe/OopzMoZb1BcVR4uVeAs0gWRE/bP5SNei+w947j/yeoeBLY03cVVNv3q3h2OiRKnGoLzTZGp/Cc8swH7ZUqNCJrAE/uD3bkOPCkKoKdi4pg9DlzjG7g22p1RX/4PQA0qnR69pM5jaru91Q8j4P4XvCJNe8FnScBVU8odJRIypWGrNpKWaXWFtWWcR9jw4Pqa2QeYqrZsHqF+b4OpOO7ojoYIIWe5cOqi7AFsAmKZtAxZVOhPR5WnHabIdnnYHJgcFj08qHhMSuXa2YdTw7q+6zjyS31V/uMZSr+9DkDaFPYgGTUDfcsXrAgYLcELR96LOwDnnd6tTn3pZUVJXdi7Affp3sHxb9es0cfOWdtFNGTREG0BMASchTwbqpt3B/fE/RwVmQXSNaGaBlVYJ5T7DP+gzm82BcfYePJN9ntelMUW2Y8A0LZz9gpgDDXD+OG9eXfAD58MMrtXDO2bWV5UceNxC1+SsyJra1ujyHni52ALRK97SGWxDV4NbshRg0jQCo1nx/Kcdj//AmRNu4/50IcMD051WVOBAMGuxriQpF84flhbnTY3gCfHEMif/v7SpDWm03deyWOM1mxOnguSJzK71QRFhq0tY11XR/AnD2wMH9KTCAl4+j3ZM/g9y1j6axXS3vptp4scGqu/Gm7beUDn0NKFXp1bUP3hPNhNvijj11M5vwe2tL9RdtIemRZB/XaJ8kCHadcFrX7sF63u7dv209+7KOqSvOs4CdyJHnTWdve3bcyYPugrN5VjoHKeR94/kN5pP5x+ivQX4H/z1cA4AnVFujUTqXtoGbWypTst7/8e/bFz/+yFbNp+9NvfNV+9sUXPHuYZmRHUcHAtbffFt2PTN65s2e6PZ5cBAAJw40jxxmg8AkIJVDB6aYVIpgcAtlafhcGnp+Lntlu2b3FRQHVqalpZVnfeP0NVesGij5DUf0anY49cv6MKpv0KxGeQaFylITDcDEVwMjmbtmu3bwrR/BgeUUglgou14RIEo6G4H5ggD4X791iKDvOwntvXIY+nCYCAVRvUdEL8EnGkgCX9zFgO/oR6WfimKHeNzQ8qKACEA3ttV5rCmCztvT1qdrJzC4y6h0T1QbhGcDUHoJHAwU5zyeeIBtP4NNx4RhRPKFTZrxKDdWLaqiU86AHegWXf3N9gBYqBjjTVvtIQIPeIsA9wj/QfIcGoDuVRevk3FWJUHXSZ9rxO8nUM1M1Td+aA0yCFSipTt/lM0e9ZwQrrGuhCzwjqDWBQ698+vFFszosK8HA5wSmqcAj9JLQpphTSuBClZYgir4YaLn0+ACqUfSdmp6WcAj3lKDg1o3rmq1G5Zy9zDEJzAh0yFCL7gUgLbmqLZTtra0N9aYi8kPPs8YppNOWQ5n4sCYAevPGTVUIAPYEDwBkjkEVQDNb9+gZpBdoyubmZrTvSDiwx/b3DiQ2RbIFOjprDdCkx607CD6X188ZK0GP185+2UpDyO77SB0CMhIvBGX6k6iO8rf2VtaVGKPCzBp+9WtftTMLZ+wjzz2nvdVNCDykku2PMmD/WMCTPldG30BtZo86eHKw4K+jUK7doZ8Ri2iaqyuRqcEhUeFJBpHwgNYH6EcJlSV0leV3A0++KwTTeNawOwieYRf5f/S0AxSiBzoqPgEWH7bi6UCF2cCyBMlzdpQg6q20BigCeCJkli068KTiefPWXbv8xBM2OjxkqU7Tx++kOra/valnBrsSVEinIrqd5HeojgI8g9UQcxjZZ4BNbCGfJTnE/rIUCTEHnuonzBfV48kMTyqTacuqCgndVqIw1aptbm36yKDBkmwClS7uHjYkn80I2GmObamohBN9g4w50h1OpeygXFGSj/s6OOwjPGDHnDl7VjsB2wqARj8AZVsA8rPPXrF2oy57ynVEgiyAp6rcsZMSCnUAJ9aF8/UKWFPHJMGKLQEgU0FjhifrgM2Zmpi0gSLqyrgvnzmKWjv9+Lv72LGWbCPHgMaKfXMRLN/DHCOqvRwfW7b6YEWsCGww909UT0Z5Nf1+TE9NC0SSCCsWHNRit3lGonUm7qVs40FFLQUkiNElYL2wa1RO7967q73MPYCaji2Ovc3P1IOKAnDSxkLCE/sJGyiotiFWxPUEc8oBW0WVVujZKM3j9/DFBwd7SojjC2idQNF9X6ymjFqDpO5bzKsfHrvN/tMYM+xAKmupbD5hgiTKtAltmn3NOfNEse6sB+fAHnrwYFWqxsWBAZucnLZbt29LN4H1GioWlcCLmIa/A8Sz3vwbkD05Pqpk6fTkmBLFrAvrcX9xxfYrVVU809m8Zc0T/rxIVPaB54/yNP3f91egvwIf2BV45Su/1smm6PH0iud+tW3NdElU2y/80i/ZYDFv3/j6n9jPS9UWZdC0DQ4N2NrqA/vG1/+jBIE+8uwzAktUC+fm5+VkqNwRXOEQcVQEKEGR7O256RUviCy693qUpSKKvP/CwlkJqZBBZGTFxz72MVteWhLgqtcaSZ8HCqZtVbVQ8DxkKHStpgqshmYL2CCGVJPYChSu23fu2u1bd+yzP/tZ9b0p25kBnFUUYOAwyRoTLFFVHRsd1TkAfFDRxREC3mqNtt4TVSKCy7heZnLhDP13JmfDOujPsM9cA9wAOF9+6WV78qknbXJ6yvs7WwDejnrFUM3b2ztQIEW2m8zvYRVJ/Zo999xHbHlp0TPXk5OJcIQDX34PRZbgQGIO0IQSSXsCMn5GhcEpcA4UlQ0mq5xOK4MNiAHosY4KIFm/pAEzxjNw/QRy/J/zUDa+2bRMih6sdJLxRVnXQa/3fblYE46cHhuuy4VYoD13lC2P/h4CHAW8bWYphgP2zDX3iASC5pFubwvIMhaGIIF+qpHhEfXRQFN+5dXXRHv20ThOyaJ3mMAU8BAUsMj4B62u1U4Gj1cqUv7d299WpZF+WOjcmk1OhbLesHI7bf/u3/17e+rJJ5Qhh0pHZYxMPHNRoUylUx177pmnRd0EACr4Qwiq1RYw4boAyeNjE9aoVpzCtr6uYGZ3b08UQARShoaGNePt61//ul187FEBIql1FlwsgwCF74qgVN1JafrpvOrDf7g2jQCoNZXg+P3f/wOJoPz3/91/a42qq2TqeUz2QfTP9QKZ3n+HsTtekTvp5ydWHpVjOAqt4t/sheOv4+Mzjn9H0FvpK79x46aEpVgXnjn2gILEoSEBTO69+ixzbgsA/cziLBScQkuPJyODcrmMDZV8701MIizVVLDPPXZg7WAqejx93N/RmKmogMX1RFIrgGYvgOFzwZhQAumENQgwH9+hz6vn8EhpNSqV8R1xb3gGVEHLl+yw1bFqvWO3796zJ558UtRMazcEuPLptlX2d1TdjUo5xwrlZ/W95hxgVA5c3IZnPJScxfRIBMmiYkwS7RAhmNFh2R8efCo9qAejAYBNkN2B4YBQ2/CwRFzYh9u7u6pGE6QHIMUuNGp1GxocUOvB8PCgqluItZAMYwaoAESL8TpUTlEVRZyoYm++9bb8As/XyuqqXbt23S5duiRAeO7MaRsdG1YfPc9XW9Rot1GFPMqoJO2OdqYqh0mva/RMa10qFe2ptbV1JbpglOAbQvmc3/OzS5cueiIuqfzzPYjlIZAFCN3YxMb5bGKecAG8uvcecz+wgWfOII7m4kUk1+7eu2cHFe+1xC/zHqrA0GzpOeTnmovcbtqNa2/Z888/r70WGgV8FyJFgC+nmR8myTxn/ZA4DrVY9iN7FnvKWmCLT52a0//lO1otgX2eN+IDaN2IHxWLed1n1gg7iR2PcTRByWXtUHfl+rlX169f8zFGrZYoyiS1mwBTGEnthqjcSgDQqsIe63RsanJczy6+EeXwSq1huYL7Yu4FCRH8FHtd/mdwwO1CvmQbuxUlDrDH3/ve9zQ+69VXXlFil3PFHvNaffBAarvBbECbgOQS1xwgXHRhJW/NKgcHAshKaDcbYuWQxPH5y+4fwlaqcv+BjSj7J9Zfgf4K9FfgR6yAA892V1zooN6xVrpkv/k7X7Zf/qVfsoFcxr721T+2n//5z3p/kZkyp2ST04io1Gqi/UG/oeoCrSVmLULxiVmIBNPQZTDuGOCgWwa1LDK0QYfi//TDbGzv2vT0rK0sr6i/D+dHhYcMLgCQwJ+saibjNFCcFk4KJ9totOywVvUxIjWqew0GrdiFC2et3UqJ3vraa29YNl9Qv6UceJNsfcrW11dte4MsaVHS767W6LQ3QCzgSWMN6MeQrOER/SycBNeAgw/a0+TkuG2LojmggAynFCAcBw/QIntNfyD/R4EV8EnFt9loe3BcKKnqqe/I0VtZtitXnrL1NRccokIFwOHFOpTLrsSJkE2or0bvKWCRn8U50DsF1ZP/Bw2Q65WCZ5VRNlQA83KG9J8ESOW7QqCCa4gggXtRKhQVPLJnJNyg3qUjgHtwQE9o21I5Ms5e9eC7ODfOQVWl4WFXVlU8zVgXH/4e9NAI8gic2HsERuwFHHZ8fn8fGq1XsACiZKvZDwQv9xbvC7gG5VtZ8mQUQfR40gdUKg3p/o2PDVu5sqcqukYX5AuWz/gonEq9aa/fuqdeXYApVFcqkI0avcFFGygVbHZm2oYHByyDGFEqrR477ikiSNuJiiFUcQIPqjdjw4xh8fE5zUbLMnnG7SAMUhCIvnXntnqh52YmVdUnuIEqTtVbfzRKwAkAFGYERHl4NSYlq97uVitl/+f/9X/bL/6Xv2QrD9bsBy+9ZOW9bfuVz39OlYWgTr8X2HxY4BnPPXsmPnPSZ3t/H/8+EXi+RwR2HGixX19//c2ucA80SoJXB21cfztRqSzZ0KiPOAB0cl9YZ5IjVIkJ5hH1YswUVTivcrYUfPNvt18+VF6VVTtCJL1APKiLMdMwwPxxsB7As1eE5l3gO/o636FiyyzSI0p772eOACpgOC0af644aNV2yipVH6ci4MkeTbdFMc1Ywyr7zhKI+8VxOH8pLifPo57SFowV5mrSd0e/sP+bxA+2wCvu3sPuVdKitdqMW+nIFjNfmDnPq6sbSrSdPTOvpKcSkeWykkgkZVwroGWjYz7Ki95EWAO0TFw4d9as3dIzl82kVQlVTyljqjSyClXSqs5j7+BAMzanpmd0j+n9xu5hGwXm9vbs0uP4LtgjZpvra0pGrD1Ys1JxQLat2YLyii11NgzPHfc/+qlhAAGGwsbhA7Cn2DbsHX4Q2wpAAdQgpISwHOBa+7PdkQgUa06fOj2GnCsgC9BIVZBr4XzxuTGPWEnXJFG4vrml+8F5YAex68ygBfydPXtOPr28t2dpa3mCi17C5F6FQBx/YysB66w95wN4Za24B5yLRgJlMrouUVsHivJ5kZDk97GfOV++A4Egkt8APn6G/2NteEUSl3uvKmwmJ5vL+DDWjO/AuHOvSQzQDiRQnqVg6OrJ6B1wfvUavb0x2gSGUFPzYivVhi2cXtC58xzzHj7n6zSi63ywsW1r2xW1VPi51JJ2lqxNTU3oXMv7B2I+uZ+kD9VZJSFSGFVw7QsYSSSWOx3dB/wCLzFnUHgW/drjCu/p9ZnlkVDsB7f9FeivQH8FPpQrAPDMEYTSw4CYBsAzU7Lf/Ndfti/+8i+rx/Nrf/IV+7mfe9Fn5qmHpiigWT901TtUbakIYmQBWpo5NjPTVYjDsTCygqpS9P5gWDHyOEaCkV5BgVB13Njcsr3yoZ0+fca++/98V4b44x//SRn1ysG+3bx5Q7L/SLYrq51N61hQSaXWB9BMZyRmQQhIddLaTRl4ZsUh5nNwcCg67+LSomaJjk2MifoCyOY6GVAN0JEDSbnwglRt67WkTzFlgJLIRnLuoarodBqXvodqTCab84s+uqge8lmqdvwfB04g46IIOD/oyE6LCuC5vbVtVSizhbyVDyv2xOXH9Z2AZJIAOGGyptAAKwqIRxREB6jnmAQnZKljniXncOv2TYE1kgcuFV9S8MHfca5QlhjFQnWSwEW0uUQNlfeQfIhgmcBubGRUnz11atZ75YzeqZiZ5r0uVC3Ye1B9uQ6+29UDPXiRA09nFFQcEugSkFAdkQgFY1IKykLv7BzRZ6EjkU3m5169rKtqzP6EBn3/3qL2BrTbV159RSN0UB0kWcJ7WBsCqqBEptJZzeyDYjs6yrrua7+pbxUKZrNtd+/ct3tLKzYwMak+3IX5OdvYWLMrTz4pRVAo3ft7u3Z6fk5AtNN09U9EMOhZVbZc4GZLYlAoJm9tbtlgsSThLQXxzGAtFBQ883/u442bt21ifNyGBguikznwdMAj2vO7gKcr1FAtJPghQmPtv/mtb9nHP/5J+/Z3vmOf/ORP2872pl067xR6japI+qajwvZegPH9DOE7qnLHVEBP+lzvd5xE0/VRFu989VZRo+IJ8KTXVkIkEoPxAI5njMQOCRPuO/fz0uOPK8nFK8AJ6wwggI59en7WTs95vxg0U+wSe5Z/OzB7t6ptAMoAxJE0if3dC+biaiIZF3R0v589pbXkjSdWPPVEeT24F8z2noffC0ZGNCxTKFmlaXZYaznwvHzZRoYGLJ8x0dvbjUNrN9ze965vCCJxHRxPs4WrDR9FkjAYor81KsoRfIsRgeAVYy/oLURDQMJue1K0pRKLzaMSBKUdUAPzAcopzA0qoFQtoc06nRWa7aGqWFTBGIe1jhjZ4IDm3wYwpU+yOMAsR0+yVWsNu7+0pIqfxiams6Isk0zjObl986a98JmfUWUbIOB6bfTl122gNCh7ji3ADvqe8DmRcb2h7o5f5ByxqSQzQzE1gAn3loq6t2lAzWU+b05zfDnXmmj4DfUquzJs2xq1hlcqE9DJmrKXL1++bLBteB8+9sHqqk3jk5M+f3wvfs57Imva21R8V1eWbWxkuNuDGnuR93N/uXecO/bN1end5uMLorrKnG2OC9gEwEHl5prCz7NnfK0OdUzWhdeZ+XndI35+/fp1jbjC5vDCDnMOiPrlS/SvpzV6RFXjsVEl+AJ4ksxjX9GaUywVXDkg6bOmmsnvqH6qktiGFVO2RqujiiU9w2gpED+wHnwnVXj218rqujXaCNyt6ZyJIwClsFoQm0NojLXmHrAece5R5WU/hf2TDUr6iPF1sI+4BxJxSqdUbY3eVRIeuYIrCNP/KRvyoYw2+yfdX4H+CvRXwMxe/eN/8a6KZ90K9hu//Tv2pV/5FY1T+dqf/JG9+OILMnYSmymihDpidI8BHKDHnDo10wVVOIlQxgyqSQAcDDkvgjycGEALRxMVM5wwoBVDjxjP5u6+jY9P2V9q3id9pk1bWlyUqAvZUSg6c6fmJGwPXRZnQ/BAQEFPHw6XYzIDDTEdzXtjQDvVjlbKkNYfnxi3a9dvqM9RWcxOWxlfHBEVQJwWwQsOYG8XquygqEKqczJyZHMnqbJ5dhLHSq8L3xt0I65ZogTptAICnKrTSv0zOLKgpQHqOXYIdhAc44SiCknfp3pkOh0FAJwrAJNeTPoBEcvBwUIVc6BPtdaPx5rjrPmbz/HdGszebEo9FRohgQz3g0CC8+rtveU6CAYZhs7nQqSCn4PSc94AACAASURBVPNdANPogSUoGR91R0xQrix3hjEKrr7rgX1FlT1on6L9UUFHxj+p3vBZQCb01ACBrFNUjEIsI4Ii9pKubW5G53NYcVVC9inrBoAgcCLAI6HB9aFETFKEc1cPVCaj7+LexegcrsXpcvSYMt5kT0EX1dKpyWkpcbLOiEWMTSK+sStQf/niRQUk1QqZ82FjADtzaVHDTWueYcpSGfYJ82FHRXVlDah4cm/poS7li7a7s2fLK8te0U96RamIcM7MduU+5HMoQ0MjpYfJlWs1DkX7VDV5H6eiKgZKoQT8/EGZ2XvKqH6hwEhlj6rRXDK+hbWMADmSR38X4BlG93hF8rgx7v19gJ0fF3j2gjnURwFU2B9UnElWQcMmeMcGsS+8z9Ir+lSYqcZzD/UsDA3auXNnfGzQQMmmxydkL0gShRIxiaoAnj4OChbGyRVPnv1QaY1n5zhIjOpi9Hjy+5PWoHdN4xjYi3iGTvx90mfNGilBly9ZDapto2N37t63J598QgAk3W7YXqJqm+lStoPg7OIrPCtU9Di3hYUzSubFNbEXAVjqj09ABOCH86PKhZY6LAhymlJUHiip+lgoDNjBAfNsvWoPbZFkED317FHuG8I8rijbse2dHVF9odtSxeL4c3OzYvKg/AqLhV5snmF6R+HGkoRgfAtrwOdF5d3dS6pUGVVkobcPlop26fHHvI9weEhsm/HRcQFPKp5UdBmnwjkBglQ1QxF3d1f2GEEqROQAVdB/YzZk9A9G0pW/AXGANI5BhRjgyXMOKIdaX65Ukt+hMA5AcYonFFSMPPeAPRp2HXvmlNZtzUul5cJBMb3rpmpzPdTTEexJI6qXl91jf7I2wXbg2HwWgBQVT845ABb3mGfozTff1DnxAuQdVl3R3hMT/rfs/KHvE/yCZr/SrpIIa2FnAXgwnEjKhbiQ9lOSsCABCXhU0qPVVPKN7+fes2fYpdxDrnl0ZETxAsf1XuO6tBDo95RewvCw1Q6duu1KxdjPjJWrVekvqAreaNmdu4taY8bHUUlnXWlFoQ2Haw2RxOhxDn/ENXtyxNlEwd5Q8qBRlx+CkkySkIQA4FNjZrRCTlufnJrqVnn7wLMfvvdXoL8CH9oVAHj2VjwZpwLw/Je/8Zv2pS/+ig0X8/a1r35FVFtl4CQYNKw/JPYJHlD4JEMLTYh+Dc3QqlZlLAN44gzJWAfdBkOMcY4+q6iaYZhxTgIUHVMFqVpt2PVr1+zFFz+jTLbGZBxAUxqSo3K6LoDT1URxOgKeLeipZGpNDgnwgSMjKw4IadSbcigDA4PKJOJAAarMcyNrDMDBgfJzPjMxNqbjSQRGGVNXW6RniHWRA00AGM7FRQ8OdC1BL6a6gJPhPAhycVaiACFPX0W4KEvqX8fFqbr4iFdUXczHKxiAUYa9byQVvFbiSMmUckwqZKy1el2aiMzkk6rpgXoICba5RwQ5GskBnUd9fwQznlUNqmvcS34mMaKRUVUaIsvNufE9UhxMZhxyntwLBpw70PTqIN81PILUPwDR368ZiVnW4p0zP9kfEZw4BWpY7+d+kRyIvl3NUYSem8yPAxAC3vlORsawH/ldVKBx6EGn5ZzffPMtu3LliiqcMYaAdYn/cy0kEwgMqEAquIR6maZCcd/uLS7Zx57/SVXDOA/Oh4DkwoVHktmcbauUvYeH3uG5U6ccBNKHR3SUTolSKBCfVOJW19csm8tLVXNsdML++i//WgE+1fyYJUhACmhF+Im1HBiAZubPFcBTYLEXeCZUW40KUe9tMsImUSrm/e2U0wO//efftk9+4hOWR3CKMQTJ+JFeQPh3AZ7HK3/vZTjjfb3f0Vu564KpEyKwqBT2AlbEQ956+5pAp68PQaizF0jEEORjH9TjpVbSjt2/f0/9hyTZsDVQKekxR7BpZmJSlSIAabvd1LN20jiVAJ695875+XgW7ynrBZy974ukFMfmnKMf/via9VY8u8dKerCPVziPfxd171qjJVGqeielnvrbt+/a01eetrHhAWvVD628tyPaagjoRAIM2wS4kmLowoKerxs3b9n5C48JLPHMsKc5f/Yh/oFnz3vNKzZMdbRWs/EJp8ZzfYw3Qfk5ncqqykfVn2vn+VViLpnl6GrTsEAObHx8Qn+rT73pvX68n/sEWIRiy0gPVMo1HiidtVQmq2eVn3E/ACjYF1SoHeB3VNHjOhAfm5ufFVMD8R3aGYaHRuxgv6y/sSGqttZciIb+RPq1Hbh59Y1rkQhT44jG6wrvri4biTRA2/z8aQEgWkUQnwMcaQyHme3u76v3MyrK+BPZw0QpPBSEI2kWleCxsRFRr5XgheUgm+1VtBhFJTuezek5wE6j00BykvPDf0ePP3sKcSOYAmpjqVb13hjJQmKV/cDn8MnYwskp9/3R9xsU3thL2DlosIgp8Rw54wfRPU9a3L+/qPuqarnGu6BDUE9GDQGi26p6qn1F14f/Ms3A5pqwvTzT7Au3ZT4Dln1JUpM1VStDs23ZQlGCgalM3haXl61yWNOcVxJVXMOli48lCrt1tfpwLqiIS1k+mf8cPj18KX5M+yyZ1du950q6uG+nPYJjBeWWNSExG2yjECLT2n1oI87+ifdXoL8C/9mvAFRb6FRkhqGMQrWttnP267/12/alL3zRhgQ8/1hUW4wdRhsHCvDMpek7AHhClWl71UUBgQMn/vB//iaIDxEF/g8IxaCG5DvZ7BCkCUEXgggqnoV8yf7qr/7KXnjh0zLQOGIU4HAkOJkYFSJwoR4rU6BBRQITLVCVKDH6UO6OHA7dXQATeiABEfTR4Bg0MH5oyP7qb/7aPvnJT+j7cBxbiPGUSt1+ReisOCOEFghgQ101KkP8TJXRVCqpnDVFo/Q+G6dOimrZYjabq7GqWiXxE59ZirQ9wUEM2I5qkwLIdFZy7tE/CZgBeJKJFZUnUbSlmoiaIsfBERJYEBjxClDB96Fw6KIzLi4UmekQQ4jAl/tCn1X0J0UfKFUPKdemUjah++viFy685OqJTm07VOYZ8MkLQDU1NSMMRrWC7+Z90bsZ9FvGohxSZRgYcJptkgjhvPgMeyz2H9cfgjj8WxTFVKdLfSbgVDa/ULKlxSVl8QnWeJ+r7/oa8G+nKJtozFABRQVvmy0trag689TTT2sPAGAUQGTTyoiTSID+5UqIKDFDTTObn5vT3qXfGPDC9VBBJbAGgKtPa33dRiXmlLG33ryudUL10ft9G94TJfVgz7Jz3EKBwMWTFPRxOvAkpnLEGf+m75D9DpVZvWiJOrCLmZCNhwLJ7Lu25TLey9tLrzzJaEZ1LoDie73/pIrdcQB7EsB8T4D6PlTb3vMmiLy/tOxq2c2WjY15VT8SGaE0yzO5uLQqyh3JofFxqtBQoffs9GlXD6UCNkXFsw5YGUp6waBKOwDQaI2Ejgm9W4BeP3eaKv/uCgapd/zo6nqBYgDorgJpUg2K4xxfk9514znqPW68l73CcwKrQQJfVOKgbQ+NWrODqm3D7t5blCooEz0215at04Ai6BW9SLZFBZwA3vuTR7yaBO2VnX3M/nPNvX4BESCSYx5YQ+GEFeHrR/DtlSAqVxljBivXdoZ5lFQRVfHKdFsaAAzbO1sCLeF3eL65N8zdxd7zbxTGeS45v+LAkGwSM5a5Fp1LkixlT8DCyJKsuHbNTs1M2/zpU90Zl/jKw8OazUzNiFEB+ML2kcyL9gTuL3+wFfTt4+fUK2isY1P+L/rZWdMQ8MJfADLXN3dsbv609ieMogsXzsv3oGjOKyja+B96U0VDbbe7NF9sNvaP/QogbDZrGgtDZR8bia8OfxxJDfYm1UUSoiRco02E48bYlNAFoEKczuTkx/gcrBFeiA2StOV9nnQmgdzqnpeqeDBzms3uNagnVnNdAZ+uGq+ELnvYTKD26aefdlVgWElJn7+SFuPMoHb6LIwfrokeSf5/T73CnjDC9uEPXaMhJz/HMyqhKOIVxrEUvZWhzXiVTM7WN7Zt8cGqbDJ7nOf9zMK8zgN7rvnf2F36QdvOdOLesm4ktUhCKKmqGcqZ7nrHmrH/qPAvLS/Z2bNnXAguYZVp1mfCSmB/koDozhl7hwb3f/YhbH8B+ivQX4EP2wq8A3gmczwbKSqev2Vf+uIXbbhUtK9/9Sv2wgufkmHEaJKRVMUTwYNaTRVPnGr0tAjEJFLpAZT4G0f49ttvy/FAnZECXeJcZFwTgBBAQrOyNrYsl0X1lYrQqJwIjsLBFY4jGbhsZm+8+YadOb0gGiUAgD6lGOkRwa3rfEaPW0f0W3rrNBw+l5eICHQrZPZv3LplTz75pJwLAbqOq2pFVVUr1sGDynfSaOK7cJ4EJCj6sW7eB3UUfEpsJ8nqesa+IZEBKqqADAJfZX4ZqZL2cSX8m94TZVYllkPA6wqugA4PcL0HBACIQ0X8qNNO2VtvvaWAk+ADgQiCnwgGdR0CIN7HE71kETxF8OwUIpODDtoU54Kz5bi8cMzQWanEEWBCq+b8lN1Whc4FjQgYQgmXY/IdqkZJkMcpaUFZ0nmgWruzb9kElPO9GkdQLivICWVhd/ZZWxf9zPdsoehVzpWVJQWCJAAAzmT/r7993Z599ln14fI7rp/AjACKZALnTaCxcOa03boFLfeS/eCHLwuEMpPz9MKCXX39akJJO7T52Wn1NnmvUUYBriq+PBdd0ZKa5alM5/NKfnBtVEcoVLHX88WiAOnS0rItLxHUMp+PkTQlFx4h8ZKIyvAc8F2IQ6lnThlxgCcg1AWFesWFqMLRx+bv9eqOEjKKbRJBGh0bAOtV9gBMPwr0/F2A50nHfFjw+X49nr3Ak2Dy1p27iXptSesZgfnIyJhUs7kXyQBeVUOYF+kzTdmn+9pHSrwhEJXQ0VGm5jMcy/s9AT/Mc/U+QB7HXnvAv9nXvC+YBnH9vdfcW/FVxVOJMRdz6V1jPnvS57CL/t4jj8R95hoANzAUoh+eiufU7JxZJifF0Hv3FzUea3igYOXdLauW90Qn3EMFNkmaxViUSNAAPPk+EmHQWNk9AaiCKuw9k568JPiHPi7KZxuKrffiIQzjiSfW2tXHm9gOhGeg6yZAUX3HVIug7SZBOgyXALjOoPFKqUa3AFazGbt69TUbn5i2U/OnBYpUTbt33+9dQoHUsyuF85w9WN9QUnZ4ZFAiYUpAlQ/0rE6OT4nuCihhf2CHuafcL46LTcQWcX6h5Lu3vyO7h53hOefnvA87w+eh2iIctLa+bdMzp6SCropXNqM++bXV1aS9xYXesIULZ85295QzZ3z0jGzLvqtS7+1uy39yLuq1TGYtC3QlIlG8H9YGe59EsLcnuDhOVOm5Np373l6XncHnqYhyLTBFuC7Ow1XsadUoiU4d2gcRE3CeQd/FrzFnlDnJQe1VQiBfsFdffdXOnz/nNNqO2cbOpq6JKiY+mVgEm0iSDz0DRIp4RlbX6NEfEwB0EOeJPq5PKscJK0n7oJBXnzvPglnGMjkUlWv29vWbtrm1o/7+yUn0KEiEF8So4XgkeIhFaG1BaZwXjBjOnUo0axhjx0I4iaRKMKKw2ewHxjwxk5TkAonFEODrVjd7H+Q+8Pywhdn98+2vQH8FelfgJOAJ1ZaK5z//whdtsJC1r/6Hr9hnP0vF0ytWUfHE8xBM7Gxv2blzZxWw45hwotGzGQAmaCYhLEEAE8Y3FO5wRJGRJ1NLZY2ZiAQfqLaStSbzi4gOtBypJhacJkpwAhianpqUMyDwkOKkKqMeUHsWEeiJI3UxC3rxoHOR5aUGRWUQB7n8YM3uLt63j330owJrAA8Atuize7sCbvTrRXUsrjOuDyceVFunb1K1TAvQRHaa82YNAKe8h3XzAGZAtCjWhaAG8RpAjno+EdNJeiUR2GCduU6ysaG2q1gzBAhSjEhoWqk4pEpHZNa5pgB1nIf+TS0g7RXK+F2IZESwIEeoERy+F6KqyFfGTFaOTeBC9pwA2JV9XfGTjDXJA+9H8uDYe5B8zAzHBxQSMHFt9PuGYiL74aBSVT9iCFIQ8PLeoGpHH2s245VDp5MxSqVozXZTe5VAiN+xVycnpmxlaVnUMAJAXjEbNiq8ooylTCIf5TJCWAUBUEZzsFYkBBotz7qjeDo8ULKtzU0FYdxfzpVeqoHSQDfI5JzHR4ekyEzyA2VOzp1B5ApEEd2q1ewHP/ih6KHjY+Pd6kK+kPW5rQKHRzM6EdDhvnmwwr30mXS9wFNCQ0kPk9/TRAhH+4XfHc1Y9QRNCEH5Xg3gcNyK9gKl97OwJwFKryh7pTb+nFQZPem4VH1POpeofEXlNZ0r2PWbd7r7zJVA6TNvS+WYkULsUwXp5QO1DADQCHi5HxHAs59GhwZtYmRQFD1mSRITBtX2OPD0NfSqZzzv0W4Q9OXjwLu36hlANYDLSWvQu1bdz0blNflA77pHG4Hsb6stcR0qnswzZBzQ4uKSnTl9SqO06pU9O6CPbWhQyp+cR1TIOGZcF+uGPUD4pqo2hJyeOZ7d6DnsrWxTud/e2hWgIjAfGRnwFoEsiqtedUsb4L9sa5vbDpQKedl2JQg6LRsbHdPVYaOGhpnrzJzcku5jADC+E/VTKo4kw1CzbrZJOJYlwEPQr/5SjQrz/YeoFvvh8ctP2s5BWbMyx8aZ1woVlSfIx1zlswWN81IP+5DPacR2YbPcdqOs7uI/DjAZ11ToJr0iGcs68T5YKD/84Q+V2NrcOVDf++LifTt9GlGrbZuamBD4vXHjhrwYtm9ze9sevXhJ18f91EgmemVVsfW15Gf4r2A2hC+OZGgIyakloUbvY1qfZ89HoiOSyYBKbOV+uSzFdV6RqGQPxDXxMx/VtaRnBNDIc4SP11zl/f2kH9ozIyRWRoa8VzhU1EMV9urVq/bxj39ciUAlbTIpied5q4er5SI6Nz7mo2lIwEqBvVCU+rDYJbq3pn5fT3L7g0Fignone4IENON6Njd3bHRswv7mb74ria7RUZgP41KIPzU3pX9ThY4k387WlvbRwunTEr4jkch+5Xxp4Yj2k/BNkZTH30arDX4yngXN8+za9khceYd+vPpU234c31+B/gp8aFfgOPDcPqjbfrVjv/P7/8b+m1/9VRvIZ6VqS48nYIigAxBBlhExXJzW9pZTmFx8xfuRcIJRIYgsNE4BBxoiO1FFiyAxxHYw0AJZ7Y7dX1mz8gG9ijmBGTKBqI9Ojo/pPKLvFMcxMDQoqg40K7KaLjKgIXoRflmq7cCTk4cCJODJPMRhAAyDvBlKnrG//Ju/touXLyt7S7CDs6FXBVEjqdRJ6TOn74nri4w+14XjC0oYf1P94/dkcAlugkrbSzlCTa/eQOAgK0dJUMwfABx0UI5BsEYQQzVsbGxQVFzUUkWby+UEtKGq4ZioinGcXL5kewcu8BB9bLHmAZh1DZ22Zqn1qvJyHfH/COKpJkIt5T6GmAILrBEU7bYCIqdZdQSQ6PkJ4MmJkbkn+0tAEOILnKcHlB7IEIwRqFDpBZwh0sG6MuC+kFwH301AEwJI/Btnr9lvDV83r6J6xh4ExpgcAqe1NReTAdS/nfR4ErxF4EalS0IyCf0PEDg8Pi567d/+7fft8qXLqjJSzdzZ2bJ8Pm2XLj1mtdqhTY2Pa94rgS60bXq+uI8Abs5p9pSLh4wk/YXjk0jx+/UzykRzYOs1e/vada3v+MSk1kvXogo7VfC0Mvtejffro7INNbEXeHZVbX1UpyvcCk8GYPPKpgi53fLhEfczgp3YL5GkeC+D1wtweoFGvP/9gGcAsNhnD2VUY8bTsTcfB56pLMDztsAma6VqPGqS65taM+wSPycxND6FumlHzAen87nq7fT0jL4FIPb8c0+LJhrA870qnj7D0+8Rx4yqPPu7d0161yrWKOyjqJ8J5TsSQL3reBLw9Dme0fIQc0R9dIz3mblYFuqxh7WmZQslY9phpVrXzMcrT142a9WtUdnT2B/ydtnioJITAVQ0fxa2R8cpuFCYUZgmIcbvgjLPc8QLaiLX4p8HMDSUdBkfG7G9vW2DDY9wE9+FOI/G2VRrdndxWT2YUEZ9Lu6Q2+TR0YQxcqjq5+r6hs3MnJJIGucTtGDYBDBZXCW8Ixrr/MKCwFqzTrVp2gEWFNpKRZVB7mcqk3PFZ5g4WXrWsflZUVaxG8pG6ZlLWbly4P4gixqtJ1951jkuSQ5vAfBed8AV+4x1wVZFUoG1oQ+W8WGHdQrHAMd9qbeisjzCCC7YDs2m9iv93oyCOTU3L7YG3w3IxWZHTyE/41zoXcVuSg+h3tD8VOYPs3dIBrJHEcdq1qpS3MZ2YVdj38Zzj90iocb3Yk04XogL8Z0xG5R9ju3k/GFDkeRlj3O8YPlEjMD1Mxd7dHhU7QpSL05YAdFmwf/VY5rJ2C4iT0PDYv/Qc00fNsBt7tSsj0FpdwTup2dnxXwR4yQBnoyfCdPH+VCpRKyoNDis8WVQl9tt77lfW9uw8xcuKB4gwTAxMWqlQXyUV7ARNvRZnXmBXqn45mglqes5D4DK2guUMzam4S0nSig16lZrVKV0ThV1YeG07gGJQtH1u4yWRAyuh5LfB54P5R36b+qvQH8FPogrcBx47lfbVm1nNU7lV7/0JRsq5lTxfPHFTwvIBfCE5kLQUWZg9RZqoAVlegELogomc6xCyIVrD0U371kEWLWcBpnMs+S9OG3eR8DOz2/eXbRcrqCKJ+ICGGayjcpuIvJTbwicpLP0KiG97pQsjDxOGmEJ5Qq9udOsTYAdwLOpwIf5cFAYazX6PdzIv3L1dVtafWCf/vSndD04RiqRqNsC4OgJI0iiysj3EWTR64Njpa/IAZnT46h+ASo9G1yRc8b5rK2v6biM9FhZXlZgJbGd4aLTODVnkF4XFCARKEIgAuVYHOSuLZyesnrN51zixF0e3vs8qXhBMaNCurj8QAJIfC/rgBMM6iTr7QqKRRsdG1FwRMDkVUlT1SfmsnH+ym5nc3qP5sgJlNOLmNZxCWqpZkDlw28yP41Ai3sncQnUByfGut8POBbttsbQbkQiXMBIjj0RBgq6F/jo7Vt31UdGlZHjU70MwQYSCAQ6vvY5ra1TXb0iQVUYYEigGHRuehjXV9dE/Q7w4aMK6MVqKdAh0GsTFWeYBfmGfeTZ50QTnByfsLt3btnI8IA9dvGC1aoVo3VooFhQ0OaqwSbFTM6JwAn679TMtFdBSRTQP0U1VmwBKjcjeia+/8MfdBU3qbQSZCqJoGHiTjUHOjql1gFps01g52IV3H/+jiTEO+Z4Jv1NR+DFQSf9iIKgvBnARPUzMVoBBiNo+lHAM6phD2PzWOfjr5NA60nHeliqLcPfb9y6q4CcZyrExlADPbNwVoEq94c9vLW3aSPDo5qNSo8Yzz8B6dNXntEeHizlbGIEe+GCMT7vz+f/OVX5qMeTwqMo5kmfZ/R2RtUwmAW91xb3Jd6DvQyV8AACvL+3Mvquz3dcabU3YdBNULSdqSJa6GFdwLNQGhLIOqhW7fbtO/bcM89Ys+pjVAaLsAYa1kk5BTUEXwCXgE2vIPkzBQhA0IcX60agzQvwI8CSsAoQb6nWvNd1app+U2i4QN+ONev0ew7JtiPscn/5QVKhfNxWlu7reAiwUMnkefDZjHn14lHBvXf/nh1WHARNTk/J5kIhJSGm1oV80e7evy97ubryQBVFzeJs1K2IarvsUFtjNA4OGZlSNEvRR06/fVXP+PDwqK2urErdFhvf7jS6PfrYrwAY3DfWmbXwvtqWmCdKXraYe+lAMZK1sp/jk/byq2+pwjUzPS1RIxJljz7yiKWU2HPFXBKhO/v7dnrhbNJu4LOQ2ePsU+49dhRa6J17ixpFg8XgnPi5KpzJ/XGQmZLtalQrduHCBZ1n3EfuL+vHXgZQoS7MWpOQ0T2cmnb669iYfAbH57oQ6MKXMKKLhIAnYSfVtxlifHyOtZiZmlaClfewP7GZ2FCeTX0nsQaAm/FS+byqi5zX9vamEn2PXLgg37K14erkJGepgIsVErNuxbI5UpUlUb1/WLOtg/0k8ZaSQnD1sGbPXHnW3njjTZubn7PxsQklHaoNH/3GPkBJniQI96GatJdgD2J8V+gOsG6IF9I+E2NpWDNmQhdLKDEPaRwd/ppKrhLwSdIo7CAAWomOsMcPY1j77+mvQH8F+ivwQVyBq1/5F51spmNpaFea42nWTBXtf/tXv2H/1Ze+ZIW02Te/8VX7uZ/9jAPFbFaUQ8mHJ5W9qAzhRHe2d1Wh0uypXE7qeeqDYEC2eu2Ktrmx4YFzAgAwykjOU9nZP2CGm/c1Mndsc4+KW8tuXr9hP//zP6eZcg44awoAHEy2LQUVVQ3+dX2X+iKl1uk0WwCEMtZZp2vJoEtMYd+FJDLMbmN4M/L1Zq+89pqdfeSCvfzyyzoI/aI4YqquTqdNqaeRniOyrFwrzhVn89abb0kZt5c2yM8VEBwe2sWLjwmAAUjpLamUUdklE+wzGKGNARgJRlBxBHCUD5hPmhMlLH53apaghZEfrvzIUrCWql622lYsFLv0JII+VSUSWmMErSFcou8dGbblpSWd98KZBdGDEQACAJNY4L5wngBJAlGCE6/0eB8TLxfRGE0GgI/Y0MCghCc0+7LC6JSiRu94NcLl+dXb2CJIciEe7pMClwN6ywZVkFPGOp22Neh5eSq3jFroaJQINLJIdBCkkERgj2gGJkqSotw6ICNQop+GuWkCrqUBu3P7tn3kIx+xpeVlBSu8UO5FXZPAB9GRzZ1dW1kjcGoIJD/22KNWO6xoID2zYZkbStBGBZqALijKVFmcZp1SnxwAk2PSy1s7PHDV5AbPSt4OylX1d73+xus658npSQUjjIjQaIwk8UPAz/4T8Ew4Y5FX0YiURFBICRmB0ORn+oyPUEkmPHbDGM+yvzuP3pNkf1/zdbySeSLwTA5/sIc9bgAAIABJREFU/Jgn0mq9GVrXd1KVNE7Gf9cTkPX0QvV+joreS69c1bPhgmeeVGGvEiwT0FIFZX8zXoHnmQRPJFsIJukXE3VxcszGRgp69qm8sCdEnR73HjqV7JTsQviMkSN1fWckSNj7ARwDSJ5U8Yxrd6YEDAF/DvzlMzhFI0yEdnSM5GcOgAH0/r5ekOqgqJ30oFWsVkfJsyTRnXKtLqXmZ5++Yp1GVf2dsF6wK6kM45Bc1McFYFy52xNDrhSK+A8zLZUMyWYFkAAI2JcRqoB7ezpFQKVAucaieD+m+vCk8I0AVFPPCsddXt3SKBGA5uL9u1atVuzsmQXvs6P6n3O6LjM1PVFWln3g3tLLy/oxmoME387WjhI/UXEC8ABUUSeN/tVkdbXWVL3xdfSIAwqwh1A5Wc/KQUWgAZueLxb0PewhrpnEBnaSZGLM8cRO8Txfu3bNHnnkUQm0ASJhj2BH2e/Yr7Nnz9n+QUWJKNYZei/CSPTGQy+mqiZRp8qhbW5v2vjklP5dY8xMk9ErbdHzsUkA1tHxMYkSDQ0ihOW6AFE9ZL2jf56NAvDe29lRdRow2psI5LNcoxII+/u67mgt4efsM0D8K6+84qwT9BfUh+8jXXw/M5Itp4oix2ZfkzzknpGEBJxzfpwTLz7HtVFVB8DxnNJ/SRW1K7ImkGY2PTUhOjZ7i/3w6uuv2fPPP+82EvtJHRG/miSBojd3ZX3LRidnlEQHKAPy5mZn1Q/Kved7OR7rSozBfWFdAcrY4QcryzYzNalROTCssO8H5ZruKb2w7NtoLWLNuD6xo/QMutoyyVtRbVG159lV721be5A++zTf3+IaOqIl9yueH8Roun9O/RXor8BDrcDrAM9U21VtLW379Y41UkX733/zt+y//tVftUynad8CeL7IDE0HkzjVEJMgqIoKH/ScclIJI8DrDcBxMlHZwPBnKaoAkKjMUBmUUTWBK0Cg+iHaHbv69jU5ZmZ0PXrhvJw+0v60dsUIEfrSEJ8gyIO+QnBEwA9oC8GWjAZyV2x4cCBR/kRK3cdtqAJoVO9aqhjyvW9fu2GXEoW+N954Q+fzUz/1UwJWOF4cR/SrEJDcvn1Lg+cJRBh+jWOnSnX3zh0FYIBxRGiovGmodr0qmhCqdjvbiGy44AlOcnNzQ4EbDoqeVrKq0Uuood95BDnaAqgENdwLzj9ofQAmzpHAmepOvXaorH0I8BBE84qxNzhFvnd1bVWz9qL/M+iuBJbRs8oxNO4gnREdKyoqHI/7yzgAjk8PLL/jXt6/d0+zUiuHFQUAJChYA+641Fmp1tVDAdlVVVXxLHu/qwfNDjDeun5XlQjRFqkOE/gl8v9UrglsRbNLpzR0Xgq0Sc8T5wfQJnkAXZtr4hpeeuklO3P2rPYCFEC+hwAHem2IL1kmb2/fuGPnz52z2elJVfmbVIMIHPJZVSMQHeHcqVoqM5/L6d44uE5pXaKKS+/WuTPzCQBM29rqpp2aX7CNrS0FplQJhkeHReMqAlSS8RhOHU7otAl1rfugdzyhEpWtXlATSRDBy2NCFQ9lKH7Em1in4+ApaKHdj/LodmnvRwc8CVhGZfVHA8+j4xy/rt7jIi508/Y9W1xaVKDHuAruP8kw0T6ZJ1soaD9BxwXAcP70o0UgTNWF5zCbSdn5s6gWQ1ccUdUP1VuxQBJxoagco1VCUiH6vaPN4P2Wsxckck3YmWhbUMogQe69ldGoXPGzEAl7Jzj35zOe07DPLu7VNCrCbUaY1Bt2585de/Ly45ZqN6xZK9tgIe92NeeMjmAkBGuAZFIoygJI2lJY9ooaxw/QHIJh/AyWSDaV7grxcKzoH+X46qvWtZjdufdAPdCMYbp/947GGnHfzp1dsGarIVuqFoJCUZVNF/ZxsZ/ZWUarNEVrVU/k5padObuQgPKUbW5560dDTA7oua4GyxKTSDpMxnaFGiuLT5UMNg20XPYMc1AbiappKMWGcinPaq/o3ub6hmzK8Mio/A1JXMAJYAbguLm1qfnL2ClRrAtFsWz2dplTmlMiTvaa8yD5mssk6rN5K1fqVj2sWwbbKlCXTVo3Cra5sd5N6MVaRx8ofpG1F4hMZQw6KnR/zoFz5Rr4w/vYZ4BSZgzXUWUtUfl3O8kxeEboQY3Z0PhYfAWJAHxiCMY5Q8dngLqNbduZMwtiAXmbjbMEolcW/wGDhe9PTKGSitBUSRpIdMrM9vZ27NLFi9ZqN20PvYQRRnA1pF4uui8CipVD6USQ2Fh98MDqrbQtPVhzUaYB/PCYVaAUz0xr7b0dpWMNNC3qbVtf37CF+dN2+9Yt7YHp6UkJjg0NFW1mdkrrVKmiFeH7jtaOsGNQiXlx3bMzM6J6k+zC3rOnxB5ItB+kuZDy/lcYXVSYIxHWB57/EF6rf4z+CvRX4B9lBQCemVTb0gKeKduvdayZKdm//Fe/ZV/60j+3nLXtz/70a/bZF1+QHDkO1bP/TgnE6VBFCjW/mDFIkIEgyt17d+WcguZJNpLqE9+pYiVZPSmcIqyC80PxreNqhWb259/5a5uZmbUrT12xNkEG9DaoTxqQzqwv72fEidDEpt6QJLBm1AWOSv09hYJ+NyeKFnPjoIel7WCfOY+DAgq8j4CFIGMLKuXMKV2rRDNWVgRWEB0hcAK8ELBwzKWVJQVS9IOQsaZPR8I1SRZ9b3dXoKbVaAl0lQaKUigFMHulhJ4WH/OwsbGlmXHq6RkZkVOamZ7ScXFOZF4rAvdexWI4N2vP56ka4jwZvM45EHRxjq1mvdtfglOPAD2C2QBkM6d8pifXFz2jIejw2GOPKQPuFVPv02HeXPTr8L3RW3Tx4kX9nEAOMR6qe4BZ9bchLjQ57gJFLQbBewWXnkz2DucWapMAz1LJe2LlkNNpW15Zt0LR152fE+BQYeC8CVIiS0/fK0Fhb78Tv+ceEhyFWAb79LXXXtNwbkA3VVenwE3ayuqq/iZ4WFvfUsXzyScv29bmhp2en7PyAWBjSAEq5w7AZx0QqYgASzRiyew7RY4Xx1QlOeeVIe7XIOMsmh375re+pSoJFRYCbQB6quVrE4AzAAdBHdXLbtWzc9RHJYptt4/TTctRdfTksOUkAPiwIPVhgSdVg4d5PSzwjGpn77X1JkPimvLFQXv5latKCrE/uf/s7UiQwGbgvuj5yGT0vHFvqJphG3gFbZtg8MqTF1V5GxlCaZPneE8gVDTbRPAJWjxVRO5D0NkfZj1/XOApgJYE6vH8YFcDofbeV34fgNHp7GUxSrL5krVSGQmR3bt/3y5fuqgeT/4Us+mkqjegqhz7ORI60cvHukWioZbQ5yPYjqpYqJWqv3l4WMkU+uSwcwB9XrRrdHtIM4Cqfbu7+MBKg0M2PTVt195+0y5cOCfwt3CantGq1eqADqppUIjdLgDk8DuyrTVXzya5h62YmZlSlZV2gY3NLdkMRiIhjOTnkTJGNyFUV4VOOTIsBgXHpacfmqXaKyTClnbflcz87E0GcD3sowB63/72t21u9pSYMSSnsAkkWjWDuAFQKtv6xrqU1LFbTuv2RCUJNSW5CsWugA6V9koV0FgUGMpkSUimrZKIqeEboYHOnZ73/tKkH1x04xgLlajKR4INW9xuetLYq5ie5QhfH8nnxaUlVY7Dn7A2rOO5c+d0zTwzIZi3ubGlfcb/o/UmgHnoI7BXSWAz75OfBViPBAR7hOOrNadY0nux79hbqoYwoCbGULx3Ki/MJwFjjTjqyMfwN4kHfA97A0VcVMNzxQH1NtMOsr21pX0FMCXhS0VdySZ8GZXOjS0r5Iuugg2jC3s+MWYz0xOao3z79k27+Pjjtr29L/sC2GaNomc1NA1YCxgwzAfHGkOpJlGgZ0gVTxgfUfHEjjD2ynvF5fsfxoj239Nfgf4K9Ffgg7gCV//o195R8TxomLWzA/a//vpv2K984QuWz6TsL/7sG/aZT/20HDuOg2Adw4lBxTHhEDCsGGeAhcCVZlRm7O5daJZj6mHAoeO0RTVjLpyEWXZUBYFKRcBOkKYZg6mUHZQrdufespRdn3n6aae3Pli26clJqZNCQWR4uyhCxZL34zHEORGToUcG2oyojsqu1qxEVpGxIUnAzhBwKh7RR+UOwqze6tgPXnnNPvrRj3rwn0pLJIc/gCj+hFMslAYk7qDAtNHoDjoHLPAC6BDsvvLyq6J1/sRPfMRW1xCYGJEjWV1d1yByggfWt96oip7EGiN0gZouPYg4WHo7O82WAmINJq9WRDHjurkX3JNr167bmTNn9W/1N9J3koBkzlnfkVQVyGoHlQ8ZeAC8FGCTgARHiXPneiNo5b6SrefcCZAEbluAZlcdjLEC9Qbf35ZACMkGgh9e6kVNxn1QLcGjQh4SWBJb0BVz1U+VjPzgc3zv3v6B1AqDnsmaqx8ok9We41zJbEsJOJPR+Xj/rfeMsnd5XwQx/Jsq9hjqmwoSnYKo/rqOj58giKrWmjY8Ou79TJPQwfbs9NyslQp59RURBK0+WNEehfocx4+KJ+fPPePnLoi0bcNDAzo+Cpv0Er708msK8KFqjYzSE5wSrS6rAeMOPHk5yDsSFeqCrpAJSiiqvmYeqPS+TgI/J4HO97JXJ33+YYHnP3TF872AJ+fee03pTMHeeOta97nhvlDZwm6wx7ARnsCpaUxR9NyxfuwfpwR6Ba/VqmvUCMkDqOS86DODldEd3+RyTUrmYTtC1Ov4eZ20xj8u8Iz7Ec8EoNNptv6K48Xvo3+Z6yXZptaGwoCA52GVOZ737OKjj1i60xTjhXmeVfooC36tIXYULBaerVAxz2ouKD2Oddl11ixsCYE21T3Ol6Cd/m/WJUAFa06grspT0ocO8Ly3+MCKpQFRa2/evCGaLT3ejHxBTA3QH5UznhNsElR5vrtUQn3Yex69P7Vmc/On9Pxy/rW6A+blBysaS0LvIfR9nlWev/0dekNhHhS6cxV9RJGDfamSisbpzxnHAqhEIhYQJuYHLSrM6U0BBl01lTUbGR1RvyR2ZwdF1a1NJTdZF/Yado1Eq/Zqgb7GEYHeuL9pkgIV1HObunf1elvCZJwH1E/WCRowoNPnCZe1xsFi4f5jA33kk/vderWe+Jp9XQcvrj/WmGfhweqqbCbXpn7Vdkt29MknnhR7AICvamii5s73xOxu+eGEZcMakizg3EjGInoU/cyeRPEqHzYTkIgvQ3QJi4ZP8V5ZuFomlXnum9tG5BxS1kxGeFH1rlXrqsay3xGrooJKzIC9hunA5ycmJzTSRMdO4hm+n/vHqKDVtQ0l1Le3XHiJZIBrG5CMPqVZysQPW9v7AuDe71lTuwmgnHXBl7MHqHiSQMeOIFoYiSKxukTwcfE4ejuVrqMlJQHlfeD5QYym++fUX4H+CjzUCgA8o+JJj2e5btbJD9mv/+a/ti984Zct22nZn//ZfxTwdGPPHE9XM/3GN75hVMKoZvKCKnNYcSU//mB0I1sYFC1XOsxYIe9qsFL+Mxe8QUSopcZ/p/fs7OzZxqYLezz//MfUF3r1tdekXkePRQkF1jpVtIZorK6k2jZotVCmoMxS4TgoH4oGC9gs0H+keZVeKQrqI/9Gah8HyfWNT05brlCyH770kvr/cBjMwQy1Opyv5pC22nZYq6taRs8nFFeouVwPTo6KynPPPSdaL8p4ODMEblZWlu30wryOQV8O67C4iKLhtI2ND6lK6NWwfVH4AD9XrjwlahDXi9MKqixOGecW/ZqsMaM+CLKUHGi35Ewj4AwxIu4ZIklcC8CSgJUeXN5HoEYAwPpEIOB030pCCU4yrwko4vupJvKCWiQBpsUlVVKoxhIMeJ+MA1YJIKUcjPH3CLPWErW/AKW8PzLiETxXqy48FH1yAs30myXBEUGr+jxLA1rTqLLwGSqXkTCIHkz2GdWuU3Nz6k8jK07QyhowMoD1Ixhlpt/M7Jwq34x8oGeVaix1eQGQwQEpbhJAAWZCCTiAC3+LEp1KKfDjXhVLOVtf27CzZ88r+bCosS5nFOQzH5KKOGuACNHxQCOC3KDVCnxoZFBPVrwHgPYCkPcCng9b8fz7AM93DJZMLFRQQHsN1sNWPHuZuydVdLsVqFzBXn3tdT2f3FMCcFc3XuvSyHnGOJe5udPdSlXMZGQfkTzysRVNo7+aezw8yAgg897hmZmuuJB6MTs+a5cq749Tbf5xgWcAyui3ZLOcBDxjfXuVdbGtgJbiwIh1MjmrVGt25959e/yxRy2b6liqXbesoXza8IpaIv7F881aBcjCPmpvj49ZreGqqexNeqjpZ8dvBLWS84A+SKIpZkVyDdIESICt1FcTpgBVply+IJtKRQqqLSAMgTlPFAJaGCnl45P8nvlcX2jOh5WqzpXvAHSgREyyiLExVM8EAMdGNb8Uew3VGrYGYGBnc7PrK6TM3XRQCVsjxlbFUCOuN4BSJLy4Pmxc2GiAJ72fp0+fkb0h8Ybv0PzovX0rH1bkUwN41qs1UT5JwuWz7ntJcqF6yv1utJzuWi5Xrd0BhNZEJ9/QXM2cfAy2TYyUPR9Zxflgq0O5m5/F+lPtRHsAP8TMbZ4XqbUmPcpcl4sLVaSlwOdCyAi7C2hmj4TCuXp8xY5yfQH3+Sjdjuqc2DO6hxpR4+Ng+EyA3RAq5Dy++93v+nzRSkUV80iAc5/xtVSFAXdQgXM5xOAyAqn4H66F+7y/B5vHmVswqTgP9uWdO7d0rVI6z+dEe6WFg5cS6oxRO3BBpaXFZRscGNK6y1+PkTReFZMJgSwH8j7jHD/DusBiYd/gg/i9kqIkTNPcs7JYTayR1I+1t3wAszAoqFNChU5PZv36wPOhwtv+m/or0F+BD+IKvP6VX+ukoegxpDuVsf1621qZQfud3/8D+/w/+2dG/+e3vvk1+8zPfFKnHxVPjCigDsMdWU9mee7v7cghRGAftJ4Aox4cIcNOdRLap2eMpaQpY5tWoAJ96LXXrtrQ4KgczbPPPKN+CiLrleUlBRuovI6PjvmYiKSqoypkisHTeTl0F/joKJDQuUjQFgfoaqAAO69muOJcODwUHql6EpxQ5YwB32QqcbxxzfQVppk5l04LkN25c1sZVKhAOM1Q5AMg7+8S7J7We6F7MUwcR0JglEo5JRPHur3DvM0B0c6kmLm/lwihjFiFeWxNV0Pk+7zfymmDOKQAlZwv6+n9OWmNNcGx92bjuRapA46M6G9XZ4zZfAAYp0/x8sqpD8T2uYReTcS5EsAAuqP/hP+zP5ZXHli+6FRlHbsNtdadPmAtqIz0Kw0UHFy5DoQPvvc+IAJQAld3/koMlJjZd1QFjB4jjqvqxfKyRgeEOEdUrLgO7jHv4XoBo1yPqzJOqb/S94JTwg7o4SoW1bdKwIGgEv0/Fx99VIJGCkx3oZQNWgZ6X9lFI9gf3HeuG5DJd/CdZPxj3Asgp5NqSyGY4778w5ftwvlHnMpOgNsm0E8pwM6mXa041sWrmC7O5fRGV2xOhqIcUZPfo5fzvaqbP6rq+X400QCK72vj4gYfe1Pv9x4/h/jOsB/vPv7R7M8A10HxjPdKpyidtdfffEtVSapuCIkQoLLHuNeaG0yfIc/DKGNvfIYh+4X38IxAkURsjIQA81opbVC15rW2uuoJONkaxLK8X46qORWt6KcLSmNvIuDoPJ3WyD3tBZ+hIqv7LgEef18cK0SSSJDw3GM/SVhgQwIgxv2JawogSHIKW6iKp2Ws1mjZrdu3k4pny9KdhrXrVSXMmPPJ5z15eCSQ5M9zIgZD0N32xFWolvIZxIkAml519FmKPFvYo6goBajlZ8GuINimmog/wP5ATeTaSFxBh/R1cv2AqJD5ujhgAHiS2AuaOkAbANlsObOF54/v390nEeTJKp5ZnlNsaYGRMy3E7xpKcOlZT3slLmYwenXc7WYk99g3JJdIdAHs/Jl1cS/sExRg/BPPOtU3wO5+GaGnmoAnnxUts9myMY3Lalguk9WaUjmmRUF2mXaFdtteeullm5mdt5npOduvlAW0Ll++JDt1an7OZwOjrkqPZEJ3B1AChOIeYJ8QGUMhFht+8+ZNrYGrzvo95bM8NxoZQqU8mRXKMXj/pz71KYFA1tAr4s3uHE9sYzBPuPfYwGDfcFzOJ2w0f/PdkcBjDUn6eSXaAT7nxYtnlzVl9jFVzPieMZgp5bKEpXhNqpKNAjtiWGlVWtm79+/etvHxEdkGziso9XyGexaJGmyC+kWLAzY1OWX5fFF+mSQP/n721LQNDBSVvF1eWtGzF5VO/s01xMxpjsk9mZmcFItp7tQpy2TcXx8lYEkkQrKFautt/lwb39kHnh/EaLp/Tv0V6K/AQ62AejytJcGeDnL6jY41UyX78h/+H/aLn/uc+nvo8fyZn/q4HDyOAgOKUyCAiKweBpOMYaPuVFroNGHEcaCufOi0Nf6GikVgFII4VDqhxSLUAJi7fv2GKlGPnH9E4gGeAff+HYxuKLvyH5wbaoEcTCCkY660qr4IRZ0Cr5IkbzdV8Yy5iGQxUWwNWibBPMckANvc3pNTw1lwTeGEcaoRVHHcfKK8B8UogDmOkWvgGnFwKMBuru+oGoqqKoEDaoycJ6MbODcADxXI0bFB0bvimgE0nB8gGeU7RDSk9ndY1fpFTwvrEAEg59oNEhPFW9bdB927jD7BUfTeKkhAtCkJKMPpRv9kZG65bijRgGv1wm7RM5PSvWJf4BSfeOIJ/Q7gub6xnYyZ8QwuQRLXRSAFdZjAjCUvkaHujr3xrUuAwM0g+IoKNTMCJdCia/IxOSFG4UqbHanT8jmCzOixIXCK4DNUTAkuY14dwQJjTxgFw2cFSg8Ptc4/+MEPJE6BcJTEoXIOWpvNuuXoyzGy9lReqWa7AqmoulLlJMCp6f8cK3qkCTbpz6IyzaByqNYIhwCwAZsEIQAcej29f82vNSqd8e9eMOhVNg+W4s9JRuDHAZ7x3t6K3fsB1PcDp6rE/Qir1Au4HFQfvSJg7v2ZJ6xOfvWeZzZXsPv3F3VvCLaDHcHf/Ix9zj1SwgY7qASFz9Ll/rHHqFpAqee+P3PlqaRHdEF9iiRSxkZG32Gj1P9MX3MyY/c4OO89vwBNcSXBFOE9PNPsHa1HUtXmffyONRGoGGX8y0a3N4+kRVxb77qxJ7FpAGkP4AEHJB2z1minrNHqCHg+9sgFJeiy1rRm7VB7v9NhlI8nQOJ1fF8AE1PZjKvZJkCH9SX5Ej3lUenyyhAiLA40eXmV04WGuOYYRwSLwI9X786yZb8LACZglhaLSEiRrOLfmUxO1VXex/9htdDfiWgZYHb/oOwzL7PQjNEr2FTCj0oWeyAo0oC2w0pZVSoffeFjS4KezTrGi2oiawt449qDaqzzSTEaZc0mJqYExhGXA4ACwg4q9KvWlODA57Dv8Gt5fVdF4zhKRR+FQj+5+tTxI9ms3bu3qHaAkZEJyxVQUD60GzeuG8lgGEBKNKQzAkPcG0885HRcEojYcQAlKq5Li4u6fsAc/ikYTpw3e+3KlSvqdxTlNVGqBXjR4vHii5+Rqi0JVNYHkM9e5Nli30RFOqrffF4jjLa2lCSI5GYkEtgP+JZnn31W944WlKiycl5Oza7Z8sqyWnTwo1wj90BzrDM+m5cZvN6SgnARYHVX58f7pqfGpFQNLVv7m8RFYkMjqcn9UGW4BeClzcjVot0PuG5F5fBAokas3b279+Rbw/ZzruGP2RusBzNA8X1QfM+ePeOqthql0pHPIz7gZ9CVM7m8gD73wMUQ+6/+CvRXoL8CH9IVePM//M8denmoeAI8XdW2YL/7B39on/un/1TA8y/+/Bv2qU98XIZTGdekx5NLxmkFNUZqr0mPBsEFRhRHRQWIl/eEeoWBF7EGjoUKA2qIBEBUqqAioTT6zDPP2kCxKKopTtBn8Hn1AUVTnFhZwLHoM9pEh/EewLm5eYGc3b1dUW3pneP9OPHJCXpQqZqhgrcrAKSAheHP1UNDObZSqUrFjiAk1HmdckMPJFQnc8pL2scleDBlNkSGeGCwmyUlyF15sGIXH3vc9vaQUt8XAMNZUf0kCCRIYpj3/n5ZFLGFMz6KxQUmyl21O7LtfG5nc0sAEpAUIhouYFDt9l9x3gRXSdOk5lHj7AikuJ6gsLImIdRD8BW9bdxrHCT3L2hsXLP3GXptDQfPeVDtFO24Sb/VvgIYOdcs/YtUjPicO9tGw4N4jY/JuVou1aF8NgQTjsRyGFDuwbZ2i9a81qjrn96H6v2qAATULKlWcb0oHFK9IDKIWYIBBsmaQ6cj0GMfR18qtMvNRImW7+V3lURN9Dvf+Y7NzswqI47AE4kDAhZdf/lA60Mig33DWUbPG+vKfYhKOu/jewEJ6xsbNjE1Kfo2Fc/5uQWtD+rDqKZS1cmxJiGspOk/XmnmeiPgY026lU/AqbqdjoSETgKJ7wcce83Ye1UZT/p8gMS/D/DsPW4v0I5zOgl4Emg+zHkyoxRARVBPMMi+jb7uSIhxHJ5laG3YpdgzfC+BMZ+F/QD4ePSRC+pZhsLu4yG2bRShIcYdULVIgCF7CEpiAMteMH3S9YodkFASo6LZCzw1k7gn7Ixrj8ptVGd4tnrnFUYigvdFn7HvIdRRm4Zqcy/w9B7PlmWZX8ms4EFm274z3O0F0nEsgCcNdvsHLhrE93H+0Z+MvcFGsA7Rx8nzweejCquebc0xzuvnVKj5vwf8TbVcyD6RWExUV5VwS7t9clDjYJb7TqLI2xBMgjIAT5RIAbOra+vOchgakqgS340oW/SbRuKRRB7UXsACfX0A0RgHxrXwJ4TMeC/3EPvAi/OJ84R5gr2cnJrp7r+DSllJsoPKoSqYJCn5Xvwd595uNjT+6fFLlxyIymYibJSRqi1VWgHsbN72dst24/YtARmSnqhnIxqHGM7Guidc1NowMqqkH88B60Rljt+dWTht62sMKfcZAAAgAElEQVSrSsiFqi3Ar0sPrddFZ93ZxY+lZQe5Ptd0SCs5g1ibGCTYuAnmnPp4NQAZ78EHYRtJ+kbVmDmgsI74XYBut6sF2czLly/rHIOxEwwc7OvtO3cTdpOr1COyR2IS+3lqdlpjkCJRyb7gGQfE4jNmAKTFrA0N5C2b8zFLnBO9oWgUsD7ch1Nz89KvKBDT7B/Y+fOPKK7g/Zzv3sGejY4N2717d+z0/Lzt7e5pDThfroH4hXWjKhw0Y+IQqLbQqOfn55RUCuCpScwdF4TKpLO2vLqqPRL6En3g+SENuPun3V+B/gqYvfUn/0sXeDrVtmPNdMm+/G/+0P6LX/gFK2XT9p1v/6n9zCfeXfEMZ0swj4HFsO7v7kl6HxosIIkAgeBQ9CAU4upOEUplPCCgIknlDqNKxnptbUM9bmfPnfeB1vmcgvGgA2HoyWKGYIyr0HqvHcBT1dVsTgIR6p2pHEqhUHTbRCURZcCgSrlyKsDTEuC6L6VBnA8qtBLcoQeKvgwoWXt7AqooJXq/YspFR5JZkqgeRpAHdU9BY6Gg/s29/ZqA0aXHL4qaA1DkfFGHRW0PQRwpqk5BofWeSUAOvYNeCWjqWGcW6KUlYKCXNdvtOWKtDw/LAi0C9wBcZf6RaPesc2TpIzEQAaPOOQ34drGGqNwRCBAARNIBR8z99GqkB3oEjuFMCRIIvPi5qquDDPn2tXXglFL/l3pOE/ot+6igOZtHAFPKuZm8+it9ZqdpSHma96VdqIhB92T0uSYCNQK2oM8SdDPUOyrZUXGP6yLwCYELAiwqvfRcOb2r5XTxWk339rWrV216YtJH0uTz6uUJ0MJ1iZ6c9X5hKIn085IZ5xxC8CjEOfg/a0kvF8HQyoNVO3vmnApZ6jdSEGtWyCNoQaXGGQK9f/wB6mpR6Hnw2W7eV9gL/v4+wJOvOQnU/UMDz+MALL73eMXzpO91dWqnHMe5xvt6318olEQBjBFA21vbejYJhlk2nmf2v/oCC/TMOQVbNiWhhkKBpMea+w345F6icMwehLp7anZGAbWoo6p4N1XxDHZEL/iLawwfFM8h/+e5CeEyfs6/eQYBZtH/Ffc4wF8wSSKpQ9AaQD1Ab6xHL+uB37HfAZ7NTvpdFc9cum2tGj3MVIuOKunH90Uv8EQgjueRdeB5IjCPPnH+DgZJSWyQWpd+L7p/YjPDrqkytL+rve3n4CyCoJUH84WqUCftauieTHPgibgZ1HyBuDyjoFZsdGxEPZJUvUhSKvGgeaB5ARKeQ8RmQr0b+8B9ltL10pJAAsJ22Aj8BOiDtea6SFCQgA1QHZXWEHVDUInE6vT0rCi23NdK9VDgkR5PzoPEGHuPcwZoVg72Vel69pmnlYRTtb7FTNGq9iyzoEHdrXbKDit10YaZ9cs9YvYnx6+UKwIwvIL9wXVyzpwr68J6nUI/4YEn5wDInL9TV4uqXvJvnhmotggzsd+416ExgBjf6697L7WLPA1bvuD2K1Tgea+3bDitnHXl/6w3/p3rZs3ZK6JX12o6H5K4vC+SM1HxvH7zlir3KJMDQsfGJ2SHx0cGbWx0uGsbSPCiss4a0iZ04cIj+r5SIS17y/drpJoSnE3RdAGpc/PzMrgdKvE5T2rQ77+7u6/3cR82NteV0MAtksTc39l1ENmjIs35QoEGLHNvmO8JlZuqM8JZ9A/zGc2JhbotEhC2xpNhAOEubbsfvPZXoL8C/RX4sK7AOyueGY1TaeeG7Pf/8N/aL/zCP7FC2uwvvv1N++mf+smuuFCMU+GacQShTMj/c5mcqjg4DZxHyO5TocIIQ3tRL4mUJBk9MWR/+7ffl5T9hUceEfUQCg/gk8pVKZ+xiTH6Mrxiphl1SV+bO4qmlj6nKgPZ+4b68QhiqKJu7+zazOysBmhDLUKcBkqO9xlB2W1ZrgDQzEiMAWDkdMeCDUqVz2eH4aQDkHEdBA8AbcB1Ie+D0nEmqA6GmIZEF9rQi7JWKA3am2/fEphh+PXCwryABSAdGifgant7165evWoXLz7WDRpxSFC8OD8cP59h/h0gZ3cXwDemzDbe1Gl3qAkWrVjKu9CF0BxO00FiiAZ5IOYUQ9aCewWAmU3oYUExi8oPDhHHj/Ok8oCjBxTyCiohVU8C71C5FT0wFZVOaNKeTRYFSkDBFQu9Cu7CItICTc6ZgBjK0Te/+ac+YqRQssNGQ0In0NQIMKH1EpQBeBlDQJDCeY4ODaoHk+uKrDPXQMXqqaeeUgaaACoy2oBAAg1ANYkQ9WYmFPHvf//79sj58zaCOvDgoPYTQ+cJrlwtM2XDYy4AJZDepOdnS0ET+z962kJJlb+3treVxRZVtGM2O3PK1VMZF5ClGuxUW/X4ADwTpeawM1GRDkCqII6ST+dH58Lfq+L5XtXKk4Dce9m7v0vF86Tjn1TxPPm8vWqnnSNq5REd9DjwfLDiI4r4udgS5XI3SSK6ZTI3EEGgsG3sHfZUgLewY9xTqpwA0BgDdPbMaT1TUcVnP1BJg0kRgCkohMeBZwA59Xwn+y6AGP/3ShXw690Vz2AvRCCPjSQxI/XVhMLaWxk9oogyQ9BHWaUyBWtYypots5tQbS+cV8Uzn25bs456L898MtYoqZT2VqB7gSfXQEWfn0UlLJJerDvPJ++ZnJ6SHaWKwyuEa+J5iT5SFGgBWEOD3j7gVkKd5rLfUEi5R50MRbh3Ak/YFiQaudc8X/fu3Vfij1E49FUODnl1kkTQ9AzCU550wsao77eJWFhB9HdAAwnU2enppFXDaaKM8mAtAGpUufhZMEXifgdYQqWWfuDZU/Rd7nepthrlBTvEOl1GhtuDvHr8Ec555soV7VH2hXr92y0bB1hWoMs2rVBE/KhjW4y9ajd13lKQHRywpcWlro1hDcU0SkaU4I/xJ6whQHF99YHm18asY66J6wtRLmi0a+ubamkJ289ep03khRdeEFuJz/uea9vgEIwkHzHFK6qW3Gfew7F9Rq4nPKOvGj/CHgLAkjDCV/F9XBc2OiqtADLq3ygTey9+3R599BEbHSxaC5XqZCYssQEtFW++8aZNTk7JT1ENLR9sWwHpZs6t2RKgxj7DmoJhMzE5LWDObE/6bfleCcKtbRgj25gFixmfmp6yqZlJic+1Eso41WL2N9VfriWAYyRPiFvw2Yzn8tgDrYNkVm+qLWbX/t6+TU7PKC6K/tUfbeU/rBFp/7z7K9Bfgf/fr8Bbf/w/dVIpqjYts3TOytWOtTMD9nt/8G/tc7/4OUIR+/aff9M+/clPKAiGUjgM1ZbG/lRKQZKGcp85q+AYJxwOa3RkTHSWAJwhdoMDWttYs+ohlSw/xtNPP23FpPeQahqqrsqUF/Je4TtEMt77pZDsx1lRPYXaSnWB6J2/pWgo1T/vEaTqiOPBkWD0mZnovaSM4HAgC21KvSNSu3VqFIad7HS8FMAxN/Pw0CuczP8cROShqeuQouL/y96bfkmWHud9kXtl1r52dVX13tOz9eyDWbDK0iG/yDIlEgJAgPY3+Z/RIWXLx5a4mCQom7Y/iCJECoRJ0YCxzGCAwWDWnunpvbv2fa/c0+f3xI3snEJNd5OgxaGUOWjUlnnve9/73jfiiXjiiWxO8vgc1wWDqN8oy8CjFrm+sy+ADfAE9HBOXrdu3ZZjSY2M+nv19sjInj51WuNGRIOMlujEiKHkXGBie2dbNT8aLzSzdEaULEATRozrcUfP25zwGX2lRoT6rkZDDhZz6g5qSw23AUNkEFDu4/4BfMMgOrU1bQcH7mzhhISAFD97NH9c90oOfkJ9c7l+7zvJnOEc9FC/mNTxAc5xUqJmD/8SlWMythhvRKIkgS9qNpH6XQUniITjqMwn/Tm5NsY4SA+2Rl11m6wjAAOZKsAl2XjWiUC8Mgq7yoqLrlvo0bpmXl2cKmU/feNNm5o+rnXCOHkvDgF9NpknMqA4Qzib3CPuuRwO+slVnYbNOiV7BsBlPNT1bNBjb2pKLTnCoSJQQBScaDdqxPx8GHgKlCUAXfOnpemuCM74YYB2GAz+VYHnUSDpqI3xnqAzQQtH1ngmYEJ/i+9Vm303e6sxR21hAqZCUimAlzKNiOB0HIPvAT1Q525cv2lnz51VtovPKjPddNEtnj/uldc5+/6hWnL+zrrZ2TF6F548cULZcU6h7GI6pYyE12RmlOlOeLZiLwA6cwKjTrdV5j1pi9O+XNE40lof/J11Ho4l18OaVSsORcpwsl1ISrI61C4mn/W1kNJ1qFZd0+n9C/XsJcJdoVTNaR1QNFTjSTuVWr1lN27etHMAT2tK1ZxenmT6qf/UPpAIrkTQ46Pryddr0GMJHEnRtVrRHPX19iXPXtpyea8FhRVR1n5CTTPiLtwX1GcpCWgIZPEiqIfj3d4zstRP1tRyhAAe8wFjg/vA/uLZRu+zGWCLTNezzz6r9wJGl5dXvDdksUe1gtBsvQ52Q0FLpzeO2ulTp/T+7e1N7ceFnkKSyW7peZUyaweNmb2Avcjn3dcxYPzEyVN2/eo1O3X6tGeFMyj/ugo2ez0gEPtA0FQUeu3FDtCgrQbz5daNm7rXDtjqyoal01lRaFGxZZ4kxLeIIM+ArkMAe3dPY+d7KcRCc04YFYzZQxstZeXoPy3qOXYMujTKqo26+lW/9dbbKlfhur0unrKVbQkjofwMK4hnSuu5TBurkvZAASldW0Z7KWBQJTAoyfZ4yyvKR9iXeSEMRfAAIIufwXzSboxrI6jBPxgJN2/esrHxcdFxH3/8ovZj2CPQsjmmyjDMpFwMW4igIUFbZY0NfQlKZqDgH4glNTwyIjsC0wlbQ70uewAts2gjg/o4qu1kzWXn8jm9h8wnwn+1ijO76Mva39cvu0jwmnYt+C1e05pTD1Ds84npGQU3nBLsNc4EKLa3nA7cPzikYGvsb13g+Z+9a969wO4M/Oc7A5f/9DdarTRqpgDPvB0APBEX+vof2i9/8Zet3qzad77zH+0Ln/m0nB4ygf2lotpH4LhQn4bADtE4hBJKxZy99dabdvHiExILkOGvEqUsyTBhABE9QHEPcAlwiL6RbOCRWeO91FRRkxM1M+HgeP+9HhkwDOjk8UmpjeKwRH1Q1NVEPzUijvwuMqd836mwF3+LzEDc8ci8yAgmNDCJOtQQxyklNSvuGGFMA3D15N24H+yVnVJTLNrG3p5duXZNxhcHi/fyD0GHW7dvCbxTm9NolAUKL1/GSXpex8UxA5jSdqPY0yvZ+nSmpSwo1xEZTLJ/gG1U8qi1AYQuLS/YydMn9D3zE7QqDGEY7w8//FD0rJmTM1bsKdnK8po1ak3VNFHfCM10YnxUqr0Y7YWFRd1forkhec9cMc9Bj8Ip5NoB4vyNeQsFTAda3i9ULUOK7hiE4qA7zamEsqqmZnK0aHGC04ERBjwyfxKSohcsGdZMRi0XqAvuLfXoPXv7Za/Xy+eU5Th58pSCIzgXtCuoVSpaY07bzlurmVKEHSeGMX77298R9e7k2VOeDVGQIStJf9awBx8OpHzJ+wAqtTo99aounpSoXXbWwaIcydyIvotybZLRBC9IKCuFyEVDTrXopIkSY2SWDtNQBZQ+RsU21nJn9qtzR+vMGP68O91RY+gEJkeB3s7PdILGw2MJ2mL7WiVWdLQLxnu5dyFkk8pk7NadO3q+EFJj/njG+BcKqUGHrFQ9WBW16JGF5JguEmKWzUCRgyK5oyAD72dtR4/EoLKzV7FG+cr7Jo5NCLhSX0gARIGSgreRih7H7H2sR8bP/hdCN4istRo10W1jDuI6WWv8C0q5gGnTs0mdexjXHaAoACRZtmq9ZXRDPKjW5Zw/fP68tQgWUUsIAIW6qTp4hMHqes4j2wUoJosJOGCtUuqAYy0gQ8/OZL8kKMN1KaOrHrWmfXB3r2yzd+ZV49dUTWbOavWqHZ9BHTtvN696qwvuA2BNgcT1dTn6zB97GKUOZOCUbU7qPrluspTcF0AW9wHGw4mTp0W5jLZGodbKeAF+zLsYOzt7smucw+tsCzoWrbwAFyoZKJXs0nuXbCphikSNaYyB94fwGvsyvSX3dvZk9/b2dsS8mJmeVvBSTBCD7jppq+urtkPdYNJ2hDGFUBrzzboA9FAbDnjj2iIIGOuW+8M1CaxI+bcu20AwS2A76b/KPVIPbPod99B3NdFRSBRwI+PPfAKg6EOJyBalDaxr9n/OzfuYX+oxsTHcb1dU97UpIb2BAe9PivBWuawxyObyX6pl1VpFEZX+/kEBznrN26tBk47nzqs8KCvZl826ceO6ADg9w7GHoTFAIAPQGL2UmQ/29KBCu425K9AV80UQPOqLyeJCneU+cQ30egaUc/+wr6oPLpW0rrku3qMa2E0XJmRuw2ZEj1rWv7f1qqvFDcrD1IyXerwmGMotv1NrrnxBARjWYeerCzx/XkvV/Xx3Broz8Lc2A0cCT+ux3/uDP7Rf/pVfsUarat/59l/Y5z/zshzhHtoNiHLoNBioq/T0IuVGD7f1tWVtzGR9UKcNlU2MBhRcpM0fe8xVT4nEKoJJpiGhw2DIBCKKRQdNS0va1CNizecwbkHZbQuAtHAW70a2QzQHw4uB4/0RgWayJQCS0Hgw6g56EjpvIjcfTn6ns+81jg6kwskI4SKixURxoU2V96Gy5nweir2iUGUK7riQDViEupPQ+zBCODyqK0S9sI/6R6hby4rI8/ljx47LmEF7Ys6VCVxbVv0TEfOQa2d81CoSocfJUFuAvn71LMMRJTNw5cMr1tvXq+j3ufPnND8C4j1EeOmDV1aD7Gzar4W+qbSNQDa+p0D7j4qVy07VwgFh7CHWE33KPDLbFBjDY1BUOOnlh+FlTnmPsq1qT+BiGX4/qeH02l9lkJJ7owbaCS1XQY2knYicazUaz8iBIQPFWInde8Q+rfmp1OlDeqA2NHLIcihepq28t695xUHEwfGaZOhy3m/ulVdetWPHJ21tY90eefQRObY4xwRhcBBwQslKeCuOQfXQI5PB9YWIDfeWVzSyx1kbGx7WGsGpF4Uysp3Qj5WVI4tPNtsFnSJz8nEA80F+H2v5bwt43m+juxfw7AStbRB9BNhm3oOShkOu5z2XtztJ70KAJ2sRch2CUN62oq7vCWAVS/RodSZBiG1xvwCAZO7IwghgoZbaarbbXnCcY5MIrFWUjSezsbq2Kkcdh72QLyiLzmdYB97KhAxpSs/l1PS01uDQ0KAc8gAdrGFEyci2qrFConAcda1c32GAKcc0yWhGME0AIwGeQWOMHorVhqnG86BctTvz8/bIQw/hAVuqXm0DT7KyhICYk8g8Rha3rfpJdhUBli3EfHwf53o5L/sMTAIB5LQpSAk1EgqvC4m5qjlMENY/AklkPBGsg9Ks7F611mZyKBtIBjQRG/ISCxe/u337ljK5jDWUu7k/MEL6B8gyQaU8rrXB74PGGVRpqeoWe5X1dOE2GBspPessuY1Np9KzvpYWl0TFj7IE5gSbBTgEkAHC9PxTc9oyBbuwkS5it2eDsHYou6iUbXXF10u5WlZARAE61RKvKaPHDYBVw5gB37s72AvardR1zAgKMPfMMyBVtZUor+Y9aOCtqVwkL67L56EsZXX6VAIqwy5z77i2qOf3sXvfVs7D3xHN4T0vvPCCK7Mn/TF3dratUa+KIRU0dZSJQ9SIAAzPotTOC04zZ53AdsH2wJriHGRyKUXhOWDcrCvuEZlphKzIqDLPjz/+aHtcZIJhsHD9jBdbxX3BF+DZjnps1lAENFTzbdamf3ONzFl7X2q2FHQFXPKME1SNz8JMIODLtWFD+WyoBePHsN54TgCyoTFBphXmC/Rtnmvmcm11RRRp+gITTNWjfGif6wLP+1mS7t+7M9CdgU/sDBwGnvvlljVaBfv9P/hD+5UvAjxrbeBJpD2AJ+IKysSVnZ7SPzAoB//G9Wt24QI1NGSZcgJPKysuw06dx/mHznvLAlQmr19vR14l5JFkDdigA5SQwWOjxqgFUPRjO02T36kmpIWKoGdBMXDRYsAplVk5AOGshpPGTQmZ/zAuQRvlM1G3GRF7HJ+Q+ud3XouVtfWNTVHIiL4yJgRIMBpElnEuuF7Re+vQvxywBk0NhzdR1dF8ed1PjzJ6hTzXsaNeoteuXVfWGKEM6gHJFLx3+ZLNnDgh2g8UMgww2VQMKs3umQPVZRb7zVoO8JkP7w+KmM2QroH5JdtCX9GBwT5vi7JIr7CUsnJ9/TgNeTPUj9VRDBvpNMWIqIfYU2SjHeSrGWdbzALjzfvC6YjsMDThfP6uUBKgUszKpjvU7jD7nO3te2uboPzxt7ifEaV2YQo32FsSu3KKElklanhw1ELcQpmNjc12TROAAul9so6RAcWRWt/aFFXumWef0fjJdkKFwpGFAgfoDPoj9WJca1DNcHwAFKxBvschVZ20aMEuZEUGSNmhXNY5lEnzcMCNA2p3NWLNH7WhPGjG8/Bn/1NmPO+3Ed4LeB4Flg87ZLyn8zmP2sL9g6rdvHNHDjUUPFFkq1UpleL8Q6uPOrxe1VI7eOUVtdAEWDxIg6PswRTWcGQbvUWJlwmEEnS0bWHdR8ZUPT4TMST2T5S0ueUEolhbBHGi7QXKl1AwL1y4ICDS11v0+sYkcBNzwnhj/ArmeKhCf45azAAJnRlP1d2lzOrNtKi2lATcuj1rF86fM1ZdGnGrZl17G5lZgHOwScJ5Z08M9gLjoncpeyf7HsAxmCCMi4wUAAeF0OFBp/UjsEVPRLKQZC05HnXyPcWCnTgxI8qnB2j8Gnk5tdnFW1Tnj5q1+jJ6jS10T+4X88w94JjMA88h4GNubkGZMY7BXsWcYzuCyeIidXnr6x9oB3y8FMD3dER4rly94gJlKHyjYQC1cmVFaywAPuuA4J+CbtCUyfTtl7XnetBjXxRL2tVQy3mwf6CsuOjKW1ttWrHXX/pYOKdfjweruGYvfzjQXMR+GCUU3JuF5WUxMaBxs6d7P0yozpv6PINX7W06LeD58ssvt+eM47JfMk8cM54D5plrY12FuvlLL70kcSFsuHQWtrdsdNjBOmMNUb6osY7SCD7fA0OFzG+9oQws168M+f6BnTh5UnaVA21tbrf9Bl/LJXv33Xfs5KmTCjKwxkIcDOo04A9wCDBFEyD2CA8oOPWXr6wH1gp7NJ9BC4AgN3YfP2Rne1eiULwfzQH2AtZL2KhgWBD0YF2hz8CaDFV8xsZ8eF9qyoUaoiTTCxphMlrt8PuD/V1RrCnlIEihfreNxke2zi7wvJ8l6f69OwPdGfjEzsDPAM+DpgPPf/N/3AWe1Hh+5mXJulPPMtTfJ1U/rBWbKKIIUEEQB8CAElFlkycaCdgEFF68+Ljt7Hj0GMeN6PbC/IKccQwXBhvjys8YUYwWP7PhRxQyHEAMIQYp+lECuPhMsVho96nEKET/MTZzzuvndqGPyFZi3MKBYRzxN0VhE2clqGrKmiXOKJ9hzABKKFkAtxhzr1q1pGR4qHl1Bwx59mpbOMQVBbc1Du9X5zRjnE8yXNS7UCcK+GGOOTb0I4lAlKu2uLRki2trei/zjYHjWBhcAB+KfThTODhjw2PWqDktl6wzdabQuzgmNYY/eu01fXby+DGbX5hVRvXMqTNyHjDAg4P9Vm8QwYUum5Eib18J1WIfFy/mm7nhWrg3Liri9Wb8i/eFsEQAd0XNDZDmtXkBMN15cqotL+bZHZd9ywJSO+rk+D3Xr/pcmtkjPEFGK8nuBNWW/oLUCRGtnpubF9W2Xq1JNRKxCe4naxNnEXDvkXvqlNdtlvW87Vkv/jkFeUI966DMATxdubkpZcrnn39ec+IZrCFlBDgv10j0+8zp08poQtnlX7t5eCIskaaZeKJueBTV9n4g8/CGE+8/6nP/KYHnvc7vAQ2vAu3Mbsa1dGZr2+87IuPJ2vGMu4NDCQFt7dnKmtPkWI+0xCAuMj83b8ePT0rcA+EZnst8j9eQi46bBD6CesvPUP9QVuYV+wrPHQ45DmwoQcuZTvpv8jsXKKurE3wEn8gG8jvPavtzFGwNzhkBt3DiS8VCG1jEPAVdMAJ3EjDp6Oka8xfXEtnJAOUAEmi2Djyr6nf6yIULotpavaKMp/bknp52u6a47rgOxhlgmgAP18u6j98zNvZyriPAXi91182GqL1k2qilJMCiTJsYLK7mS4AH0Hfq1Gl9Ve/FcQ+eMV+AJ2i61EUyFzxrgAjKETgn5+M4jAlAynFQr43gXAi+8HcolYwRsDG/uCQ7xX7mVModPbvst6iNk3lkz7t65ap6TROMYmzQMBk7f+M47MPMPUyUE6fP2Pam7yOAToIJrlRMgCMnVfiZEzOqvefz7EGcm32Y4APzjV1zFVhAaEmBX66BuZASLkyOjPfsJMil9k3rG5ZLFHy9nt5cq2B3V+uP9zu7pkfrM1q6MJ/MCefCNjMOvnIu7hPj4xXKtr/wC79gr732muY2groAbZgvZHJZN6wJ7oszh/x5QrCtUPR+r4wJEAztNoJ3AD3mCuZAX68HcgF41JQCfgkAXnj4goKAsFC4dhSLyZoyNujRBGjD1jpVtywbzDWSkY11GS3gAvhzzxnXzvaePfbY45pr6NCAUgVDEzo9653jM/ZUqqn7xrm516wB1iTnZG0sLi5obUCjZQzoWAD6WSf07vTe5K41ob3uUE/jLvD8xLrU3YF1Z6A7A/ebAYCnpRvWEBk0qxrPeqtgv/f1/93+6Ze+ZPVW1b77nf9on4Nq26hbManxHOhHbj4lSgkZuVy+oN5k0MlwJl555RVRagGbUElr9YqyWtFU2czbP7CpYmADCIbzglHEccPQ8XneFyq5bPCiOyby+wKGomvejfYythAjwpDxmVDa5XxRj8Xf2s3ZD/U/jHqhiK6HE8i5o20HDmO1Bt3OxYSo1cOpxZkjCr65Afj2diQYCwwuhocX16MTwkkAACAASURBVBjAsw2OmePevkQBMCXKGsci00mWM4R/VlZWbXB8XPVUgKVwtjHsOD8YPLIF9Eoj63j6hBtuHAayo9B9IyuDwUX5kQtgLjC0RJURaRgbG5Xa7+bWmmVzROE35ESgtkiWF6cGZ4CaSM7LvAT9GeCZER3bQXk46tybaC/i9Y9kN7w2y4FJolRKe4e2Q+sUv1rVKcyR+QtwEZlqzkHU3OvFWgKa0OUYJ5lIaOGATJxvzae1bHtjI6lVpaZqSI4PTgHUZvXz3Nu3voEBW1he0ppEPXd/b0+OJg4PGUvuM+JDZIXoy4dzxvVwrKh5ZWw4KQqIEHBQbSe9U10EQ9eUqJbSdB3wAD1aNES9z8HJUaCM398LjB71t04gd7/P328fieDMUcc5PN57gc+/SsaTgIVUtZJXHFdiQknmx7NxRaCT3bo959T+MhmnqXaNJ+sJMEpGm2d2YKj/I89TBKQ4jcS61jckwsMa4e7wWZxf2jngjLPW+Qxj4PzezmNf/Xh5vshqQzcMKqzEdMj0JRRu2A4gA7J+PGdQ+gjIME5oixEQcxBMjarXS/Pid2pXIpVvf86ijk6ZQVpFJAEif/Ya2jtRtW1lclau1uzmrTt2/uwZKYK2ahXLWlMtOwCerN8Am3Gv47ixNgm8OAPC+3A6s8Fsfn5ONHfRb5kX7ovEnLw9E/RPFHV5PyB+YJC6fc988SwUS96bl6wdTjnPL/McrW0I2lFeEOPg/rD3oEFAOQJjoaXO6dNnjBprwFX0oYxrCXYLAQoyvwdlFzPiOBLI6aOlSFllCdgyga9brkNAn99QDGadcB/Yd7BhfE7ttWo121jbkH4BNYn0ZiaI60JWDduCfTF1XNcIIOP+8I/9nM/wigCo75e+/rnHwdCJTCfj5vrYmw9qqLd70CIyfexLHDfsozLZrNlaTWBJ/UZHR9v9SamNBGhSwxk9PqOOlz2NOeI9HJPrB2wp45zNa30G6GOOmLew55yfZwd1eRcX2hcYI+MX2cLHH39M2UIFijPOBDp9+pQC3C4+h2L+oKjyrFWJhdUb2v+5Du4D9yv2hWA0MQ7ss9p7JcECr/f3rCr3MIJQ6RRB4pKed/Z3bD5sCYA/ZUPYG9X599JqpyhhIY7JOkTESZoClYrNzc+rxIM9fXhkWIywmekp9cqVPaO2n/ILssTqK5rpZjzvZ4C6f+/OQHcG/u7MwAd/8uutVKbZBp7liklc6Ld/5+v25a9+xaq1A/ve975tn1U7lZYUbXtyWRscoN+hq5MiKc6GfOXqNXvo/HlDqOb8+XNyrtjAx8YRWKHuxak6OBm9vf22srwigxy9DjEOnbVZvBejEhL1GIGgmGGcMBDxM9FRr11xKidfOVb0DuMcUeuB4cM4YFQxZBjEyHqGql+nsxk1neHkYZDC0aaRdppWBNTOIJKD2mHehUf4mTEPD3vGUy1fUilFRCMiHRnYoK1RQ1YENJEhVc9TwP2+5or5QZBErT72981yiEG5MA7vBcDhaDBOnA2cKM6fz2ZEr4LSh3IrxjJqX3AOeTm1mYwvdYU5iTBA74Xe9eSTT1ihJ2dvvPm6TU8fV0YRg4jEP5HoyAbhBKjR+rCrHGI8Ab0BisPpCUosn5Pz20TFzzNIDiRdwBSqMU6Mg3ynTOdzqGG6SFQ4zsxlOPwcQ8rG+YJa9ihrvLOrdQYFkHmDfiVnhIxMtWL1RFwI8MD1Iq7BmoMm7i1Q9q1crapHHCqlOMZkO8nus8YB5yvLy/odgD6dpfWNtw+IfnQBqtVHcHDQHWdlJqgrvku1DeCZSrdc0Va1nTgpfs2dAO/n3WUOZ0E/Lst4+DxHZUjj+jhmHLfzeJ3fH35PBGIOA8h7XV/7eB2ZgM7zRraSewAlkd6cP33zbd3PZr1hZ8+eVp0utcEhURSfZzeMgAZfWa9BxefrW2+/Y41WShmUyKgCaHDI+Zl9xenU/eo1S+AMcDE1NamaXVQryfSwBnBUWb9kCTvHH+fnOnDG2bt8jn92VtiPIovkfWgJDOUEbKN+ketWjWql0hYFajM6VEOWtXK9aeVa3a5fv2HnzpxB1tv6UNrEOgDokmzb4UxsZ/BQQb2CK9/GK9ZsPO+8B3ZAq+E1bQDuqKWdW5jXHkTLJvpq+h4O08TrFXmeeBHsgpHBPs5n1TYJYFcp6/nic9wH9loCRDz3jEOiXsMjapXFZwkEkr1inTBv0f6F73f29tVuI8RwvESA/WXP7szeFqtBGa+dXQWieLbJSvJZQFhkUoO+CwCdmJqylaWVpN5vW8FAZopMI2tif3dP+ydiWIArxqW+mUmGkfECetjXsQNBr+U9UT4QFFXsGhleUTz39i2tIKXXnUddInPA+fi9Wva0WtrXmbsoiQiKOGMJcaGoXefZiN+zf0LRpZ0KAJTz87f+kgcoIyDEfPI988G4JaB1bELUaspvuAecH4Ep5o57ybwSvGFd3bm9oGeKus8PPnhfgJS/8zlYVjCseF5m5xakCM17sX8EOGSHczkFiphT7j26BQBC7h9zGoFtxhlMBjFwmmaZVFbAk3NxL2JtRLCVOZyembLbt28qUBE+C0GRs2fO6H5ho5l3+rYiRnf7zi3ZjqeffFLjQz+Dh5f1cLDnrAlUuTuDrd2M589r/bqf785Adwb+1mbg/X//z/E5pCinjCfA0wr227/zB/alr3zZqvUD+953/x/73Kdf+gjwjIwnYOXa9es2NT2jWpE7t2/JqLjhJfJX0ibNC1CGaIRv/Ove81KiHlva7EMlttOJlQrhCXfwvK+a02XDuLpj2ZSyLSOPbCRf/Zw9bRVEfo6aEr4PKmbQeQ47zIczM4xB9X0CI95iZGubtipDcp4YE3RfMhoo0wHq9nZxEBx4Qu3DkK6vuZS6MrkyMN4eQ9Q3lBKV8XSZedFnyVqai/E40M7JwUIwBRoptFwcgnAUoudoqDVSFzYyOqy6Rxy0yMR425UAM970vlb1mizUij+4fMWbrOdzdvLUCTXI3tvftQHqlpaWRR3lhQEOgSHGGBlqAgE4rC784zQirpVrUhQ3qdMis1MqubqhZ+H8cWg2TA4C9xA1Wr6Ojo0IqPk8eGbLKd/MF+AVoL4nChqGm4wvNbjKZDTq7RpPZYWSnmkohZLxRQGROWcd0yKAiD1rg2PSKBzhk/UNz8DjaJIdYwzMKxFt6FpI+3NcFJ4jExT1emRRyDbj6AEMWCdEvj3rmYgHJRlPEhmsl07g2ZmhvFd280E3k79J4NkJRu8FPOMed74nnlXGze9jTd4L8AYwCwraUc8q74karJZl7O1331VNdL1alaMn8NOkYTzFxG2YpIDF3SCIgyMPmHkG/r1Ll+2gUpOzy7okqKa2ICUXm2F9QM8m00r9IpltnskTM9PKbLOwoVF7W5ck0KJE/0fPy/iDyqcsYQKSP25eGEMoJ/PcIXIU8xnAip+jPtrXtnn7lkzeIHzWmqYAy7nTp61KrXKtYulmTZn8bFJXzzPOuPSMJlnXYByISl/yTKTfT/2/HGkymp3Zw1TT1zx1o6x/3kzWiJ6U7KvePiMjhgLjHxxCYGZDzxrBIPY9xIrIEKo+s16zzaSmnp+5PwSYIgvcDlSSPU6Ezvg74EOZ8GpV9zkyXpRQkHUNERrYDVznzMy0blWo3dJncTyp/+VcAUioEQw6MwAYG9FKZ9Q+yUXiCASuKzjH3jU2OqKejaLhViq6xlDaZRaxO5GJo46SNQH45hzsLe+//772yFDRDfDI59Y2t2yZ+lbaZVlKx5JI0T71xR5cUVkDwbndPQFHbG8on8d1AZyg0QKeOD5riRdj4Rr5HEAyaKuAxn7a4pC9bboQVzBgZKvzebUpQuSOdQMYxV6wDkTVrtZsa3vLTp08pWcMcFipNLQmsAPXr0OrnrYzZ04JBHLfZaMH++3GLWjG7ldE2Q33mRZbXkIy6Iqz5QPL51zYjnUbNH2uK2o/Ne8SnSvpGY+gTZTm8F5+H2yZhYU5BWUJenFM6L+MRTXVSb9x1vLw2JjNzc3axPiYgrnMCUF9BdEJfmxvS7SRmvLOPa4LPB/UynXf152B7gx84mbg0jf+eStNcLwDeNabeWU8v/SVL1mldmDf/9637Quf/fTPAE+i0DgGi0vLNnPipDbY27dvSKVt8tiknAI2d2/34cqpsZljkKBeYQAxVmzaEa3nPRhTjAibM9m7cDQ5FnWKHBfDxzEFzgQ2yIzttWm4bNThGAU1CKcw6jcj+svPQQUNZyqc4Mh0iIbUpOWB1zGG4t/KGs2jXYW2WoFChBy8Ry2h23h2bMx7sqkPGo3dHWRGpidAGV+h7RRy3v8MAwX9SjVlHY3gw+lrIShRrshAY2yZm2hn4uq43hydY+AYRGaC9wWAj+vV/FpDWVr822YzbUvLK3bp/ctSxF3bWNOxyGSjujeOEu/IiOYkWilEexvuIwZd56amrQ0o3ZHmH9cXrW+ofe3p8SyJ/wNY+j8cI96PE8paySNylLwA4MoYIGjSIGvix+baoU5xLzD8RJZZYxtbm6La8v3q6prWUK1Wsd1txEImbXEBatmYnIfJyeMGnTnoyJbKqM4TB4aM/jT9N5NrHB/3jCeKhjh3qFDi4LFGmFfmg4xYCI1wLhwHMuCi2WYzbXGhuxlP+rKqX0i7nUqs586M4c+zofxNA897geEAIkFb6wTRwSj4uAxpGxIm6yhAob52ZFgPg9kIdAjsZrJ2686snTp10rIpBGfyUkttJ+YElNxJrDe8xUIEejqDJpxjbWPLhoap0YMN8j3VrkWTeJ4/gAM/Ay5o/8N9J1AB5sxSEtBoWIEehhVUXvPaO+RYtntv+jhiDwp6toDnESnPyPxHWYJAoNpj+F7DdbD/sUeE2iiBKvYm9QdFtKdQdFXbak3MlScee0y1nfvbW5ZLkYEs2erGhsbFdUkE5eDAabPNpvd5zFBvnjNLe7ZG8570otS8Jv2Co/4+1cjo7+UKde0eCPQep2mrkX0t1yydymrvYYzMK3tNZPk4JucDfAF2cO7JdvE7rpe2GO+++66uMWo8lTmuN+TQ8xxyPNXaJaJfnIPnlWu6Mztvq2tOk/XAgl8rdYSwLuK61fO4WBR1l7G9+eabEqbhvhE0xV6JYTM2JsXgtBR8Cfg1bWJiXOsAAaWTJ2ZE66dP5Gs/+pG9/PKntZ8zx4BA+o9yP9lXOMfFixft1VdftRdffLHdsubtt992am1CZ+Va6COLhDMslmDYcO2RJQ3b6oryUMcbAu0AWH5HwDeyt+xjX/jCF1T3GWJDnIsXY33qqaf0N+4B437zzZ/ak088LpsIWyfsH9dBLS57MesGMaXe/l7V6ypgs7CorHdPoSiQ+Oijj6nftWe8va6SfZr67HPnzuoYly5dUtCRus+19TVljanzDDAZgcCgFof9zWXSdnxyos1Gwr4TcCVQzj1mfQF4J8ZGra/kNj32h1B3Dv+BdcJcwZbhvBwrngt+DnDL5wmILiwtqdcqQSmy3dCpW826jsFrd3tbQQWCPkG71v7/82z83c92Z6A7A90Z+NucgaDaNskWWtZEtbUe+63f+br90y9/qZ3xPAw8icoBDLa2dlQbhfDNh1c/tKeefExRXO/xOCr1WgBXKpVRLQMOv1OaChJoiB6MkanEgUAQB8OCo8QL49RJbw1K5F36WcoazboiyCH+w2Ydjn9E6CPDFg4pv1dzaaL5CSgOIxyZmXCU+Tn6cnEODDegeGFxxeotqG6u+Ep2s1TqkYEiarm7S8RyUE4GyrKo1cmAKOuBbiQOV0rZCSK7ZN2ozoJOFaBEEVZodslC4VgCrk1vF+IAijYDLQEgPhsZGuYgmyuovmh2drZdb0X9J0bQ6TvesD1FrW8DBxL1SBpz121ufkHCJ0j549SQMdoimyMg3pDzwvXg4ODYRBYA5wcfmZoh5o55ZExRH8b9xAHFMEMvzuU8g+KA08EnmZIQF4J2pnq1YlG1b7xwqLjuaNfCCSPDUOrJC7ihaks+WXTualUZSa/f3PJm9Wmzg70dOdM446Mj41p3rF0+G/WZdYABQlLbLgh188YNCTRx7wC/qBNDjSV7hJPc1+91uow5MhWsH44XmWYo0Mp4dgBPMnDKcqbvAk8JKyXiM5EdjODDz7N3/E0Cz8PjiOenEzTG953AufM56/zMUSC2E4w9SMYzACPPCK10yD6ePXtGImmqNwPI8VwmWWaXE6bW0muMPfjjWVh+Dqr97PyiVWpNGxkddQpuQouHhUDrIkTFoNhSa0xgiHVC9qIkGr6LSRVhD+zu2PDQgLMCkpY5MUfc58hWtqm2gLkjbjjvYxw46ATjdA0IqCV7TTjJ4TAH24CfxX4g81Tqs2Yqq8z+tes37dGHL1g2ZZahv3OD9idp1Sd6vebdURxmqYh1kPRZ7BxqzB9jBahQ95q1vKjrlWpZWWcF5zJZ29kBVOxbLk9LG3qcNsRcwBmH2g4wib2D4BIBNmxOoVhQ/SVtjqA2ktX+4PJl7dW8GAPjH+zrt7XV1TbDhr1fmdqkt3LMFz1F2Tti7KwPr/v31l3sQ+pjvLllpeSzAUA4Bsfj3sWzyr5gmawABn8HyDJfiMpwXcQd0EgAhHFPyHgyv9xL9iTuLXMXa5P9JdZI1Mxz/dhe7it7LOeXuF2rKYAfdFfGRMsoAraRtfRyDdZ9TvsU+yGfZ48P8Mn+RyYvRI9iT4/aSeaavzHmoIAPD/XJdnHMsOv8LRTQmbNCkR7MKVvfWLNcFjXcHbVUKeRpheLg68qVq1I/hk7LHs7xuHcEGrH9XCcCPmtrq66iPzys0gey2uFnsPcyf6HMS7D0xPSU7e85dVn2JBENi2AJ/ohEqU7MOO1c2Ue3VVynbLs5U4OxQAFeXqLuNN0WG4renYwjfApscrGvz27cvKEgLhFf2Ud6OUsAqmU7W1seYE/60wZdvQs8fx7L1/1sdwa6M/C3OgMf/Omvt9JpqC1UNmXsoJqydLbP/tVv/a59Gaptdd9rPF9+URsiNZ5E66EqISD05BNP2o4oLrv29DNP29YWFJYBbc5uzEuKvONJ7+7syIiwCZ84CTXXs5UYDwwbn+M4ALugrGDQou4m6FxMmEfNyWp5fzWcAYAg74cGhKKhZ1oP2gIbfA5wAEALxxbD460/UNhTzkP1mvw9artEz9nYkAETlWl52R5+5BGvC6pDofVaPT7t195UXSXRfIzkUCI84G0FEAxxCq1owqL2uINLtBQnGbCGXD8OKWODfqu6SIAYfe2qLnjBvO3teg2IwF2rqRpOes0B8FF+1HlqgMq0osgAJOaaiDaf4/dcuF9z3dKZptSJ602c2ZbNLSzZ8vKqovmiSu17X8+ePPzslqvsVsi6Dtqtm17PBtUM50SZ5Tpqvl6nQ+9RCWPUqqJZ43ggGIKDXqfXW1+v+mFCSeI6oZ2p1iuT0hrCCaTBfStNY3FXJmU8PUUy0DU5JYDxvb2yHHtqd6BxkZ3kPpOFZI5qNV/v3DsyTlCtPKux3VbddHpsAjzpt9hyYRm+cj+IqAMImWvok6mmqwajfFnsLQkgMDYov+5IbdvC4pxNTR1P6oDzlqNVSrvGMwHcST9P7gtuL//vqrZ3qY1ax4dUDv86m8jPAzwfJLvZ+Z5O0Hj4swGmA+Tx3HSCm4+A1yTa3waeCT2185ieAfdMP/cIr7dcqdq16zfs0UcfsXSKvcnBFM9UkmhUUIgbpw6wiSIuDqbXHzoQhblx7cZNqzZQrR7Xumo78Nmc9g8CDewVO7suxIOT3KzTruG49RV7tHaLPTlbX11T7RkghmfLr9/rmztBuFpuIMSDg5u8QdebAGIBY2VQXCRLLA+CPAm93QN/XBNr32mCyjIl2bMqFNhs3oFno2nXr9+0C+fPaw/Lpps8bFqL7OEBViV2RcuP7W2dj/0PqjEqnXd5y06x9bmDyup7NXsBbJhUy/dY9geujel3gZaG+onm8j2qt2b8c/Nzmh/az/CCbksvYq6FPRKw8/LLL0jsiz2F/YI9aW19XeyHmCtEwMiiAWzIfpPJYu8DrFI68MPXXtMexLUMj4xq3gFgZNEAH+xRvMh6krEDaBFsaDRcVAbAy72IbDkK4rG+p6em7frNmzY2CgMmrfGxf6rWNynNgOEBgKI2kT2I40FHlQBPAjwjy4YtwXZwPsbOOCWmhBhaX6/mijIAAC/zhN1AEI73cGwU5+cXFrRWmHfAD0ri0ffY+1Hut0EooI71zjVDJUXIB/vqgkywZbKuJLu7J1o065i1y1qPbJ+YQkkQlT2NsauHZw4/wOwAdXgxfvgM6411kbHvfff72n/HJyZk28kEstcuLszLDzhzxu0N1/rWW2+rdnJ9c1PXjZ1D2Ife2Vy3K+TWdS2iPB/si61EgBu1c8SJYAxgn6gNfvjCwza/MG+nT56wVhKECYZNCPupdZiZqPdqsZNy+67rToSfGAfrluumTAMb0dvXb5cvf6A2L4ieUaZBMMyDSTXbXN+w0bFR3R8PjIWd+Ovs+N3PdGegOwPdGfgEzMClP/31VibVtFTLM567tZalCgP2L//n37KvfPnL1qqX7Yc/+K699NKntPEN9PVLPIfvf/Lj150GkkkrewnFEGcAo0r0nQ04gCXOB0Yy6JVcOk4hGzO/gyJDxBHwhdNGxiz6q3mDbO+XRzSRTR6Dx++JeKuZe8aVB9mwQ8of40KWD6McWRYZuobXaxFd99YH/e5U4YDQV4um4WTxOG+jIeqQHAVFjpFhP5CKKVk+gEc1oSNhuDkP4+bFtYneNjToanpJZNSdPq/niOhn1LVB/Yqa0KDJBUUoxJIiw0HtpavyumKjy+mXNS5A08gw7R28zQHUQheD8jYz4QyFwy5HP92yg/K+pdI5q9abtrtftq0dr7Xi3jz80AV74yev25nTtAWpS8WV+4VzAeWpRYDBr1yUXSLW3/3ua/b0M8+K5oqwx/lzF+wvv/Nt+/t//x8o0gv96vU3XjfoqlDHXv/xa4aCIWtqe3PbHjp/Vp44dLRCT9E2dg9UE7a/u23nz5+2tZUlOfY3rt/W+gWYfv/7r9mvfPGf2PVrV0RbOn/urP3ff/ZN+6Vf+iU5oNSuQr8999AF1fi9+ZM37HOf+5yCC0TLaUVD0OL1119vtxXAr5g8Ni7q8bkLF+zylau6UoDx+NiI7e9s27GJcVtaXLDpkzOixlF7xL0ZHR7V84CzdmxyTKCYZwERJ6/tdepdgMlYq7o3EZg4lOo6CpgdtZ10ZhcP//0wWIs1ey+Q+HFbVudn7rWtHZUJ/ZlrcYbxz7zulQXtfPNRc7O3X1FQBvAH8KQ1kFir7exdylKttOqsWlmnQaKSzcuBLGAirzrfy5ev2ebOvp1IygvYD6BTshfivAJIqeVd39xIMlWICxW1xkdHBm1jbdWGB4fkoBOAUaZPfuvdq+acsT901pHxrs49I+h37CmsMZ5T0Slp00H9ahJki1oz//nubOkc0CvJ7qXztltG1fa2lJsBybs7G5YjA5NJa3SdcxvgPGojGXOIwQBKtK+q9s0dcJx0D6656Bs1zvTLleiLMspNUW3Zw1bXqYnkZjitkM8fmzgm8Md84aADFjk3oIL9WOrAqhcvCbjNTM9IHZXaUmfMUCpRFXNhecUptv4M99o777xtzzzzbEJH9bpS339z9s4779jnP/95UexDuEg1p2qPE0JUnuH0TGxBe61TNjfbdOSYH2wC18M4pfie9IKVeFqi2O3Cch5nYP+/efOW9kf2KEA2vbJ3d1x0CuDEnsW1IgjHsaOFlzK8gwMCb7SbAbxeu3ZVa5fzEaTlfpClZy9mHREkIxDHmg76MMdkXUO/BXjWamXrLVETiYoyfSfJXNdtaHDY3nv3kg0NjbjI1p3bNjo+pHpcADSKrrwIznhdvrc6Y7/v6ysoeELKnDrf3r5Bhd7efvsdGxoZFqWdQN3aypptbqxbeX/fpo6N2cTYmOwbtPul5VVb29y2wSFXi8U2fer55xVg4FrJXjJn2MjI9gMGsYv4HFwf65UMewRLEA2j/QmZ0XTLM8nxTAZ1OJ5JF30aFl0doM45osyHZ5P5ZY1E1hrWE8Hp48enxIrg2JSeECBgjXENMCtoY+YsJp4Z7xndfXVnoDsD3Rn4OzkDAM9sAjwbAp5mrVyv/U//6rftq1/5VWtU9+1Hr3zfXn75U6KHAjwRyyDK2Go4cJqdvWNTx12ggWwWm2pQS5SVU29Jp50EpTYoQkwaTrqr1Ll4Ap/n51AFxUGILGg0BVfUvOj1FkFpjCwiEdjohweIpUYjHDA5XVGon/R57CmWBNBKCA3UoZ9BbfKm2RybqGjUdUbfzxApok6vJ5+Xo4lBU2PupK6Ka+UYRDxxCmgtE4JB4dCGUiPzhZFn3FHrKiNU9Tpa9fVK1CtJ4fAzToo3ah9uZzNcyCNl5QNvGSPxBIl3eMYs5P75GmA3hBJoeYPRg/bXPzBsuZ6ifXjluhwQ6ovyWZpb70kIAQl6MjfcLxwtydHXanIMyWRTr0RA4Bvf+Jb943/8TyTsQ2YcKtdrP3rNXn75MxJIYozUMz391BO6HqLBf/bN/2D/6B/+Q/3MOnj1lVfkaF29es1mzpxXg3Ic+IcfOmcH+zvKKM/NLdlf/OX/ay9++nP2g1desy9+8Vfs3XffsrQ17ZFHLthv/+a/tv/+n/0zGxgctM2tbfv+Kz+0xy8+ZVub69ZbLKi25sMPr8i5fOqpJ+3kyVP2rW99y55//jlR17g21v2ffevP7eXPflY9IQH3rOOxkWE7c+qkVQ727Zvf/FP71EsvaC1z3wD/OBc4PdSTDgz2GjRgAc/0XXXeyEB1UixjQ5EgzVFI7AF2nHtlJg8DT8+KJWJXR8mn3uN8d5+vo7OV8dG/aeDZmS2Ncxx1zbu7B2qrI2EYWke1Gu1Mp3/uLvCsIfqjhKKzCFTfcOHOtAAAIABJREFU3WBeHIDenl1QkANQwvUQmApBEvYnnl9q8KCnZ7IZ0UCPTYzaxMSoDQ70WXl/TwIz0OuhVvJskjE7fJODxhjiNlEL24aoCWgGtLHnkN1j3XkGrS6F0rg2B6GRSe0EntD+TfWdjXTW9g6qdvP2rD3x5BM22Fey7c11SzcbEl/pvIed30c7rKj7jCBYAItoscR1xP4jcAQDoeF9bzX/YqN4DSM9c1G1JQPIXPH8EED0wNyQgATXymf4md+zX2zvbAvMs4+ptcfGhjJq7Kv8nmDX2bPn1XuZz0WwkuceYOd9Lb1/qINKU/Dy6aefbmc4o8YUkOICMp5Blv1LVIM5rotMAYhdTC2e8agx5Jzs+WJSND0bzbwwLo4TIJ/jYkdC8R0bE3WV3nKJutMRbzujIKP3s+bz/E62tO51g/E57BnvY974p7rz5JnnPNjcCB5zrzk/nw3V8o2NVestEYBGHM3tDFlPMn13bs8q6IByuvb4HtcrCCDOtWK7Pegb80ygtyQmSTZL65Wi1OI/+OBDlUdMHJtQOywCvbO3ZwVUR4eHrJBLC3jy/AGAP7x6zfoGhxUEp+bzpRdf0N+Ya9ZDZF6jvIbSHuYfGxb3i3vHPEadKoCbMpNHH37I8hn6rXrrr6iXjUAwX10ocdjmFxblC/AKFXv2hthjI0BO5vPdd95VFjcoz7GnRVB+ZJSuADzLbttRau8Czwcwft23dGegOwOfzBl4/z/8hjKeaVFtPePZzPba//Kbv2tf++qvWvVg1378wx/Yp55/RjUtQwODynhCKyQ7IMOaTtvgoEe3UYRk43T6pffbxGBFbQIGMYw0hpa/YYAAh7xf7T+Sno9xHDcMrsiKQQy6GMYDIwG1k2glL34Oo8Kxg/bJ3wS0mgjeQFnzyi5Fd/sHXNSHZu9Zp8MiLMO5cHCIeOJk4MxFQ2ivUyWbNSIAhmHDmIRxicxnUHlV41ijX6kDwE6RhRgzwNVrZwYU9cfwODClf5mr0WIcmR/GJZpnNqtoqWdhqRHdSShWribscvDDiWiDU3KjVx3zzdzyj+PUoRFliYzvWu/AkO2Xa/Zv/+iPlVHgOokyA9B6S974nawKzh/96BhjqdCj+0j0nPYARI1f/eGP7bnnnleGAsf4+PFp+8Y3vmH/9T/6b9qZmz/+439nn//cZyW0gQjLv/+TP7Ff/MVfFN1tbHzM/u0f/Tv71POfsh/9+Mf29LPPS0L/ofNnrLdUEBD25u779s67H1jfwLC99fZ79gu/8A9sYWHWhgb6BVK/8Ud/ZF/84hf9PheLAp5PP/usvfqDV+y/+nuf05phTkMwhcj497//fXviiSeTNi5Z6y2W7A//z//LJqem7fSZc6LxMncPXzhvOzQKHxsRaP7M5z+bzD205CllJliHx4/j+NRsoB9WAD1O7zqkndTZzoynMkVHAM97AcoH3Wk+DnjqOe4Qs3rQ4z3I544Cnj9zfNgAHXWE9wKUR83DUWB0c2tXTAbEXjJy4lxR9u6rA3iK0opjmdGe5/uGSrAUOLl67aZtbO+pnYoH3mb1HLC3dQrVEOSAlo2I0eBgnwRM+Lq5TrCjKDoolFPV8LKZIvCWXHdnAMDbA+XbmZbOLHZkWtiPAAqcn/0YMOK9IRORn4461c45U8aTmrZmyhrpnO0fVO3G7TsCYcOD/baztWFWryQqvHdnK8bHV+YHsBj7SOzDjMmzhoCCHQWlcMaZK95/cmbGSwRC2VdsXs8IATLoDQ310fdYMneDAvk87+yT7PmcQ2UHCrL12Z3ZWZUpsO9Rp80+yx6PLgB7E2JDiA4RNGBcAApq4rFjgC+pqtKDOen7CXgiePnkk08KeLIfC8QODIgRASD17JXv66LULyzofgGUI5AadZpQdhEEiuw4x4te0oAW0UnHx/U5KeE2Gh7MTENlLuk6+DvXrfIB9r7tbZ0LG8Sejp1gfNhg5lkU3QQQc6xQP+casWvRToxjRk1pKB5zXvU8LhQ0D2Hj9va27eELZ/VMkYHzbPa2lYp9mkvuBdllgGext6BMZWdggnUXKsye2UcAr6DeyfQGLxRKtrKyIZtB+6vB4SGbX5jTcyI1cUpIygc2MTYi5g0Zz/n5BZtfWrbJqRnNBeq7I8NDAqDcD+4/+3vMQfQx5Wco2txX0ZyT4ANzyvwxxwDUh86dsfKeBxuZY47J/YlgispiDg4EPGFGBDDlGMxJ9BHl99JeUP/sgl3+4LICGKG0yz3Bzkd2FEp0vuCK9gD9Stlb8HRf3RnozkB3Bv5OzsAH3/yNFuqFUG0j49nIFO1f//bv26997atW2duxH/3wB/bcc95jamRoWDRKNkN6XxGRxjHmZzlBUkX1TB+beFBKwkFiY47oL78LoaDIWoYDE8AsaKb8nhcbMsYw/s7vcWgw6JwrRHVCZIbNHGczFBWh7JKplahOopwL5TZquFJZajv29Q+qDMePbCfHVF2i+oVteluVhC4nKX9qSureMJo6NQwNwhNQbck+pFL0Arvb4JzrwTlgDiIS6mJBw6qH5HcYvai14byMJ/qfBbDkfVLO3C/bwsK8zcycVG2hN7fet5MnZ2xu7o4ivvHeyEJ/JMuVpvatYvuVqvr6QU9cWFq2zY1NiYFMT08pS7G0tKiaHO4/xhajT7aBoAS0pSJtDpK6S8RVIrINRRbHfW1jXWCWli2aS+quckgqmYIAy6urNj19whUuaa+Rydr7UBnHJ/Szmov39+o821ubyr5Th9rXP2TlSt3WVjdteua47e1tCSyfmpmWEu/Y6Khqmk6dPmsbW9vWL7ojTlVODhj3F2ci+sZdvny53X6HutxCNmd35uaNmrj9g4rqr3Ag6dG4t71lU8eP2eUP3rcnn3lKKrYAk7GxcVHDAJ7M2dAQzcoRs8qoxi2o6AEGAlR0AtGfJ+N5r03pKNDWmbmMtfGgG1uMvRM8Hf7sUcDzqHHQ1/Lw66j3fdw1HP7szs6BaHxkPNtU20TF1t97F3jWU7T0qFge5VL12yQjReAK5kHLLn94zcq1puiKrJugjgbllKOxzx2bnJTYFDQ+giS9vT0SE2KvLVJ/vn9gvaW+pO2OA0ReAZxDHIlnOFSpA+Txvk4lbkBDKGqKvpiI1TA/od4Zx+6cM7EdWmZ1S1srk7O9ct1u3Lpjjz32qI0ODVrlYNeatYoEmQBXR93b2FuDgsjxY/2KzkgP0GRO+CoWSJ46urTaGBHwk6COAoLeugZq/v5BObEvWe0NACgAGQCBF3PiJReAHPqH9rT7GvN79m9ABNlP9tPoawy4QhwMOjFAFiDHs07dO3PIeNnb2WddSCalgBtglz09WokQcID+CR0yMmDe+mldYwTQYgNVR1qr6b2xl2MjeA82gz0AUEeAMwSsuD7GznwzPo4PEOV7foeQG9c9PMSeu2MXLz6h37EPUxrB3LAvY1sIorHfqQVNARpwTdcR88feFHXJ2NGweSG0w3mZM+aU9iZnzp5RMIUADoCKsaF8DjOEIApgNJ3KqGwB1dbzD51VHX4EPLluxgWg5R5x/cwbLahu37qjDHyt6noFPGM8m6gILy4t2sbmul146JwNDQxIMwJ2DeCNwAPXL9+g2RKl99nnnhO994033tD18o/riEyvgq1QYbe2RKs/dfqUVIUZlwA7tZUN7+mMj3HuzGnb29lS9jayoiGixLVxbPd7hmx2zinFatsVPVITwMpnJJRXKMgXUfa/A/CGLxTif9zT3j7Xs2CLyGa6VNsHtUnd93VnoDsDn8AZ+OCb/6KVSTUsRdQxlbWdastqqaL95u/8vv23v/Y1O9jZsp/8+FV79tknNXqiz6iFSgiICGepJKeeGj+pAyKU0Wi0e3MGBQ3jFEqmoTLLph/ZygB0MUU4GGGUce4xzGzEUictl9sAk+PyNyhL4dQAhnAWcEY4DsCTlyLyOE9J64LIeCKIkM8XbJM+nL0lybYTvX30kUfaTg1ZBGqRnFrqvUExEER219Y22nQpxsw41XMycZTU7mRvx5pQWat3KVThrASth68Y+77ewaRu1WtiOV5EqTk+4DuMZjjyzMvrr/9EhhqAiaoen8NZeuLJx+zGjWtyQNRXLalvOZxdIctDPz1qO0u9/VapN+3VV1+zs+fOKapMjeapkydtZ3vLMrmMspM4VwBcUanyBTkDUF+preE8OCs4lVwbDkz/wJDtHVA/4y1suF6uZYt2KYyr0bDxY5NyOmkIXyx5o+333//Advf37LFHHhXNGPA5PX1cAkREtJ97/lM2NnbMbt64ba+++kPr6y/ZM09flODRyelpm56adKGLYq+Ou7vPuDK2tbOl8eMIMl7GyDoJRwzHiHtezPdYAQXFctVqzaaotmRjnnvuOTlhE6MjduP6VWXR8kV3KsiuQtHM54jGz2u8qVRD4IPaKIAn1x4UvLiXCop0UF2PAp5x7+63pdwrM3r4b53H7AS+9ztH/L0zExcZscOf/ZsGng86NlpzrK1vyNFNGUAoemgmWU/Ut6VuY7a+s6UMPjWZOMz8HhohTh/BkncvfWD7B3U7feaM9jmpciYtilg7/Aw4QdyLPqMK0B3s2kMPnRHr4YCefv0E7qoSmoHaD/VX/USTekbNkzKX1MC7GExk43Fm2TtCFI1sEfeLfZC1BH2XNYlTTgDKS4U9mxoBu5g3r3OjkVLGmpmcHVSbdvM2wPMxG2Gd1qvWqJatVqZlhrdJCUAc2U7uu9P5XSiOnzszrbyf8/CsB9uFPTyfzTpIo0VVsWjDwyMKMilTV68pa7S2uu6CY0lGOeoMI7vqdf+AxA0bO3ZcfXbZbwEK7JOAN7UyGR1VkICvtWpV+xRjjVrGyDAx7uiVScYU+8Reznxcv35dAIF5Zr/gmebz7MmohHNfsFW8n79xLuxjgH/GjJ177bXXFChl7yRr+ulPf7pd9xe9qjlGZDqZZ66HTG1k1yPISgawVqloXXPOyIgGyA5ARM1h/8Bguy0K88ZcYh8CBLlC7IHmDKDNPeJehJgRayf+Rk1ytbLfpvayr3L9XCP2ExBKsJI9m/6cvha9NIb7wLiCwRRBBDLcBCprlbq9/vobNjV1Qp9xH6Ip4Dk1PWm7OwDblJ05fVrnj/tFVpJ7zzVNTB5TuQTzGf2YucfMKWuR6yAgwAuaLcGoqPEMJXOxTbIIyI2q3OSJxx+TCFFQ2YMezRrge+6z1HQHh8SYCgAZlHnXQ/A+plBruceSkEtYA4wzxJAiEAroJYhdr7uWBfNKPW034/mgO3/3fd0Z6M7AJ24GOqm2zVROVNt6GuD5dfvaV79qu5tr9vZPX7enn3lCQhxI1CPgQJ9KAbhUytbXViXawfcATzZrDDYAiM2XnlaITWCsI9rtBh5qkTtt/Bzy8xHRDoeFzRdjr55zmUzbgGGUUPILEMbntZknao5hkDBGbPguNHRSbQag/tQbTRmgEsqp2ZyM9sj4mGoJcQofuXBB7wt6MOqVHIf34WAwzr7+ftvbd1osQIPepDiSqApyvRHNlICMOT01aEyimZEl7lAodcVH2gbgpLnB5XuMKp/DmY35wqEkQ4pzw/zcvn1HlDBA9M72rmiCzM+jj16w2dnbcsQiK8H9iWBACD7RS3NkxAUd8sVeS2Vy9oNXfigDLvVIMq440eV9HZu6TlfUdVoiRrR8cKBG6ETbnU7ktWFcI2NRdhlDm4Ha64qDrKuDvX3LovKKoR8btzROMAqH6sNmEn56/Sc/scWFRQU56Nk3cexYm6oNraq31G872/v2k9dft5kTNFZvqVfmQG+pTeNlLLSMqDWa1lPqFc3PqX84WFWtW9Yxjh4Z3tOnz8iRIWPdW+gxQyE0Q2/BTWUQyJKQxYbSu7O1KRryfsWp5dwrVH1XV1YTh3DUCj1ZKyU9S1kR4ahzTtZ2zFUABTnqLg76wK8AlJ0grxNUdmY1OejhTOX9TnQvMBvHCwB1v2Mdfp/G+THiQkcd66ixhBPYmbGFQkqggJ5/qCST4VCb1ER8h2e2J1+0erVm71+lXrvHZmam3OmruaiHq1I37OatWVvdQBX1lJxozsM6Zm/A+cdp53eIYVF3BkMEMS4EQqamJpU9BHTxrECAEDNEK/FulrdTtCRKFQIgsGcFSAgRGa6ZAAxZM148p6xLr/nz1jGoR5O9BYlCXYVWL9DLBzI5a6QQ52rYrTtzOg7AM9WoGaUY0Bp3d7YFgnHEcaJZm1FD3glCY/5jLcd9CxDo1EpnfzC3mQSQ8b6dXQ9Ybe1sKzDEnN+6cVPCbvye87DvAljZ95gH9Uvd2RWDoZLUmePscw3s+QCioJOq/zOBO4kYef9Jjsl7pCKb1Eay53oNKKJUG8pWciyuHRsW9fd36a9jOk4ErZgfPocN4NyMh/eyv/CPczGWyFrHHhzZ4viZOQ5aLXYnRPdckZWMXF0Zz8cee1zAeG4OqvGkaiwJtLGnwUZaXvXsLWCTYzIWxhTZzAgKROkLoJgxaC0l4J57xl7o7KKGXbsCtXfQTp48rWtX1jmXs8VFD4BgLwkgYEMRF+J3Qf9V3XRCAw/73ds/oJKJd9+5ZKOj423lc+wG9pRSjEw2bZWDPV0T65r6T57RW7dve0urZLFxv4q9fdJe4JwRCI41S4YbsM6a2qDnZ6olu8Ic8rvOvZgMJvN6cnpGCr3MUVCF+cqcxvU4Ldn7erM38PtoScP3zDd2mBfrCH9qYX7B+0xLWOku4yHmB0bP2DgMIdTsqS3vZjwfxK5039Odge4MfEJn4IGA55uvK+OJM3SMKH7Le5BRliRa1PqanHQZzazLiHt7lEEZazZmnPtwGqI2Mwx5ZAz4e2T0Oms9Q4DH60yW3QAlYg4RZQVksrHjCIVRxVDzPs7Ppk2Ek9Ya0G8wVkT6+Xyp1CdnDCoe7h+Ult3tHXvo/Lm2Qm/Uv4RzwTn0WdWyuGImlFGumcwpNRvUwUb/SZxcqLZES8NIi2qTZCHk+6nFSk2RYhwGQDliGdB9MHbq55VQmfHOYz7pYYZiIfqPUlEdHZMDhdOGMTt5ctquXPlQwJ35CWcxhChCZY9WKtBAUbTN5Aqi2r7x5tt27uw5ATNEPgg4QKEqlIpqwu5BgpbTnZKM7aT6s5Y0PmWYE3DD/DMmAc5irzsjWc9w9JX6nTqVz9vG5qbed/3GDTs+NWVLSys2NT2ttTQ4MGhXr11Tk3WQw+DQkMSGcLzktzfNbt28ZU8/fdFWVxaV3Rjs75X4FeNF8GUP1UwyrEPDtrSyav2Dg3bnzm1RpHAUmSvUIQEQANzJyeNWyuel8gkN7Mz58/baj19XLTCRa4IJ0BJXV5ZVv7l7sJdE4eklmhVVGUdzZGTI8vm0ejkyZ4gLBfCM+38YBHKPYBg8CPC8XzaxE3x2AsT7AcnDW9f93t8JfB9k2zsMiv//AJ4H5ZpqwE6fPiXgGeJC7Glq6VEFYGUlPLawuiJ6Oj146TPpATZvt0SNFS2GtncIihR0n13delTPGk4yP8OyqNUbchLV67VWpoWjaNlrK8t2bHxcwRbWufr5pj144wJA3kJki0CGRFtoFZTXHuCtUag1JeMJ/bGs97XpprmcZ8vJqCd7RAix7ezuaG9hfhE2isw6wcJMrmjNdM52ylW7fWdeytJ3gWfLquV9O9jf9drRVErXGgyUoLtG8ORwYCOAJo42c8NLNf9JQApaNdfDPYD2y966Xy4rQMXcZ5m4BBzytxDjiUClyjeyWYkRsW8CyAA/ZILZD/39DVe0TZHh8pKFAFuMl2thbIBCfs+cMffQVnlGaXfBPoMdC2osYwGgQaunrp3x8Lmg64YYFACWdQFojPOyz1BfCkgkaMh6YX74PUCFwBdrKthDzBmZUY5JrSnrjixsPpf2llI9PcrKMXbuHesk5h1bcOPmbZs4NtmmFmMTo3YR4E7AhPEFoGIc77//voKc0RqLa+PvLvZXttWVJRsZHpbSPL9n/NHHmXvCvFHaQK0zNNqgIYfNi9IG5kvzmsvbhx9elf3q7e23XMZ7PROgJoNPC5ve3qLUkFn7iIUBVhHyWVpesonxce3BUGIpq5ibX7LZedq+DLdbsjH/3g826eVLfW4aELijPZk9nXmJZ4NnF80FAc8TJ6wn5z1fI/AQ+wfXwvceWC/Yndk52Q9+B9U35pB1Fr6LyoJSKVtZ9kw8QLXTT+K+AY7ZD/YPdjXPMIW6qrYPYlW67+nOQHcGPrEz8KDA87nnnlJ0ms1dja4LecsltCgynlKLxKqnnXYFyGBzFs10f18ZwnA4IvJJ9I/34pRjsCK6y/sxZBjlcGowtJHp4/38nZ9xFDBwQR/FKERGUTWXjYaOE8JAULaIdndmPKHLVmt19aQj0g49bWtj0x5+6HzbaeHzfl2L6tXHcTi2i4n0SbEV54jr4NqjWTZjxduBgrm4ON9utRIGkHFjcHg/4gdE7jHQTs9y0YWgXzEXOAkhRe81p7sCtwgaLC0u6jPUForimkrr2A89dF4S+hIz6OlpR2iZqxB4whjTz5UEZaXesHyhZHOLS3b16g1l7jjG3OysHObbd+4os03mwBvWk7ml0byrR1IHSl2KHB9lVFpyDLnfOH17+wgwDKnPGi0S5hcXbfbOvOo7CWDQC5Dsqdce9WvOWV84oMura7Zfrghok52mBpVeebSnQKynv9SrcUFtxl9FaRYwffrkjKsCQhGrNSR6RC1pNlewVipj1OgC8LkfrB9vmA5I79PPYyNDVqQONU0T+IzNLdCfz/uYInAE8BSgbDWtb7BfTuD09IzaQSCNz1wgwFUoZNRf9CjgibMjIZuk1q/t/Pw1Mp5xjKNA4GGA2glCH2Sj+rsIPCtV2iI58IwgkBzNajVRqSQQkFPN1TaZwVzG+vpKEkcB/ODw8Wzxb25+2TZ3POvBMxtZCsAFexdOPfsF1MYbN25pDbMGUTTu7y3a3OwdZTxRWaWmDfDSO9DrtNBSSUEVevhCtSUrCn0U0OS17TBKchIWI1tJ5lJCTLQcqnkvSdgRoyNDEhkCOGss/QOirEpWCaGzer0tRsQ1tTJ5/duv1G12fsEee/TRj2Q8qWHe39sWSFI5QBLECic+WCrsOyGEFCUVsb5i3fBsaY+Dlo5itAKZvXqe6LfKXk/GCBEw9jD2AsAV52a/iXZVkUHC2Qc0cW0E/giM+b1q2Nb2VtKuI6OsEr8nYEA9PHMQSuvsx+zlotUntGaORckFzwv3SKUC/f1tcTs+4y3ANts1+twj1gDzQuAzbBtzELYpqNgckzlh7gCx8cxynfyN9RBlG9yzmFv2/RAkSqea2nNC6CbAP+/nxVjIDMLyAMyFHeUYXD9jZE4jw8pxAYLMlejQBAI3NvQe1T0m686fnYoCqcwzxwvRpbDfomDXarJ/9FAOKmonRTVoryjKX7r8gXq3njpxyrY2ty2f9RIToomIBKFTMD46IhuBncRm0wYIWvsI7W+sZdevXrVPv/gpBZauXr8phgprg+uOWmzua9hcjWlr3bLplGj1sIyo58dm6X+tlsY+Oztnp06cSBSxXaG3k07eCTyxcQBPXqwPak9D/DBqOePZoJcv84pdx95F7W+U37iexAaXoWeYDHyXavsgVqr7nu4MdGfgEzsDfxXgiXAOAJIcliKBiDqUK7a+vmYz01PaiMvViowiG33UTHi2h+bUZBOJOqfa/cCithPjxfsAbRyHCDCGgmNFr7MwqmGsQ+SHTRpnpDOSyvEwhJ2gl+O6qAsaFp7xdANeklAMDhyqvKJXra1JxY5z8TmO49TRu4bWqbx5Oz55POnfVlS/UWhgGB8itQIyeVf1A9wImyeZwaiJYtzxfSjkQc31yGq+TWsjygyFyptV03zdhRxCgRGAhsgDjobUGZsu5Y7KI8aZ+8H1BHBnfkMIA3AOjaheR/UVilTT3rt0WYb74KAihUBAHNliaK9ktnF2HeR77RfyQHI++vu8NQqAm7mW2EjGFpeW9BUxkf6BAWUlyDKTacyX+hQdx9Emu4pyMrVLHKcftUAocLrsrN2ZX1B2o5oocormR0aq3pSyLlHksdFBO3vulG1trKt+59SJGdEPcSzS2ZzENsrVuu3ulW12flGZI3fWoPJV5Dhyvzk2TsZAX9FGBryp/O25eTuo4IR5Zpl5gTNJdpdzDQy7oAjAk9qz8n7ZG83391oPVNsi1PKGMp5R3xnOOT8H/ToyJn+VjGcniDwqA3qvjeh+gDI+e7/3fRIzngBPqLZQ7cl4SkVWmTano7K4qMelYfvIsYmkvQnN62lXwfMJNRDaYc1u3p6z/XJd64SMBC8yRjyvPFsBFqDa3rlDreeYWatuxyYnLJ9NKStDto9ACc+onNwM/Yd3tV+EgAzPEnPJcWMtBi2Rv7FO2IMYA+cE0IX4jfQv077XsMdGrSHrECCBwx9AhlKBvsEhK/QO2n6lpufrkUcetdHBflFtWdP7O1uq6YOVEMJqjCvqzRlHCB+FmBDrr9M571Qn528AF+pn2XPZs/j8wOCwwFA2n5OqLcAT+jOZVsYc9fuRdQrxOX5PHaFam6TTCiKylwAymUPKAsTOoUZ+dNzeevtd1bxzv3jOeF5DJZe5xS4Q4GMfj5ZcAsQEBBLxpLBVADXYLYA19gOYGYwPSirz3fk8s1YAPQAMrhcqKC+yl9R+Qt3nXrE302aM72M9EFBgHfCipAJa6BMXHxUFmnPDwOF3waIgS6vA2AGK7b2yd4yd8XLdgCL+HlRe7gn7ebThimx+AOMIgDJvahGi8gDapCGW5swV5iwEdXRvkmB0jInxd9YIB2C9eeuWrW6s2xNPPWX5XMG2N7bUNkTB3cFBK5UKtrrm2czF+UUdt9Q7YFdu3NQ9otcllOOVpSV79qmLdvvWTamyjyXlGJFJjkBRiDypFn8XkEsv8mOaG66fa4n9F1vA842+AYCWa4lgUyclNzKeBK6pJ+dvEST2AEBi0foxAAAgAElEQVShrYosUI5Q4NqalK0BpFGLyt9ChFG1zDlqkVGod42CleXVbo3nJ9aj7g6sOwPdGbjvDFz65r9oZa2hdiofrfH8ffvaV79mu5ur9tZPf2Kfev5pp9pOTCiyCNCgp6fAyxpU2+PekLnlKm1stDglbKAhBBEUUzZumpQDZsLxC7CKgSCKSrSfjRqjqjpAI8vqinwRPcaARY0Mxw5gy4YfNB6MZdDV+JyynTRsR/AiqfEkq4WADcceHR9TGxDUUo8fQ6nPG1wHYOa6cDKUJUhACTWjUfdzuHYlKMdyyuo4kN5/NOpXMTIx9gCkZJPDocJpiUxwHJsxxVzyeTIgfPWIPP0j0wJSgFMXXjptc7NzMqyMM/rfRWY4BIxoCi7RFWrZmi27dOmylas1e+GFF+3Su+/Z2TOn5TSdPH1KSpGRLQLMq3l7vZGo2hI55rpMUesQHpEjMzigzBOKtcVSSdRFMpar6+v21NPPiFYqIYqegu3tuEKunL2Ekry9X5YsDJ/PFnrUPmFqalprguA/EeS+3l67duOKLS7MWX9vSf+ee/pJgWaofIBpnOsDVHabafWKYx09/vhFr4daWpFDxpziRCEgtLmxZlcuX9KcHpuasp29PZs8NinKOQqlgE8cdNbG5s6WHAz6PtJP9dJ7lwQOUDXtySOykVdGiyyagKdDd50vgIUHIqBeeo/GvwrVNtbUUQ9/gNHDtNtOwHq/TePvIvCkxpOshVNt01qfoL4A+jxnu9t7ok0+evGxhI5e0T1g/bGWqa8iy3jj1qx6DMqpNqedAiCo+YR5wHMIAFxc8jpq9p+hQQTPWjYzc9zWeYZOzNjaCkI4w/6sZ6xdJxbPfNR+R5uFqBPkfOyr7JUCFQV/Rqi/4xnndwQ5qP/j2WNtR1COvYM1zfokw6JWG+WKNVMZs0zB9spVm19Ytscef8xGP1Ljua9afuYLGmjQCIOmGuuKvS1AcqypWI+dgjvVSrktGoOSLdlOXrAR2LPI0FWqFWVCqf0OgRvmxuvge0TLj/o99jTpDrTQCnCwCGAKQIRjz97HPI2NT9j3f/CqPfPMM5oX5g/aKz931iAqQ9njwVAo9QBKsmHML4CQe462QdSQhhiQZySdbs88O5NlR/suZRGulutqqcFwwC6w54QKMLXljD/qQ7E7HIfsGWNmLqGeIlRGlpzx8GIN8H1kziKQCauDtRpZTrUVymS0n/N+rs1F+LyGNsTVgtUT9FDt/ydP2vVr12Uv2S8RtONRQPCN87KuYl65H9hZPk/mkPvCtQCi8A+wATAFbty8aRceeUj3m2Dr0gKtW9KuRNvTIyrsyZMnbHlpwZYXERos2NLyigSl0AGIVi2ba2tSvb3y4WU7Pj2jenzYSbQ1IqBB7Sdjwy6vra7pWg72tq1WLevZ4fo8i72VrE/29AGpxYuK3PDgEtfOXAYLK+y5z3fJlldWXWCpVGofi/URASMxoczs5o3rbRaTB8az7dpgFPPzBQQCb9vk5IT2IJ6T1dW1LvC8n5Hq/r07A90Z+OTOwPvf+petdKsmVVsEJrb369bIluy3/tfft69+5VfbwPOFF5/TRjs5cUwOGwYKFVJEeIg0UncpBy0R7Ag6VYAkjD7GB6eESDYNrUUtzBD192g2Rn8v6YUHQJTDQj1gIf8RlU9Fy5M6i07gFlHEOGdkSHk/x8cBCwpSRKEj6s/fcCrJcACovLeeUx+ddePUG68J9R6Z4RC62qULK4QjEUYEY+ciQwA6V5UMgBly6YxN2cEk0pkvQDGDmuW/x/l1KpQfHxVWV9JryYBT+4HRV81I2gU/oheYHIB8Ttm+yJ5Ei5ZwSGN1NpM0CVkdgD/qhMwJRn54aFj3jp5qjK3eqOiY3sZlzzPJTZ9ngB9tWRBZSLec6rezt23bO5syvKdO46iQ6UBgqGmv//jH9tnPviQRFtYTNSyMG7VLatIUJU96Xu6XUaOllYS3YKB+sreP1iqoR6blXHC+uaVV0bzOnJi2XLppvT1E8llTONg5uzW/aD956107e3rGnrpIG4Omsi/QljkX2QXmFecGdePegQE5E3PzczY+NqasFcIa/X39ynYSjJFwVE/Bdvd2tcZZ21tbOzY3v2BnTp1UJhjgKXGbRt3yhV5dgwvYej9Evve1AKPX1W1VY9iWzbgriHN4VwnnP4AhazDWVQDNw1nQzmMcBSiP+t1RoDWO0/n+zvfFOOJ99zoGXlVnH897ns+n7r6vao1+m3M2c2JaGTHfe+g/WZaDWKtVbWF+XjRXMuxK1SfCM1pwRqAKlcucXb123fbKCK/AOsC57JUjOzwE/bUpoMIzfw0V1KEBPQvHJsbs3NlTVDdqrWRT9OOr2EA/9XG+bx5+MWcIneEIU9PGGmWP4fcBwFgnUTMPLRQgyR4FIFleXlK2ld8TzIqgEyJofM5BYk19e4t9A5bOFkS1vX1n1s6dOaOMJ32c6V0IMBocGm5n6za3NpWdhf7O3sjXBmJGqY6WK8meGQAUwCFKacKY0Z7I+lYtqk8AwJPxNRCrQStgY0v0TtgiMEfYn2l5Aaij3QVzCNCnrhG2CYCM/ZjnEhsBCwTFcxdh6zUf94DdunO7rXbLnFLP+Oyzz6rPZ9BcAUXsQQDCRx55WOfE9nG/GC3BPMAQf6eekMwk4GJ9zftYus3LtnsyMj7a3CwuLgjkega1ntQLUhvqteCcl3IE1hdzzL2mrpOeoQBkrz3fk51CIfnM6VOyL/5+75/J39k3vc61R6vOAf7dgCnzHXTedtCrWrE6dfHqQevAHdGe3qQuEh0D6u5ZlwA+Phe1q3F/Obefp6nP8pV9n0wpa4sXdfZj48dsdW1V6xM2QF+ppCw9zw9tdoKajN8QtY6s7cGBPrt+/Zps09jouAINiH7xgtUQtbI8bwT71tfWVWLBc8R4GUs56ZPNuk5nyD56D0/vo93fFuFj7kIU6vSpU9ZM/IhocRRBoqCvM58EK+YXViRM54rvroXBc+o2uG5Xr17R99xL9h7OQUCHtcoYmKtgDkjIK+3P+cbGlk3PzHSB5313/O4bujPQnYFP7Aw48KxbCucnnbXtg4Y1syX7nd/7un3tV79qOxur9vabb9jzzz+jLNdxgEfiOJDxZAOmvQYODhspFMyIKAbVBAPIpomzx6afyeasRbuThLoaTbsx+ERLieoCnkRTQl1wEFqmi3aEuENE8kMYJ44PQGMckQXwuqhG24h1OuP8TYaiQI+9Xo3NjTU1M4W2sx9gMaLhGCh+16k8CAjEuAT1hq9k7nB2eT99yKDKQh2N6ChGPd4fQFi1XBQnJmqC3ggdh9bbETDOqAXxHnOe9SULwvGIXAeNDqPG+3d3dwiViibN/cIpBqBhVCOSLeOIGFAeMRQypgc2e2fOlpdX5FQ/9dTTOj7iTmfPnbFqrWJbmxuKEqPkG308cciIMFcqB6pFWVpYVc3VxLFRmz4x7f0RCwXN79bOrhR0L7//vj337EXLZmk9ARXLFQ8B0VwbLSzwYbmvlVrF6ihtSpiHujtv4M3xPCvlY//pu5fsxKlT1teTt75CztLNmjLpVYB/vmgHZFbWNm16EpGXLdEm3dCnBHzJWEBj5uvzzz9v1CBRk8o84wgQbDnY21PtK84ojhHA0+/Pko1NjOva1jc2JUpCthjHqpDPCHyCa8iaea9SZj/UjT3zKYaaKKGgMN4Seo0PBjwPg77/0oFnrd7yOq1TTjfXS+DSAT8N5HkWuH9qX9OBZgFGAM9aHaCUtus3bgp48lxDEcVhpF8r1MD+/sG2qBqiKnv7Ow4usmmbmjpmjTr0UrPhgUHbWN9QQEfUw49Bz5Gli6AWzy2Zr1B1BaiQReIrdHr2TNYxdG4cWsbI3hmqrhEYY6+L/Qp2RAkAnMpZtdGya9du2PmzZ6y3J29VaqVptwWtMofYizM2OEcE+GJ/DCe8c+3F93y+DTylat1RuCywyg1hjhu6TwjN8FmyO7QqQWSNe8O5AR8RWIu6dVTTCShsrK8L7LGPA0gYE/vm/JzXkOuYa2u2vburueGY0WKDjDXtTdjTRPdFrCjRINAYELDLpO32rVvKdLL/sadiryaPz+j6tBflsCf0Z6UfKHWi3kYDEDg+NmIbG+ttejT0agAngQECIUFTRdgt6oXJ+n344Yf2wgsvaC/hZ8AZ93p9ZdnGx7zdx+OPP94OfgbQ4dzc8x1KFczvAZ+LoCz3LkR/VJtLiUelojXG9TJ3EUTl74B8rhmBNwTiIsPN31iTKAmzR3qNPPXxCKylpajMM7K0vGxr6+s2MTEpZs17ly6JXsycwEwBqDEm7Dx2j/sMoA+7p69L81LsHRgYspFh1F4piXAaPMEZgP2JE6esvw8155quGSDHmvDrZf26reb6Yi0yTwh9cR8iUB4sK9WHFktiqrA3cE6CQVHb6dlI9wmKxT6jfQ1rIOyrRAc3N/VPARvRdVu6jtC/4G+sT+bUg8jpdmYdpXiYWlwfAaBuO5VPrEvdHVh3BrozcL8ZuPRn/2MbeCrjedCwRqZkv/v1f2P/3a/9mm2uLtk7b/3Unnr6oppHTyGmkbTPKBZcJr4TeEbG01VVHRRFlJ738g8DiCIdjhlR4KinQYSFRtD0h8QgrK2v2cjQkFTsQoo/KEVBD8XIcZ4Ag2Ek+R3vwXAEaAsV2XA8PXvoioDKsCURXt5PnUal7PU0QbcNmhrOAUaZsfBZjFRQogLkRm8vDDUOTV9/n2phyZKFKiPGJ+qlBNoT0ITAAuMJem8YfAwxxp25IPPIuQBfGLJoN8M1xxjCQYQ2jAgJY8Rp4cW5gwIbGWRi5oBPfi+61tCI6jA5NplAPosBJ0pN9pbMpkeQaR9St56ci0EQdWeNMIetBvOXlQw+jr5os+ms5XIF2z+oiPr61ltv2qdfehbNHglYkf0I4Ok1tRTCuTAQWZVmi8yKU8eiRshbz3hUmNqoW3ML9uKLLypjM9BbtFp5X3TderNl+VKvLa2u28bWno1PjNnm+prl8kFBJMPQUibV1S1rdub0GWV0t7ehbZekYMzPZJtxjGjrggNEewqcJ71PdOyWMhfuPI1J8baQzVguk1ImoFjs94ynMKUDIL76+nTnnP8Euh8AeB71rMda/y8deEY7Fai2EexRZrXpTAuodAQPlJFDKOsQ8CRTTsaTO3F7dl5UUEADvR6p4yXhRLZRffbSGQEB6s76B3p1LABnsViwmelJqYD39hSVJaS9CffmqIwnv2es0eqDexnPbATUIvvJ8wLICNETsDOBrlDJ5O8BEKNOUXsxdZisr2zeKrWWNVppZXQfufCQ9WQztr+zacU81OS0spGIhPHqDLCFkxx7b+da61yT9weeBCMJsNVtc2tbVFrAG+dGYIn5ZY+Oa4/9mHum/pm5rEC912wuqhYdm8UeQmCKLBf2YnLmhM0tIDR1OhGvcYoqGc+33npLe4hAz+qawT7B4eeYUPV7evJ29coVlZwo2DY4aH/+F39uF594UsCHMQKWubdiTCwt69wBzFChZb+kRlOZvaTNCNEl9iC3bymp0AK42OsBgexpfObNN9/UOmUdbG1uGSEL9BVYI9iBTqEi1gP3BNt4a3ZW9xkADKWWz3P8YIgQsOS6p49P2uL8vHqGEuDE3oSCawjkcI23Z2cVIIy6RrKJ1JcSpGPMZJ55sYcSFOAY4xMTquMnow0bZXtnz+tvS7BaKtZbcsVa1g9B6Lv0ZEpAvK0L56OEIpTyEYSDrBWMCp5FlQQdm7Rbt64rgMK8EHzh+sh28wLwhcAPgVH6kvN37B33NZ6bKNkh4EKAALVcxsF1EUDld+rXyzOuALe3zUG8ys/jLXuifjTKdkI51/td087Ng60KANc9C+4U/5bYN8ND9PY2G59A9KnSBZ73c2y7f+/OQHcGPrkzIODZrFmK2sx01nbKTQHP3/uD/03Ac21p3t575y176qmLcvpnpqaV2QFMUHvD5kibCmoQFEFMIonRADk21Nho2VwxPDu7nskD1ABowkDGRh3UH6LKGIJQvY3NORTqMI4YdY4VYhyxeePoYEB48blOCm5kGAGNnAtjGWAWUImzUK81kuxnXtcZQA7HJ+okMUKROQhjwfHCeITjQBQVVVuMdqfTGFmKMIKMmUxZgMEAyyF2wDlwKDD0ACSyFXw2KFMcm/fwivFyv2bv3BGNh5fTY1ELdGPOuRSBxblMjB4ONA4QUu8oCHK+K1euihpEW4ZiqSAj7IIq1OAS8m1JBAjRKeiFgEGUjxFkwCN0YCXxW4FL6ivJIr3+49fs85/7lIAntFIAm2dP3MklEwKFj9c+ADJNra7XjkZEmvdGrevlDz/U+qI282B320o9ebNmXcCTNg09pX7b3Nm1XTJUykpRs1VUND+AAw4Zjg+AD7DdV+qx8r63zqAVC3QqgC7UX7Ka3AeEnUaGB9WvFcomVLXt7V29n6z94ECv5amHhUZNu4Y+WjNkP5J5u0u1bYlW6KCT/+6f8RRtMal1DsDZBZ6+gsqotSYZz8hCsI5gAxD8YQ2zh2hfSKjPfM5bAd2l2vL9u+99YJV63WvYkx6+rjQ7qoDU7t6eAiUjoyPWaBJsq1mlvGcnZhBg8+xn9aAstWMyLNojPybjyf1UU/pkHwuqdJQaxF7H/uTXAU2fOmnatJAhabSzJ3qSkoCct5DxvYtraqazVmukDImwK9eu2QX6IOaztre1YX3FnIIq3h7G95Z4ljkX54ha2ciohsXrzH4eBp5OD9UEJ1TblB3QzuX2HWU8PWOG6FBKFFmuOeooGT/zBmBkb6QG0xrQcbMKXq2srOqZBIBASQXEMsWoYZeog8/lBaziOMwboJ0aX8bMedhDaMMjJeFMRgFR2nGpZ3EqZT994yf24ksvau9FDf3ChYe1N9O/8uqVqwK+9FMmAMG+oiBHmRrAgvQN/vIv/9I++9nPeLudes1u3ropMCyq7P6BWrko61UstpXbCdbSg3Jvd1fHmJwYk4hS533ge/auyGpzLdt7eypjoUaVYBfrHntAth4GjCsFpyQYVEladwUlO9hF3GfAMqJJd+bm2sATGjBAlT3Ts5cb7WAJ88v5oLGz187Nz4sOy3qG4k1wkPHy92qF2mREmiaVreezCM+RSWSOWT8AefbSY0lLNYJ/BHqc7TOn5xdQqmD0QL/1olC/BXPFg0ScC3+CZ8r3gYwYOTz/AOM7Sb9s6lHlNzSaNjwyYqsrK1atV/UcAMYJJuOrkIkm08xzTHkAzxM1txwbFWlsCv8A0iE8xjzh8zAW2DGsJ/aSYG2F8nDU+PJ1c2Ndar7UjQN0uxnPT65P3R1Zdwa6M3CfGXjvm//DRzKeu+Wm1TuA58rCrL33zpv25FMXZZBPTM9IjRAHmfYa42Pjoh+R0ZETk0nrqyi1mYxqZs6cPSMhFhwHjBeR4QrqkInMeGQr1Th8C9qjNynnfFAayTKJjpbUrGFkeA8bOdFADBQR73DGRJ9JaLTRNy6yh/zNabA5/YtsJd/zN/65Q9JjE+N+TF7RYiNoQABrjNnDjzzskdh6Q/V9fJZjYmgY1//H3ps+V5Ye552JuwIX+75UFWrfuqoXiotCpEnJ+iBzxl8VDouURjPz94w9M1/nw9jhsBXSyBMKjyVL1oikQhIpyWJ3s7faF2wFFPblAri4+8TvyZMXt9Co7qLYFJujC0YTKODcc97znve8mU/mk08SaQW0uZDDaotWE9kMHCci2JHxJJpJ3WM4Ep5BpBk4WcV6qwE1NB7mAeckaMihEBwqhUTI+cKwUpvCnGCUcejkVCdtO2RgqcnpMjvQc0MluF/1Uzh10G25HuPA0DaaDbtw8YJnbnp7lfkBuNHjFYcIqq0cbAAwSsdkknNZzaGeQwowmrJyhfvM2EcfvW9feOu6gCeDUFN7iX64ZL0c/6aDqlLZazyhw4b6rK+1jJwIxkswg/Y21GVVy0fKMPbks3pGgIJCX79t7xStSsuGQp+trHo7G4IA1G0pAp+sIZwznIJ65cjyaZPjtr65aeOTU6qZKlGXfHBoO7tFp8026jbY36Oswu7evpxPamUnJ6lh6lbGM5f1umZauUjVsy3jydwnvrgAqYPOHx94toOD9mcdwOW0baFFQW3742m/a183J8/TfvxJuu/L/vaxsfwUajxrtaZaHETbJ2UKm6yzhtdEDnv9l4BTW8ZTQRlaftRpV+JU7B/89X+zRleX2hZRzxftJwLI8Z6yH7EGKU9A6KfQ023Dw/0CtdBgkZTif7QT4XMJ2v34VCQ1ae0iJhFcaAcE/A4HN/YaxFIc0Hhte+xtLdDdppxJlsZop5LKWqlcsydzc/ba9euWTZkVtzasv5d+u57xZX4i2ON18TWNOYDnac841sFJ4Amg8+OP6zxpp4J9oDcj7w6sCd6JWr3mCtJQHgsFp0RnMmITYAfIKBVyGUO0iHcUgMKeFUCYnwF0KutIZewIUFgsatxkFDkvNgfwHmULR+Wq7e3u29j4mGzB6vMVgVBae0AhXZxfUNsZBPUOSwcSimKM7EWucdCjfRsAF0HAubmnog4D3lxsaUT7Oq1CaOfBfbE/lw6p6feAIudgjTHv3DvgD+ADWCXVfu4sPWf3/XOlksB4ZAC5J9muvT1berakIBrn5d7JYCrQmbB9JJqDbS6VdFyUnsQa4pzskVynj16X6azsAcdBsaVf5Te/+U3NnwM8Zzvt7FHnviyKL0HB9fU1CfCg5Bs1rMvPvFzjqHTYymwDiNsBddzXLDWOSZ0z37ln7oevdjXYm9dv2ubGRuv3gL0QOozAeARqmF9sI88t1nX0xiUgga9ydvac1Kext1GDSaACwSIC8TBzvC41Z82kRyefZY54XvEsuWf3dZx2C72Ya4YIYrB4mHd8I9bJ9NSk2qrwrhD07ADPjmvfmYHODPzczgDAM92sqUVK3dK2e1ixVH7Q/o//89/a//Tbv20bz5/ZnQ/fsxs3rinjee3qNQka4NQ8evBQkUvqD7y/F43IncLJxs4mCSBhs8chinolNuetrR1FWocGvc8njgUZgDAi0zPTcsq3tp2eKsGCZkPR5KirwKkIhUCch6CY8nuOZzxcl+uz6bPJQwfCaHBMHBdU21AU5ZzUanF9jpFjaMcCQhJrSESCAJtEZLkWn2f8zE0IfkBR5XjAM44hDlI4a4AqKE7hDAQwJyPodB1v4cIcA2gx8IBUfs+1cMpwamI+OIbjQ9Ew7p36tXw2q3Fw3siiBjUu6rXIVjNPzN3U9LQyB4A7IsmIS9B3kM/iPOwd7NnU5KScCTmGtap6aDI27lUN7NVOJalZVPsar2Pk/rLZbivuU/PaYx988J594a1rlko11dICoOljcjEosqOR8SweFAUYEBMCN7cEq7JkQLJaD1zjwcOHqqukXyKZH2hcnJO2OczL9m5RSroDQ6NWPDySMxdUa6kPipJ2VkJBzBmqz/VySc7BDu0TBoZEXcvmc7Z/4NkJaOI4E4V82nr7+i3fXZDzzPyhYjo00Oe9PtXyAdjh6stkw6PG01vlkFFCuTehHJPtPMHFbHe8TmaZPm0zOgkcT2ZH2z/fDlTjc6eB0U+65kkw8qkANBHxfVn29oVrqYflp92xGVRbMmBQ6phzzs2zrderSc2Vt7HRmtUJj08qlecq/WhZ50l/wC6nwoWqNusC8KL9a9+BLNkp1iTgtlopKdM5OTlm64j+jIz6mo7LJM89ggTt98665Dox7ngOJ6l57C+8+4xLHHepj/t/Hszw1iwRxNNxTu62GiyEVM6OKnWbX1iwa1euWFejZpXDovUXUM2tqd8t5wjwynk5V7A7Yq3wPcbWvraiPUeAfvX+lcg0ESev84RqC3Cj3RFzKpq9NZXxBDgEVTEyrux37IW8NY1aJanPdbqispbFAwnVOE3ThXUGhkfEeAj1VsYTwUICmRwDkGk2KCPw3pXsu5QEQAWlTnhpYVFZOUSNns49FTgNJXGwNMEmahrZo8nwMXauR5AOYALoIih76dJFXW9ra0OiS1yH5zgy7JROD44etoTssGGcn6wnwS0CfVIAPzjQ/QKcIrgKmOIYPgPwpC5fQHBnVy221K961wGyq60XrLi7Z3NPnyoTyXpmHuO9UCA4KSuB5dFTIEtKf8n+lq4DGVuAWZR8dKPeqiDhkcbGeAlk3rx5o8V04n7JIPf39Wo9UZICMPdsptO8oU7zTKanphTY5J3iGtwrQJcxArKpgWVuUXKnF+jRYUmBSO4b8Md7xLqPTHkAZGws7w5zxvg5hvNxb4BTqPNH1YqynvwOoM27zu/ffPNNpz4nTCQymJYEfJivCGpwn263e1rKuC685DYpgt+hkB80X9mtg6LWwNDQiGxxB3h++p7fOaIzA50Z+JzOwKsATzKeV69dkfNx7cpVKfOxuc7PzangHtVUZNWVuWw2RN/BSEWD7KjNCFU3wAxR7cGBwZYaLAaEDZ1NFwPFZ2XoDvdFg8HoYFyIQmIkgnrK70N0J5wRjKWEIDKZVjN3DB/XxzjweTdo0Gw2Wz0bI3rqzh+2oy4lRWU9kv6dUY8aNZJEqZkXb+zudRqcJ+pCGWeICRC5DAckakIZJ78L0Ev2AZoV//b+cP0ykhyHMWbMGDxaiPA7nB3OxXUYGwaM++RnvjDKzN9QQtWLIEBEVcPYCbw23SArIDA0rHtBXAcFQxwKr/3stbWNDRsYGpCDQl0UIIlodaNa82yBMqZkKjJWkRhJt+TsyZpwfuhCZ8+eF61vf/9QCoXf/LVvWCbjvRSZe54p1+KL8+wXD2xhccHuP7hvTWvY6Mi47pXnSBSeeSOrQabp2vXr+jz1UPfv3xNNjug+NDDuVz1fkbKfmzfUTlfXN21tfc2+9rWvql5PgHN/T+s5GsoDFlPKwuZEre0foLdcr1o+oGC7f8B9PBEd6tHDe+rhKeBZr0uR8sLseQmLpIrQvCQAACAASURBVLuaotoCzEOpF0otrTa4l9C9gZXM7xUcSGU+BjwDoDhIPabhvso2848ReIKx7j94aLdv35IzzfuyvrGmfYv1LqXSJIvSTrUV9TbNu1i0t9/5kb3xxpu2sbmrHoGsS4S13nzzjRabQ62WGnVldUbHxhW48UwOYjZ9UuSkrIEyBWh8ynhDV41ATbIAArzxt88KeLI2Yn8Kir2D0KZVkbROAzxrNrewaNevXFGwBeBJIAUHOZMLBsKx2xsZqahbPxmUCOAbtars3x58IrCUThgQlAcQwDPRebENS8srCf0QdVNavCzb7du39a6zv7EHYif4TtBRde/jY8p2sm8S+Lx58zUdA+22r7dfez3vc3eh1+YWFxRQCnDBmmB/5V0leEaAkJ7JZACZMy8fOAa2BCfYC6Ler9ZsKHvN/WM3+I9zcC8EB6P2knXGNbkeoI8vp/kSwDrOWnI/2FYCYtwPoEkAcmdHAASbwb6PYBr14gBW1nT782UsARbzPd1WSJhD7I1OsX6xJEQZN1SOd3a1j7777ruq2eRYbBcg9s6dOxoLjJB79x8mwkx1tXZhP46gZ7SYqTUa9tH9x/bo8SO1wCFwTBCO9wRbERlXahh5Rq6I7uPjGUoleGtL9+0tqVAw9ww+NpLnhe1lvB999KH983/+37f6XrO/0uKLeWHNRRszzsG1mT+eC+uDsau+OwmURukNn+OeWHdkPGvNuijFrjTd6wGKJNCC4jDlHdi+UqJ+D9DlPiKLynfeAWcheK0odZ7RXgUbIhXbdFplLWRhGf/mxrp8LgKcFy5e6gDPVzF0nWM6M9CZgc/nDLwK8CTjefv2a5K0v3j+glpBUKdS6O6RwYcegxFmQ3389IkcBjbP6Ccm6fdEkRVjp1q8pvcsdLEZVyKllkUqucWiTaK8R7PtzXUbG/PajPgK8BVZxTAsnE+1ignlJpyeUAfEiERWIOonQpk2skYRrcUZ6873yNhH7SfGIe4rajILvdT6eVSer6A48TNOSdSZMhaEC0KVMcAm1wvHCWPGPEBp43juk7kLum2IeGC0AIROc3WVWuY3aGcYK+aQcfN5jHw2aWbdDlTaxZIw3IDDxcV5u3r1mrIQOCE0XMcwT0/N6Bnz7A5Kh1Y8PFD/VqdEN5TZHuof0D2TXSQDKlXJmmcPns4/0e94lt09BVGZAXy0n0Aco68X6nNKzjgOKOd5//0PZKArlZqmV7Sxnrzlu+mDSZaA+l+PYCPkwdiIQPPMLl6+orYEUjxUXfGhnA3ml3kZGx/XeoYqiTEn84BzCTWScxb3d210BAVKd1DI3h8elOQIHVXKls/mWs7D4NCQLS0uSWjk7v17Nj45YTs7e+oXWOCdePzYoIcBOqg17c5lBT5R5o2MZwDPWEcBPKl5RajkNPWZcDJ/3IznyZ3oH0PGs1yp29Onc3blymU559DfEJaCAs2/WZuxlshGx3Pgb2S2Dw5Ktri0Iod/+fm6ra2zLnpE3cVxxDnWuZp1BS7Icm2JcphWxqxRr9j09IQyZtQcQ/uWsnGSX60R2FDg4XifCxGgzwp4tmdKeb8iYMH9tTKe1botLCzZtSuXLdWsC3jmM4wLxWsynx5Yi7G2A8/2gEasych88u+TGc+g2iJYlMnQ7qUkkM81oNpSJy218HpV+y60d76TlSQQhuAO1+SZMFewZxCkwybBlnjttVu2tromAMmXawsUXYm1iiqpZ6lDMRVgBWvElUm9z6K3T2lKVI+6SFp7sZ9g//g3QImyEQk0dTkNkxIBhIn4DAI8iDyxf3FN6izZk0PISKrYRm2gt2JiHSFUxjjYjwIEBxsjgGQEz6ipp60Vc8P8Bphk6NwH/7HPs29i+6g/VCa5UU/sx0GL1SMK7+wFu3vnrgAUn+WLa7Nv8jmCymT4qJWlZCKCyrFWsT08F5gw2CTqhTf3DrUXM9aJ8XFvsdKALUCtpfsJ7LWZdFbzyT06/dhrNrm+B0OH9I7yhkBPhXrK3oxdYt7Pnz9nB4fetk1iQeg00BosydJjs/lbZLj5LOMnO019PvdHb8+egqsh8x8q6+cvnFfWlCDz3n5Rz+TS5UvOoDk8lOgU9oGgKgFz/n106GASm02/V8peWLt8JgLRrH+ynYyLZ8Q8RMA42Eih7IuP5a2R0FcodIDn59Od7oyqMwOdGXiVGXgV4Im40K3bNxVZBHhGtBenSUCpinR93hViCy5uAQhiIw8Zfzbhdid+a2OrFR3lc/wdo4XxpCgfZwRn5ajiNBTRqSIjkbRliRrNqEVh445eXUQlOZ5NvkWLzXsNJtfhewhKhBMVNC6vMR2TuFAA2XCwoncn1+beyb7Vau7ERC1MiAxhPEJtMCLhkdXlvNwr/wH6MPoYLQxYpUoGlci/gyAp6CU1IPyOc9L7DBAEsMLI4yTgkHEv/JsIcURlESbAoIfCb3t2gmfCuAG/6xvraoPCOLgOgK906K1K+CLDJ1rYzrZle7ql7oioh4IQUFmrNdvd2VEGHGfg2bMVW5pflsG99fpNOfoCqX00t29atd6weqMpRy6fRWnXgSfUWqeLoUZJFoHfQ0Sjzq4iwRZAmzLSeTIl3sOOcfJMqMfZKXotJ886ssvcE8GRu/fuSeKfZ7K/t2eXLl7UXJH9evTogQIn1GzhvOBMuNJsxo4qfh2AxmB/n+hhXPvK5Yu2r8x7RZnPo2pVYjaATqhmAM+rUBebjVY7lRwU26Q36SdlPF8GPNsplD9uxvMfK/BEbZTMDOtBombjBLQcMETPVDnqUOXaqLbsRagbd6Wg7B/YinrE0oQeyqK/aysobU6Mak8BFC0tLdruXlGBIa3BfMbOnp1RtiYF4qw3vAcm65+MSaJmHMDzp5HxdNq6O/X8FwwN3sFaZDzp4/nsmV29dEkttqoAzyw9T8nKpzUrwRYRLkvO176nxN+5BtfE2eeLfas946n2SZWK99hUPWZG7w//nl9c0ntIxhBQxjtCxgt6agi7cU72CQAj4AF6O1R6f9/rymA+ePBQIJQWJ1yLvf3MmWmJn/GsQsgFsASgomaPvVzqsk1aNR3IlkGtJLs40NeXUPLTVjp0YTqpd1u6VRrBfaN8zX6J+BTnkh3p6pIIEX+HgcFnAV6MaXCw31kh6mvdtPW1NYm3xf7PvMWaYE7Z54JBxL/Zv7wvaNTH51viQpwT1gkgh+fEv7E3UacYoNYV1gcl7nTz5k0BZI5n3kIXgf2QuSgeHIitgv1g/rGL0Fx/9Vd/VbY16Mq0HZpf9n8DHs+dPaPgC3aCADZsGeqf6bu6uUG/zS4psPMMuEeAWOglMI+iKydCQ9wTQVXmkCwsInZkxplrxA6h2VIyEfPGvbB2wrYeB4dLNjw8ornGdgRlnvHynFgnZHpZWzwj+pcDJBGPY3ycn3MDymHVAFYBx57NLClbDHUZO8i5ow6be4cyDS041PqD6RT1ugRbyYJeOD+rDDlrmXZ0Hartq3i3nWM6M9CZgc/lDLwq8JSqbb0mIQO4kEQroTVhnOhnSDSOTRgRGRwPF+xwcYBwktnwow6iuEtUmnqTHVGSOIbNV026EycFQFOuVlrOIueNDGWAMa4TdY0Y4Ii8cp4wdmzmjJPNHHAWcvIh3hAOWDRYx/iggEekG6DIfXFtjMDB/oEoS7RBoK0I1CnaZ+AkhaEOQIshc4VcIqJEjsstwxd0YMYe4hZew2VWOnJq0LHBd5EJHCqUZVH9cxVCj2pzfkVe26jE/ByNvHlORGER3+G8zDPPL6TnuUeutbpG1NgdIgy8i/q4o8lncbox9PcfPrCZ2XMCXhhFnjN97QhEIEiEo4hBHRsds5kpIsD0q8RjBcB5SxQMKNF/6uZUy5LxukYyQVyL5wjwdKfVKbhYWww/AFTR7Jr3EoyoPsCCsWje9w9tbWNT2Vqyt6ITJu0jcFw821GyyxcuiBrcnfe+h17DlFc0neys1k1/nzJCB0c1OUg7O1sC2oDNh/cf2K984+s6HoekUqvb6saG9RT61SQdR445GhkeVk+5makJ6+7OKuuZ6fIMfTvwPK7xPEG1PbF7uDPl8wldkznxr093SfyIF+mS+k1bti0uF9SzABkvO+6TNrf287afr/2cL3z+p1DjiVDM8vJzu3DxvNYY2Qvq2rhlf++O947jckunfcPIIDOPAjPvyfbOgc0tOhWUd4v1sb29af1ktHGwR4aVXSLzBRVeWRarK+M90F9QAILjUMJkLAAa2hi1z3nsmT8Z1daBZnumkz0y6jwdVHi2DuCJuBA1nkvPntllFLDrNauW9q0n5z2JpYKVZDvj2Z1GtWUtsmeoNZK5U85xLwDPpB8i806mkywOdFuyh2Q8Hz95qt+xR7Hvsjd9+UtftpXnK1bcI/C2q3kGpGE/OPf2HkquLhIEEHr99TdEpycgFSUZ7C2FQt7WVp9rL2avZnzsV7/2a79mP/jBDxRM8Lr+hlSqmTOBx3RKIm3MX3fea+bDHtUbKKMf6lxHqvV1leuHDx6ohUffgNP2sRfsKQAXbB97kNuvIe1t2B60Dpj/ePYhusd42efZG0MngGO4ZtBwnTrdaAFq9jnZkUzaBf/Yy9MpzQtAWzWcdRddA6QRKHvvR+/bP/n617WPRlAXmiyBSdpMvf7G6wLWbMlcj1IG7os5v3jxkuaS+k/KNX74zo9sZXNbc339+jXbWHvuYBawPUBQuKZWIdhmwB8Zx+2dbdva3GoJ2mEr2CcBztIgoNaTtm7WtImJcZ2DQCfvMs+jr7/Xg5EIrdcJTsKagZrr9o/9Uu+AGEX7suU8y8gWs68eawf43HJvypgqOEpApdkKttPjmXmBYgvL4dxZpyQDmEO0CDaOM1R8v8GWSh8CO5dJSz1ebbcmxkVHRiE3svnPlhY9U6ySHqf+f/ou/7l0NzuD6sxAZwY6M2D2wR/+62a2qyFnqG4pK5bq1sj2qY/nb37rW7a2vGRPH9+319+4JcrQ+XPn5DRpozacmJod0s9ueFjTeVBCEt3VaSO6GFQXDGb0rWTjRW0VEOW95zx7hcNGxJtNm+MRxglaatR1BODCWEGx4ffT01Ot2q2g0EQkMjKlGDyEDfgcDgdGFWMQwh04JximqDHhPICfoL0ASHCEIssWEWccWCK/RDI5L4YlxIYCjIZwUGRguQfmItrEHFPTUPL1KDm9Mr18rymHA2MHYKgmmTcJowz0CzRhGPPd3YY64PUbN1SHgiOBEA4gLQSRmAuishho5ifaKQC6OEfMI5Q0NVavQqt2BwvjLeorIh4Ap2xWTt0777xtN27clCNNtHthfkFjgD7V1URIx2u6PDPnYkNcm+bszAsZA0Cst0/xjAz3So0TGU7Vy1a94TdUKhwKgANj4t5w2DgGER+yTXxJdCSbs+erLnSBU9g3MJD0AXQH5Kh8ZFMT4zbAXHP9TFr0LjKfzAWZaJ4RYhbUaqL42z8w4HRrOaw5e/+991V7RmYY2X3Wr7dY2bVmF/fjTgaO+9Fh0S5fPGdDg7TRaFo+2y0niOum005f5D1w8ZYu+fme8XQxnHagdlqWs53q+KlAsHlcF3oa4IzPvwyMnjz/y8bTPibO9arnQ0isHeSqn+kp3pbOf0JcKK7RHvSq1etq6k62JhgQ8Xdfk742BYypv03AKBn4nh5Es0p693knHjyes3uP5lTvCdWefYwvgjkEXaA9khliv3BGiLf5INsDDb1RLSfNcdh3aZuTskqDd90FjuK+I/jEmDz44/95UMaDM5HN4TPsQdFupFo9StSSzcWGkkxl0ANjnzrcJ8uWs3KtYV2ZvAIsT+fm7PrVq1Y9KlmpuGujQ/2JYrlnLoMFEs886gWjrp313CpWTrKiTmd2hd2Y965EPCseLI+cYBL7//sffCjxMt5h6P7cZ9R4xhywd0QWCwbI0vKyi7RIiCmjDOm7775jly9d1nuJyjBL6PKVy7axvtbKPGEHmBdsDplAzsl/2DmyV+yzOP4AUYACe1U+6U3Ms2UJpjK5RFjq0FbX1nT/MzNnbW19XcuT7DdreGx0SNRY9mCougpKpLzsBFvhQC6jvXtvd1f7GDYDO8G9sT8F8ORYniO2Ipg0zIkHTke0f7FXCbSpdQ41+/va31yB9r8TLZZ16+uXPqU9dv/+A9V2xloRsyehNLMfAszp9To+MW2bW+sKpO3tbNv4OH1rh+yjO/ctm+9TFvjO3fuWzWXEBpiZntL6f/jwvtd79vYo0EkbFca0vrapwDD3Dz0agT8pHqulUFH9UWmlMjLUa1vJO3f71i3ZBJWhkH0uFBTo03mriNl5UMnXmAe3oenSxoSAEUwgnil/5W9kbaemplsB576+AfkxgMJ8PqN3mmcA04cxASTv3r2rfSWEl5yVRL1ur+wjAQevwcXfoAWaZ/URH1Nt8vS0ra2u2jptVqj/JbCQaF6cm5215SUv4yCDS2CVtdwBnh3vvTMDnRn4uZ0BgGemq+GqnZayvVLNmtn+FvCkncqTRw/s9TduyoFvB55QxuTUk92kryTnaDRlDKO2MSKzDlycJorjgZELKiiGH4MJIPRM27E4D5u8RzeP6yc5J/9hbI8V7UZa9J5QgwuaEOfmC+ONAcG4tjtQgKWg33D9cMq8Z50LC7Hhc09hyIN6FJlHjDPjiei+FH6TGs12um5QhoPWy3U5h9Ou9hzcZRGbAMCabW1veHYtkcsvFPptfm7B8vkey+ehTaUEzAFKnAdaj+o1SyU5H6jm0vcLg4ejEo4LznHUN0U2AOMPiAbM89kQW4goOscx/mqjZv2DqCt6JpTf37t3X9FYPoMDNzw0onqoeq0sSlXUMgKkBBjzZCy9FQP3zv1QUxrObDvQCsCiLEqtpnUUUvchjsTxOByuhOmOtmqAy0eK4kN5pLaUdg0OMky1mijNAjxdjdjr0ADaOFjMK89bALxZfyGoAlgmo/Xd737XvvpLX9P6JbMBwFxdX7P1jS3rHxi2za3dRCypYpmupl2YnbGhIWpuyVSSCQN4Mo8OynieXofkCSa8VoB7fMW8/P8deJ4ErC/bYE8D26cBT577HAGR69f1nGNvOH0+vb7La7DKdrDvdVjQOVnb3/vzv7SJmXPqz0hgjMwbD4rnRlaFWk+cZN7bcHjr1bJNTkw4YFGbHAAu30WytZrw84vuZAC5AFicn58DiAZ1NkBlBLL8PaFtkQPpYIEEwI4aRt7bnnzBwR4DyOTUMubJ0znVJFPbubu5blPjo57ZS3pnRkAvqLQBPNnTlWFN6MvtazYCesH+cCTc3tIJgGFWrdSSuvYj2QfZhjp1pwv2hS98QcCQ9zEojoyLf4vSm02un7SWAdyx3wXVnrmjzcqXvvRFW3m2LLo1Gdkrl68oQAdjIQKAai1SRRjo0FZWlu3G9at6D8XCKR1JoZjnAUAEaPf00t93U4HYvSIsCcT2hmx+cVEBQeaYzzbqVVF02Vu4BwKEADm+2NP0fBV061HvSOaWOWV/AnirVVRiQxkrn2G9Q+dm32ZvDIAfeyRq4rBo2K94ZlyDfevXf/3XBZq4jyhJYP9jjqCGYlMYIzbFldn7tKYZ7/sf3EGOWFr4ZH9Hhgc03us3b9k777xv6VyvrW/s2ObWtg0P99nlyxesuLcrNW+yvAWEkXKwPcwGVLaQsvv3HtjE5JTsKDRlbJao7SsrWn/Xr9+QoGG1VLQv/sJbstPs8fyddRVq7dyjAq1qwdVl29tb+hvBIGr5CbK6sNiA11sS8Eta+7gfQia2kQjtjep+WX8EB9nfsZHQlJlnD5o7oA/RIq4fKrX8Df8iymGY66gflThZ0sec58pa552PNnEwsxAYWpibVznT6PCInrV8iJ9bj7Mz8M4MdGbgH/0MfPCH/6pJ+/KTGc9/8+/IeH7b1lee2ZNHZDw/DjxxmjB09NpE2AEjfohRTupCMHwB6DCSGMagW7FxswErwku94+6eDQwOtDKFAdzYtDEQ0fIknEr+DlUFI+31gMiwb0vFFBl7KDgAAYx2bPZ8lqijanKSLILGn0Sag/4awJPrhqMXNN2ojWLhYBgABojU8Pt2wxcAk3OHeACfic8HjZb7jwyAovLFfcukvV8bEVPrQsgCyq5nYzc3t61aQaBgQBH4YnFPxjOclnBGcCAkhJP0uCQ7h3ELJyIi4jir/D7aojx/vqLzMd9BMcLpAczyvAQYm3XVWRJdJiOA90Bz9bm5BSk7Uvty8cIFtcFpNmrq+8qcBu2P54EjwbX5wsHAKRItLOmzStN3ZVSzWTl/En6hRg1AUHOwzr1xv54N9owKtLsA+lxnr7gnKiH1eDiDu3t7uhZGf4um3DPTasNABJ7zMybmHuEkGopTi4QTgfjLftJTlewKa6inu8feeeddUdZ4blD8WN+bO1s2Ojpuc/OLNjQ0JhVfnLN6rWITY0M2PjooBwzxKnXoTAM8I7AS1OYXM54nN6pXzRyetsHpsz9BxvOl5zzxh3aaZwQYXnXcAQg/KRvLOV8VeBKLgL7JvhPAKVgJkTVUtpO6XaO2r9QK1tC6hy+CF7xnZHFqzS69X2QvfN9yQOiBKg/GQMFD2RinlvdjemrCentgigAICfMRfIB63lD9aGQyg0LtbACvQyTAE0yLYETrag0o184mcMExeh7j3BJs81QwfxdlGKp6ydtLsLdx3jMzZwSKULVN53sMSvLT+QW7deOmba2v2u7mmgPQnR07e/58C8QFgyL2Vq7Dz6ItnwI8mdfY+5xy6Ove16KPlJ8rqqV1W8E7yv0DhHLd3a1n50q168qIyskfHva6vKOy5hLqMu8o/aMPD7xVF8FRAk6oDc/OnpeOQNAgWQfYLPY4rhv3wnjYg6nXnT13ToE01ZvquTlDARDF3kq9OrV3ZNXZF1C9FoVSAYiCJl/33YTN4fvXD3/4QwU0CQIGq4R9TnRoZVrrolwyDgAuezStbrguLIzIfMKI4DwEYdsz4jwL6ScUXGG8uH/QEryJEg+AL/tllCsAuABZ7KPMMd+5PnPFemTNUPf4bPm5nb90Weu3q6sh0TTKDS5fvW4//OF7om2vrXumenCw2yahxNaqqmXluKmJiSSwc6j+1vlct3X39Cs4CDWWNemtvfb1M4AXETiex63rV+WvMHbeZ77z3CJQw1zyjNc2tjR2ai95tpQDMe+0a0FJPZfPefAaps8kfx9P2mpRvpLXv2E78PywzQsLc7LFzEmo04dgke8Xvq4VkDhy1hLzys88O47R/oJSOfR69f087tXJO8CzpASF9cW65jmjEZABsGNXL17UGDvA8x+9696ZgM4M/PzOwPv/+V+9mPE8rFkzB9X239tvffvb6uNJxvP26zc+lvHEgSJ6CHVlZGhYwBPjH5F5DEEAsFCgPY72uZMSzmNQiiLjGaIUGBSMBU5eOC84CgBSNmGOFwhNWohEZpBzhxhBOK8RzfbMRKYVSW53YDGUIegQRiTAMeduRRwTxyOuy2e433BiA1Rj+PlMSLmHsxvAmuNCRIifofSR8eRn6inJhgEuOTeAafU5TiO9T8nC4KCtaH4whkSoAT98VrUuSUNxUVlTaTmczBcGFSclGn1jRBkfBhmhBmhDof4LcOY4zh+OMLTZctUzw8qaFui/6nQ1MkQ4LzhCkn/fWJOjxVi4z8g2MecxX8zZ/MKSnTs3q/EFDZpjAvwq60jT971d1Vky7+HItjfm5l44H9di3mlRQCZJYhw97kCQXeXa27s7dmZmytZWVjTeULxlDnFmOBf3z/ziAKLm6xL6tPjpsWwmZ2+//Y7ovQH8cZIQxAI87O4d2NCwZ6MRrJmZnrCuRtVo2wnljGxYAE+i6R6AcDGWyHhyL7TeCOD2Wew0Pw/As/0+4/09DWS+KvCE9vfRR3dbLZ4i496ePYx3e3tvR+8QmQ/P9kNJ98ASgJIG7mK9C2ylRAfns2QZOYa1hRCI1mcuod5XKxJRIXCCojH0TQlcoWhKz1qyjWWnskcmk++sV9YPaywyiu1gLzKavBsh0gbQ8r6wPsZgADDGEGyJnoUKqlDvlu223oFh1SgvLj2zmakp29/dsVyqaX09eTm9qWQ/jwxn7GHtz4p9tQI4S2jV7cGHyLzG3giI83s5VvHm88w771g46QS2eJ9jPwf8MMc8G54HWSEUw8laUiMK8OA/9jneX45vVxePnsjMAWyav/u7v1PNJfaE2rxQEud6yp7lc6JKAgYAPjzDuC/2OPaGTDavoBaBV3pOEmh47fYtqRvzWcA0wb7SwZ5YKGTeuS5iPNwDz4Xny37KvgO4pryAfYj75G+Mj2OpoQRIMT7VCCZ1+yESxDkAiuz52BAxOPb2LI1qbNLOhtYfKOsCYiKI4OydLgFP1HYpSwmbe/XqVdFyuQZrcWNz23r7+5Oa1T1bWpjXsTdeu2VPniza/mHF5haXJTR39fJZBd7I9EZmcqAfGmpWQRnmkPrrTK7XQXxS9sHaQAyMLCP3g10CgM89fmRTkxNSi33rrbcELINqTECFOWOu6NXM2sJ+0beUd+nChfOaw41NqLN5vb8L8/NicrEeuEdqUwnUuDhiocXg8vY/R7KjBJ0DkMd6Y9541qxNzhNB0O9///v29a9/vUWN53PYM9hN7777I91XUNCZ3wiAcR7W8OPHj5I+p30tpeIO8PwsLGHnHJ0Z6MzAz2QG3v9//hcBT894pq1YqqnG89/8u1cBni5UQcYTCXiotiiySmAhocxKup4WG0nvLDbdqGsMShDfMZZB6XSQ5eI4sckHIMSoBLjEyATojN6Px2IhXjMFKA4ArL6SFRfjCUcehyRAGvcSUcugN6nWx7whOddjTKq/TCgvHB+/C2AbzjBOVNTHhBPj4CLJrCQODOcP6iSOTvnIqcTz83M2ODSo6CsS9Mwb8+JZUq/3WlxcUL1QiE7EvXFtzsX1oe0G4I0MKxlAxk5WkjF5Dc26+lBG5pb74ksyI2cVHAAAIABJREFU+1INdKGQ0tGhZfNeByVhG/U59YwNwJPINOdkLDkUMVOpVs1M1E9Bq6VO03vxHdnOblEtTkK2n++sIZwBro/YE1lQnt+F2dkWZYzrRCQ+KMsBJnT/RyXLSXTJ+/fxRRmdsiu1qvVBY97bU61sRK3JWLDOpmemJWRCLZBod9R49vd7b89uIvN5UYxxHJg/HEacoEazpmg2Cp0XLl5WJgogMDo0aNk0Ko55ZQok9qQaT6faerYCpceEettW49kOPGMN/X03jJ8UeAYQ/LTr/yQZz88aeFZrTfu7v3vHLl++ktR8aUb1s2cIXdSK92Z1ay2p+fLnDm0WoZhwDllXx0Em+n96r9l6vSIBK7LnsCAAG03z91DCJl2+j+CM1xB8SejVejcR9jnyd5XjnamR0vtE8A3xLvYBwFq82+wBcRzvEOsXujyfyWRhkvjfo240aJaxH/J+a6wA50zeCgMI3FTs6dy83bx+3bY31q2vO2e1IxgHWYPAHlnNAMcRnOM6QQkOhV5mOPbC9r0xACtrnbF4MNJLGgKAMXcIuUFPpXyjVCq3wCPnJRMGkEMkB2efe0AZVxoC/QOyEa6IOmMrz59bd77bRkZH7AhGTs5ZGdgmwAjXjH2GfU4U5J4evYdLi4vKVvGux/h4Vxkv43c6cFnZzgp1hmpDxT5V1fi41xZdlixYntr4TMuGREYs3ikFRdPMw1FLAEx19ZWy1qD3MaWG1XUEWEO0KQFAh5hcqLIyZgdXaQFi5jFo1swNdoO2QpyfeeNZQSXneO7rvffeT/oxpwVY+QLsffWrX7UPP7pj5RqCWfTeLto5+m43zIbHxuzhwyc2t7Bs5Sptrvrs+pVZX/O1imoZAYEKwhBkE821LpBbKjvdHHA5Mjqstbx/4C1r+voKquWkbVUhn9f7yTNCuRgQDZBjb8ZWsJ4Ax7zzZNVDz+Bv//Zv7Jd/5ZdVW+vU2B7ZrYX5ORsbGdXnmd9r167b4uKSnvfYmAN8QCVtkXp6XPkWIM77FD+zjkLnASBKtpi1xDHUjUITjxKTdn+DIO3xO+Jq2qw71qRn/LtbSv/SGpBi+lEn4/lpxqfz984MdGbg8zsD1HimmzXDRQJ4UuNZtbz923//O/Y//4+/bSuL8zb/9JHdun1DG/bN6zcU/WbTR25etKBKWUp8OFvUdGC82ISlPJgo22IAiTSziQcFBSDn9UjQdHb0GRwRDCgbNpQeoshQqvi9IpUbGx59TkQ22MQxnETIURCNGsuQm49Id0TbcRpw8KJ+EXCDsSFqroxasdiivGFMAshxPs6NgeO/oBNjZEJR1kGN04fbM578HlAUjng4GeEQBqhw5w0QXnFwmmTqyFjiDDgg9PMH+Ii2KdBxZGwRMsmjyuqUUZ4T94WTHZmSyPY4yCGKWxH1iOcWDhff45kEvcrrGPstl88I0AeYDlEUHHT+I2NI1NgdYafERi1mOK6MyYHqkYsArW2IHqXG6UmmgXGxRqLVDBQtFJTpScrfQkilneLEdbyn4mRLjAhnEBo2ypIOph0Ik/Gcnpq0J48fy4GJejCeKddkPvnuvUrJYO7KIaNFgkB1Lq/INv0Cqf8DgDCuRoMMfLc9X1tTiweeFe8MQkY9AHZqhdRewZ8j4iJkp/y5hrosojO+b6ST49rXSewo7eDuVQFhAM/ISrV/Lpyg9ozVyd3rtAzkadf+pGxk+zlPO+404PmT7KJHZfp4Lug9B0Q5EyGlvq+sQ3pvEtzg52KpqH1nY31DmU7WN/T9aOPhNEvPOfA+8swAPgBFZbFhjzaBX6Y9Vc80odXyTkMHhTrH74IB0p3DCXYV5+OacM9WMgZv9+J1hbGXcQ/BKInG82SxeLdSqaYCGryzEdQKqp8DGRftQugGMEurIFFtqzXVwl44d85y0MGzaUs1/BzUWgLaghLMdw+SuOBR7OU5ahmTfTD2qRhDrFcxWmKBM1NJCseBtNfBxc8ApldRa3aWjAfAglsce0wwYLAx7KwEmlDgZm8IJgYADjq+B0Q5j7ctAUjy3lMGQHY6gpxOBT1UwOz52rpAAi03dra3VSLwGsI3+/sKHHAvUq8dGlAQgr2WfQ6byBxhd9h3xORI1hzPnc+xD7MfAy4Zf5Qq8PzKR4cCb+xnAfwZM+siKJ2cf3Udkb4JD6ysrsqGcm2CZUGpDXYR64PjeGbcI4ALIBxBAilA80ygVitYk07qXjPWaKZsY2vbvv/Xf2sDwyM2NDRgv/DGDauUjyR8B2WWLCYBDwVFElVd/Ibna6j8VpStfPLkkUAr9dMAVvrlfu9735MybvUI9kCP5gQf4d1335Wf4UyDXYFksVa26NuMr9ItgHnnzkf21a/9klg9sIgiAL67s2v5bFb/fvLkqZ4NgQXOWa839XvetcNDD2TADGJu+D1zyTj4j1Y/ly9f1rPg94yNZ8EaDN2LUPXnsxIjyndrfREcxSZozg8OtA74LM/Ha3oRGKR9T6IB8JNshp3PdmagMwOdGfhZzsCrAM+FucdStaVtyHUUUUtHLohj3tyZ2g2izNlc1u7eoy8VBfzurGDUMGKi52xsuFpgosDIxh4giPNgeDkGgxzy5ggCsIHz+3DSoLlE5BZDzPl3dvbUAxKjieEJVVI+E06RFO1KKOA5xSsEJNozlqHIK0eLbO6B92prGandXRmWULSNcbQ7VAFAlVVLeqBFFrE9A9FOSY6MJAYORxcDQx9RMpOIOjjV2Cl6cvASwR5k54nIA5AC1DFXgMWgVTE/OM2cg3tiHhgXc4xR47NQerivmONwXHA8iPYSvceYyznOkIlx2hTjxDFizC45TyNslAIbdlg6VE1MZLYZH59h/OHYcL84gs9XN2x8YlLriUg3DgM/O4VqX0AO33R3Z8vOzszoPKyloBFGxpd7xug71TcjsEgWCkDcPzgkJx4nVs7EUUkOEPVfXAdD78JFvcraQmfjnjgXz5m6VqhgCAKplnOT+q1e1RkR+ID+vLg4b1/8hS8o24Vq7/DoiBxPnB3oi12NhvXkyQR/HHg6ePNsuGo+BU4coAQQPLlXBGiLLPqr7CXtwDPA7Ekw+Ukg9jTg+SrXjWu97B5edo6f5HpxTtpd3L//UJkK1h+BCLJI8Q7G+wyQGBr1vsGsE+ibtHggkMJah7oIBVIiQWQky2SmvK2NPyO/orrO0s6BJkP07dQz1P9LVMh/4n3Gia9bPkuv3BCYcvAZAax2caHYP/ib1JUT9kXQ4CPbRXAoMp7qg9vwFhyRoYx9ieyShN9qZrnePmOeqCNEXCjTZdYtXjCtJ1LK6EWJQvve1R5oU0a3p1v31w42T3vmybS80DNV4JGWFUldKnNMy6VX+mp2SbCLgJozQqA/10SFxanndzjvACbmPco/sCHsf+wb7HPYBRcb8+fA+yuxGMTKjmjBQ31qWiwKAhQXLl6yhcVnNjwypJpbQA01sVeuXNaxz1dWkgxbwfZVk9/XYqlE5pJ6T/bjCIA2Gi4iwxyyP/OcL1+5ohp90bGTPs/9vQVrNuoCkuzDsX/zOfbHyLZ2ie3j9kwUXZVysLd6KQWf51gyzOxVLFGyoQAt1goCdVxX7UeyWZtbWLTR8QllMNlzD4oH2qlu3rpt3/3un9tBGeXzvM3MTNrwYI9dPH/e3nn7bYFYZYITkSyv2a/Z+vqmgnSLKrk4J7BIn92nT70VFXXUBB5Z55Qe8Dx5fjwX9uhY/9wX90EAgf2YQABBBJ7D2vqagCG9WV09H8HDst7nC7Pn9bnY07G72Jbz5y/o3vFjmJfxcRfsQ+jJ+/d6YBJbxRe2GFsUgdWwURE0CFaN9+Aui0Krfr5JiU/7fhxlMYwbmxQigyojeaUXonNQZwY6M9CZgc/hDHz4R//riYxn1SrNFzOeATypW7pBxLHsqqJkPNk8UVwjcoejvLG5JSMefTyh5uDkszlDS8FQ8DMbvPrgJdH3ABlknSJ6iVGmoTfGhMgfn42aO4wCBlQ1V3IIKjIgGBjGhoFms5cqIpHqmhfxE2RHEAQDEOMMikwYAxyQaK4dWYXIkBIlZhwhBhGRfR4t45DTmVBp+R6UUa6PQxPZAsYZ1F7mR8YyqclkDqDZDPQPKuKKk+Q9KwFu0LR6rFpDFOlQtWF83im1RHa9N2QAfwkdlF2EJ7KzkVEMJzKEiJQRMafIMm/MNedpB9dOgyZjVLR0JqNWLtBKcQQyGQSAqDnKyJgiDoSyZigtxrxEfRZzgfGGnr29s2+jY+My2pERj4xnZM4FLqtHNjk+rvsJGhnPgPGG4jDjxqni3rknUBwAenjUVWpROtQc1b0vJ1kfQAGOCs+B54ujQeQbp5P1ihOLg4OoUzgWgBHPpPQK2DKPiFft7W7bV37xF614sK/+fIiT4IzizKs5ejeiQqb5UZYzyXh6digRXuF3Sd0nDno78HxZhvBVs45eW+rO/MsA7ctAYvvv28fxqtnNVx3jSSAdmbO/7xZ6dFS1e/cf2K1bt/TsQ/yDNYaDzbvJuuf5j4x5f0jWN8k4sjE4+uPjk6I50vdPtZmqZTTPAgrgIBLkTAUHnm2tXhLQ6ftDtHdIMqOiw5Itd/XtyFQFewOGRvQy5LPOsKBHqIsdeYuGUrL/eH/XcpljvKSAL8/EexaRDJULsmU0blgWZDyztC+qN21hYclmz54R8MyxTOpkc9NWU0aRoJirjvs5/N8R3ON3ZDw9eHLMzIjn+UIQIQplfdcUEvd2QgE8PfsJQ+FEx5yPLQMFZ9RJmLE4k4NrRTur9trZOu3ACs7E4HmTceIZxn0pS0rWMOusBgJ5Hqgq610nmAWwmV9YFAV4anrG0hLUK0tsjXcckHT9GnRMp147fZq2HQDTogBKCM9FYBNAE6rr9IzlOPYx7BSfx54F8OQzPE8CIFXaQk1N6XjV2Cb17REQ0Jpqsk7pVez1t9gxb/FRll0mWOzPrMu2d5wxwn4W7wrzx7OI0pc7d+/ZmXOz6pPM3JcOSrZfPLCr12/Yd777PcuRjbxw0UZHh+zwYMf7h3aZlKB5lzIpFzTia2fLRZFovzU4ONDSN2BPDZvInsy6UPbPmjoHP4eNZ31JeTnjNGZsA/TilNa6r1+OgV7LHPDucE3ep9LBka7tlFxvK0OQgvnI5Twz634HCtDehizsLEwj/JWYe/7G+4n/wLwSNOc5hdBie2BXa6LesN4kEIz6Mb/DhhDAhSVDNp12TZVqWe8GNor10AGef19L0PlcZwY6M/Azn4FXAZ7zTx/bG2+8JoPbDjzJdLKpAzzJeFJPR12baEmJGAQZSzJHgB6MHQacv2Nk+c4Xf2NjD8ePzTtoQNEmJGTjgxYVkf+g0q6tbVgu6w4P50UCn2ilMmrNpkADBmlgsF8OQPTc8houF5JxQ5OTcccoi5bZNKnnyqESpdf7W2K0OE4iMwkNOJzvEEPyCPGBwA7AJ3p4cjyGkL9JnKe3V4aMcTuNjl559MjstuLegW1sbOl4jCa1LoVeDBSUXKT3XYCHOhKcBSnDViqtrB+gCSvFPYdxjoi311p5Y27PDDfsYB+H1e83ABzZ0qBvca1avWK06vM6JJMjjrOLc4wz506Kg99snhYHDgzd0HudaDhFzAvgemN716anz+h5Mb9BkYvaYOaGzOTO9oYynsx7OFmqYTo81Hg5jucZGU+B6TRqwFs2MuYtB0ZGxjTuZyvLEgFBiTdo34wTZyHoaAQBQlgpxJucrtslYEo7AhzjUFdkLlHyZT1tbG0qas94oGlNQxlPZ6xAWwOyZmSG2qi27pR7xpMfXwY824MbsYG8LEN5OkhlQRz31DwN1Mb5TjvvC+AhGcCrAspX3fDax33a9V71PHEcoOnx46d29YrXZinLSK1Y0rOGa2xv7wg89Pf3tgIbfH53x+n30Kn5QuFUjvLoSEKFRdHWlSoj4+lSrd42JWi3/JH3VUql7aDfH7beW9YVTjHjYXy8SxIcy/mewTvL3hjvCO8j9ET2Aw8sURuG09xQu4oAm4BLxqGMZCLMxTVqlbpVa3Wr1JqW6+m1cqVuc4uLdv7sWaNZRgBP1DajxpO5iBpX5iPeZe5ftP6U17Ez3gCfHNe+RgREWwzbgJVNa9D3tw14KmuqZ/Tprnaz3lTNdDsVmJ8J8KiXsPoDN9BwlxgQ44m9mfc1AnPcG/uSGAsjo8pqAQqeLa/YzJmzCioQbHvnnR/Z1PS07ewV7czZcwqidYtx0yshHdYJwVoeOtdCQAymA885Wl7BJuEZcp+wggCesCeotWVPYf9ijN5O5LrsJveAXWW+L184LxormTw+G0FW/ha1vMw1fUSpgQ3tBO7p5s2b2jdDGM1pqgXdH2PEvvG3djvN2mO83/nud23m7DmNqV5rWKXkgVDrSquf6u7+gZ07P6tzZdIESw601w4PQZ2tWbXsgdiw7wN9vTY9NWpnZmbseZJFvfPRXbtw4aKC1Nhyak4vX74kphW1rdwv9fXUeEZ9f4BumA0EHFEu5zrswQA4qLocQ9Yz1rDaWjWpG6a/55oUy2dmzugdU3A36z7B0dGhXbp0QSqzX/ziF100LmFw8VnmlnMTyOZ5YTdi/SsrnBzD3wH1UvavVRW8jXeqRb3vJrDkVFuxrtIeqOZnUf5/3A2wc3xnBjoz0JmBz8sMfPRf/rcXM56HVSs3cy/UeJLxfOON27abUG1L9ETsztvaKhSkwZbiGnVGM0mbFI+UIjSzqQ0YpwcHCQcqDA4btQtAnElojlWdD2O4vLxiFy9ekJgBxf5BRWXe+JkNHgOIMcFhWF3dsL5ehDWO1EePaOOZM2c1zWQmEHiB4tTEaKWdRss5xsZGVdtHxJix0nstal42t7ZUq8N4aT4O5SfAmIPNPZ0/FFu9Hsv7i4ZDFlTdyJjy+6CHRrYgjI0cwURoiaxEV1fGalXqjABzCEWQwSCrghgHADWtKDMGEqBEJDTqozgPY1QdULUsJUbEfKhr4tlgGKGgkvHAIX6+8lwODXWWEekOw0ekN3oEAtIQWQVcMdfcu18rpz6c6pfZTb1KVueHokfmKABpOIUaJw5RkvHc2t23gcGhlnBU1MbwbBmPAHW5rB6I0LZERa65GBSgFwqYZ679GamHYrOpXp0e9FhXlmJtfUNZSxwRxjU5NZXQe729BPOCo4XDODk51bpvKFGlQ+/Vyjp2RxLZ/LJALo4g88C/cTQvX75o45MTtvJ8WVkEGtb39hRsoK/fehD8gArIM25lPB1svlDjmdA3ufZp4DCc+U8CiTidJ8GnWms49EnovC0eqNfG+Yn9mqe4OKcBwaBVtu9r7TXMP+5+F59tv7eXZXpf5dzlalXAkz5+gDnefxeBAezREskdYdbOyDCCXq4u26h783paMTBfFfWZ3FcAii/2FPYsvvydTGo/BTwh2joADeqttw0hAMMnPMggkSPefYkQZVQXSB1o7CVRxx5ZmwCeIb4VjAL2GD4jGiNdmdPsJw7kfHwOKHg/gwpYr/L+0Ee0y7I9vVYqVyXYg8onGc982qyr7lkygCfzEiIpjCcc/cgCKfOZ8TrUoHtGwEl3HOuRdlattXUMPF3VOaXscQitwFD4tIyn36Cva/YVgGbQidvXpoJt2ZytrW8llP+03nv2Dd9zoeH3qfcjAJpMKBTt8xfOa29DROjZynPdH9lOWpWMjI3pZ4KdM9OommZsd2fbrl27aqsry1orAE7WE+1EmDeAJ9nRAJYcA6A4N0sZScUePnqicWE7w75Aw6WOkD0dW8V+P9SP0umRXTh/3taSvp/UrNPKhwAa9ot1xRpeWFzUPg3TiDVEP1NEdLCh2D32KWXvDoo2e27WFpcWtY9zLLaD64kpNDZu73/wvoSEKPUYGhyxQr5gh4dHWsdkglPZjE1OT6ncolSiVCJvQ2gjAIgRvqsd18+ynkZHhmz27KTKdf7mb/5WVORG3USJh/YKU+FP/vi/2q/8yi9bqqsh3wM7/bWv/RP70Y/e1fGsdQIwUKC59/sPH1q92bCJ8XEFnQn+oReBnUAgL9Ysba0q6FYUCgmtelj2Ft0KngUq1oByavd7C3mBf9R0eT4eGPLsaax57od1BGjkb3wFQ4r9Jew+QdALs+dkm9uDsbGf8VmeP7Y3nfWMrd5DgtOvsul1junMQGcGOjPweZyBO3/8vzdTiAslqra7h1Ur1dP2O7/3H+03v/Ute740byvPFgUCcQQU7e/qss2NDdvZ3tLGO3uOnpwo063ZlWtXtEmnU54FwxEHGEmAoEIfK4+Eb21AtR1tOdQAhH2ybYnAwoMHD+3111+3Rw8fqC4LUItKHEB1a3tbCn8hAsMG/2zpmfUWenVu/g1FF2MQlCGMtwvtVNRfDQMq+uXwsAwImUEMGdQdDMvk9Iw9fDIn44MjR4RVmQRz5b9MQvvhvra2NmQMuM9jwR2vY4yaDgHPRkOqfPxuanqqVXPZTlfDISWaDqWLY1XbmGQ/VN+SSVuhF1VdV9LcL3oTcu4thJuiPjXEIKrNugQLyHp4hLvf+vsG9Gz4DMadiO7o2KgcDHhZOGioFU+MjyU1Pw3LQ0WsAia7pLKJc8b5eA4CuaRBzST8QOZBxhjvQf1TUdqkvhewQ/1RTr0x5ZTlu+3O3Yf25ptfaLVxCaovkXlANU4X848aovrk9Q8aa4TswNmz5+ztt9+WIMU3vvENm5wct/6+Hh3LmiR7/J3v/Jl945d/ReMIcSju+cqVq5LTB4ByL0SxCULwOZwXjmE9eQ3rjqhg4WjwM44g0W+cedYPao+WoX3Bjl29elnReZydp48fC6yPDA3ZQF+fRDnqTYLyDvDIKOGw1ltiMC4uRD0TDitZ2wCf4byfBJzH2bYXs0sn953Tsomn703HlNz2v39SFvRkVivAxmnnj3F8Urb0tPOdHEv7/Zy8twA9pUrN7ty5Z6+/ftsa9YoVk/6s7F9iTzTNjioVvSO0uom1GzXiBD74G7+PujmvA3UVyqDNRysg3gey37wzfPGOR8bt5P16/tO/4tmy/rk271bUY/s4mwqqAQLYhwEr0A5Ra+XaHEMGjIAP714Es7x+z8+lrGTyxZpjv4Fi2+zKWrVutrC4ZOfPnTWr16yQTXkLIIRkctT/ed9g9s4QoeHemR+nCZbFcoh5jdr9uK8Xnjnr+oWF4fvOC9lUAldpF5yLdhfRpiLoxcw/AEFz3HDw3k5pjPcmAoOpVE77DPPFZ9jvyTby7getlX3p4OjQRsbHJEA1NeWCdh58qCpQAXCAZYNa7vOV5aT9hte33r17x775zW9KuIzAnTKvqJQmYnTRMxJbyd8YS4i7ca/F/UPte/yd/Ye6R2wU+2FQfz0IdqT9iMwfexZjRFmbzxBgY8/kWezt7ipQx7UAXpyHvTJqHZkjAM7YxKRa6gTjhznhWXuQzQON2OH33ntXtohrIIZEcOCoTMubPnvv/Q/s+o2bAruA3lyW4/oFOPf396y3AMNpX6KEKNwS5EP1dXUD+3vGCPge7pfUmg3KO+8Rz+dP/uSP7caN6zYzPmErz5b1O9bEe++91wpeB5uHHsyHlartUXt/sG/joyO2uDBn165cUW/n1bU1lXiQCb5x86pl0l5+Ia2IRlPZYUpGUumsghLvvPOOXdd+XlHfT+wRc8PaoRVPBLD4rsDuketghGgU949PwtqNshoP2tBWzJWvQweCdc3xIVooQJswpHjfaRHWAZ6fR2+6M6bODHRm4JVm4CTw3CsBPLP2O7/3+/bt3/gNqdquPEMN8qI2zCuXLwuIIZjwbGlRG/6Vy5fUioMsU6GP3o6osqbUl65Wo74BtThUV2ctnfE6NrJHY6NOb5V6IDV6e77p9xR6Ww4/xgn6TYgIYVynZqYFJjDW1JhgDNdXXTGXTRoDDVAFQEQGEGOAIcBQA5Ij88b1MR4ci2GAOoRDMTlzxta3d+XcuWMH7WVExnJ4aEjA06X5MxJdivNHfSXnxQmIiCdjhc6Dk4bzFY5ZOIZO03OARjN5fsbJi+xoUOT4PAYK8MQX54/sEOeNyCp/ixqsXKFbzgStQRBbeO3ma/bgwSOBSJ/HghwcnLbuQreNUdNoJlBH6w+P1te8NieNKI5neVE59pqsJMPR5bU3PAeUZ8koAi79vioCnjxfMiIAOWqtiE7jyG1t7aklD+Pj3HFf3CvgjoCAgOH2prIK1KGdmTljly5dUUaYzDjZxQvnZ0WB3C/u2NTkuO6LOWH9sC6Yx6A/uZCQZzCjZi0cZZy/6OdJhoBxr69taL1DOed5IYIEhQwHCHok2fzNnV17NP/M54j+qhPjcvqa9Zo9evTQrl29oqbghDAIHCjLoqyYUxazmWMhFX4fWS5lRtt6I54GBKkvjK/TwFw7uHmV49prQT8NePL3k0A4QMbLMpU/LeDJONrBOdnDA7UJWVTfVpRaC920tEnoxknT1HKFeseq9RSchtl6H5PAj1PTfa3zXQG2RDCL9aU+jdQUJxmOcNYZC58NOne80+1zGtmMqO8M1gHHBADlGO5lY3NDtcnsw9oH5Jy3A8+yO7NiA7i4Gp8NEB7UWPaa4j7vX8UK/UPW3Ttg5WrDnjydUyamq1GznmzauhoVBYvUImjf6eyhkMt7wHsZ9ajcJ3q+vHPR7ioot+3Zd60VCltPfMXcBgjnON499kscfQJBgCyuHwGgeCalsiuvRrY6av3agaefP2t7u0Ude1yvTXnGijKR7D8S6ulqWk9vQTamu4fawJrWTKVc015GNhGbce36NZUyeLDhyAOrSQCLvQsQCEACRAEY3JaMaa/nOYeSN/PKeDh2aXnFpqamdR7WFsFXzh0iNqGyzjwBbqDNAlR5ti6M5IFP/tM6LB1KBJDfs2ZCEyDqLBk7dpC6zeJhSQE2KKUE9bCZZBPX1la1t1MP6mBvWkCa/Xt1bV0tsXp6eqXzAHOGEgTuj9ZBYkalYY3s28H+nvX05O23Cpz+AAAgAElEQVTsmRnZEOrgsUN3Hz60X/zFX1Jv5MHBYQX6CGASrH7t1k17770fWX9fr6WbBEM8KHPjxk3tq9hX5snb8qRt9vwF29zbt5XVVatXKzbY16tgJPoAYlStPDcEl3hHJidQLaddWcGePJ6TAjCBTXp4QifGRrzz9rvWk89Ysw6gLKgHKtfj2TGfPJfwH2TTk36yzDPvBOsKBXS+s8dIjyHrZS7SbEhqb3me4UOEuJC0FmBkJMcxpx3g+Urubeegzgx0ZuDzOAMngSd9PI+aDjy/9S9/w5YX5mx5aV4KfWyON65fV02nnB71larIqJHtuXnzhu0WdzybVXVQ0dfnYgFra8/t7NkZqyt6DihFkIiIM9G+mm3v7gp8EjEluifwNzkpytLMtAsxIGcP6IMyGRH3ne0dUWT29/ZbGzYGHAcFQMDmHeAOA4Gh8/YH3hoER4SoLyADw4GBx4APDo+o7pAMQ7lUkrEZ4Piat/iARsc99BSIcCPo4c6dOzneFsOBIVneLmXEXF+EOi9vteBG1R3L+D0gXEr1KQDtXmseGCNR76DsMm6ne7mjG84l18KJiNpTfl+BmpNO6z75GwEBDD2fhVJERBejCB2Q8eDwALCh9jJmwKecR7WFgMqGEidUqUPrgVaLuqwULz2TjDQ9z1gObkInVEZCtaANS6UzolRBf9zddXGohXla2lyWwxciUjw7ngvPw53dQ/V1o7VFoQdBJmq2mqJtQQsjmg5Apkn4QH+fMrBBmyYLEFF8ZW/SaTlsrli4oWcaiqCqz9zY0PrjO44ozixjZV4fP34ip4u5fv58RcqPLiK0ZLV608p1ep8u67mQ2eDzOBOsL9gBEqmo1qRuS387ZdITzMi/fe04RTNogi8Dni2AKVruzxZ4toPPk6DqtL3vVaizf5+MZwDPuCbvAFTuhaVlu3zxgvUWctaj7L1TSJ3fnFIGBHAB8FSWGXp1ItoT9Yue5XSxHoId7DH8TKCLOrt2ZVHeC/7N2uGLDDrURbKRJ78CGEZmEqcW55R9iq8QLuO9e7b8TGJu1Ia5Qmit1eLKM57Q6Z3KHpnYWEfKmiYiQ8re1r1FSL2ZsnSux8q1hvp4XoLOLuCZkqotQDaddYpuCMIxLs82On0/Mo2wV9Ruy0x/Y8+Kr/Znro40Jzi0AbwjY+lg2a8TTnz0lGwX0dFeCOhL6LKMM5TIY10GCM9m8/bk8RPtp3zxjHjWscfyOQBfmoBbl8mGMAb2MHZAGBesE+4LOwVIw4bR77edbsk42WNYB4yHz7FP0raFfSGyZHyG8xDIYD1Bk0Ul1+2Vq8gyJrJuZAaj1CRq3HnGZCEpGWG/DDAd4n0cP/f0icbJ3qZ7y6RtdORYjTVoydjS9c1NUcj9fsnWk+VH2OZAwUjWMdeCfo79xk6RoSW76HpaCeCsNVTuQo/wQi/roWnFvV2xQPgsb0GlWla5C/c2OT1t585x7hXZJGjusJuojeWaH3zwns3OnrXuTE6MEe4DJtb3vvfnarcCQGTOZTfGxuzdD+5YWYq1Z61yVLLN9VV78/Ztzd/i8jPL5Xv093yG3sqepSew0mh2iXH05Om8ADRZ3WfLz21sZFB7B7ae9zH2iGAQOCMpI5q3BMYo9UgCEawV5owAaoj1uTI9InlO6496UdZ50P6xSwo2JKUdEtobGuoAz8+jM90ZU2cGOjPwajPwMeB5VFON53/43ch4ztmzxXkV5bMBkt3EYSOLScRaokBqLYAzn1KGi42aiPKzZ8sCE16L5MCBAn3onByP8cYRY1Pdoo/n1rZqRAFr1ORdunjRNjZW5YBjFDBQUpdLVOAwPjgbZJoQxYlelWzyoerqEXOvlwK8UJeJVDu/i6xFODQcg2Hg34X+fnvwEJqU99/ERxoZHlLNytjoiNcQqf4DJVsAghuaoHMFfTaco8hohhMk6lWiPhuOCcf6zw2B0qDq4oCGQ8b9CIRXKi2nj3PyuWj7ESIHbkj3bRlKWE+PHBl+9/YP31HUGuCNsWa+Ebng/nFOXFLf+6fiHDK/+i+bVaba1TtpqUILnOg/5mqSOFUS/pHapeRYRcPiOYXTjlqkMt0It+zuifJbPqpYb2+/xF0iI8McMUbAI04UDlUun1WmERDIZ4i2Q7suFnfVhoH+haxNMq+IjagNStJ64LhNgrcawCmE7o3wUDvwZB6D3hiCEAB1rxPut7m5p6IZA0z5onYosthf+vJX7N0fvWfnZy/Yk6dP5bxduXpN908mIOr2WIPZroZ157MOPhMVTt6lVwGe7YDsGHweZ5D+oTOeEXQ5DXx+Wsbzk3aqnxR46v3HAazW7dHjObt5HVqdWZNASaJ06dgnJSeU5x4ZT55ViH/FPtIO4IJiGln1AHQBTCNbzfd47soInpLpizkIZ5a1HgGSYDkoU08blb1dlRWQSee9QBnzZMYT4Ml9RYYs6KvBAIkMC46/MrLUeHb3WaXWsMdPPOOZataV8WzWve1DnWOy2VbNcHsGPp6TWBZZryFnHwowGnPRnuWmfOE04Nl+bATyApiLyotadhuvnJ8F0FPHe32I68R8RjDCA3SUimxqv2Sv55zReioy2IAaMp7dBWeDuFgZe7Pv20cl7s/LICQe1WxYLgEQQTlmv4l9ROAEUJbsRQBE9tj258Hz5TNz8/MSNSKoxh6lGsvEBkRtLsexZ0VrLAAl44z3j/lqb/n1+PEjm5091xLE8fIXF4NijWAnsH1kwBUk7UopkwjDA3YKAWZ+hx3AvktIqacgNXn2Z2phUeLFdh0cIoi0Z8PDI7rHifHRpK7RFNC8dPG8zoc6/sSkq7byb8A3wHpvb1+2YPnZisaCQjAU+c2tDRXyAusogSEDSzDxww8/0jOU8FBXlwAeJRQf3n9kB6Ujm5wYU/BkZWnJfvWf/rKYVcX9A+vp7ZPybfmwaBOjw8n74srFgOc7d+7axYuX5JNsbm5btXJk42PDClAQIOA61PbjV8CY4ov51FxOusowzydKee7fv6/xhq3Q2kY7K+n/HDT+2GPYAzieNco6CV9Cz/jV3LvOUZ0Z6MxAZwY+fzNwWsazbA48o8YT4HnjxjVFO1+7eUM1E0REyfrt7e7Z1iYGwbzOp9G056vPbWJ8otUewAGhb5WiqyEukKioQjfB6VZmseJ0FwzXITUSGO5yyVC8g+qkTCHiFNA32XoFilw5lr6RGD2v4/RodyjmAQoVyRTYxLgf101GsX+otmKM5Ygpo+cKrYxRzl8u51m+nh5lGw72ycIi1kFGw8Vm+AKA4TQ4BcxbvDj1yftOegTZ66zIcHrW07OmRJDVjiTJrHCOoJRFbUhEwXFeIsrK75SJTSiPQbNFmRFK6+DwsB0eHGq8OFEIAWFAcSoi+0cEPAVdttHQcRhNgKTAJfWZAuBdXm8o4O0gkedCz0DPwB5afx/ZRqfkqlau1lDPTHcYXaVSAi+IXhS9VoxAw7RaAuxrfnGGcCYINqyuUqfpjvTTp4+SLOKA1Gk5N387QDhialyiKkTm011Zy2VyMvp84by1U/+OFYrpA7fdAp7MtQcoXOwj1Ja9XoesOu1kcsp0kgWChsZ8Pnu2JCDKf4tzSxIc4T4fPnokytiZ2fO2u7uvLC9OGmM+PzNmPXkH9ajdOtUWwO77xCdRbcPxfgFgdv1sgedJ0Blj+zTgedrfT7u/lx3X/vsAwO20TtblQblqj5/M262b11VzRk0709wCJqjKVlF4ZX9ydWvWnzJV0ORDNChhNQTIjHc76LPx77i+MvyqDfSvyIidtAQBbPl9sDRwNFmLrOHo1wnF88nTJypT4P1jD0Ah+STw1Htp3tqBn7mfCHZFNlH3WDnSHlSuNyyT83YqiDBdPD9r6WbDenJpa9Y8g1preK1qUGcjKNMOykVlT8SFOH/7czxJtQ2KeftcxBjjmUbGU4GqhDLM8UGX53oBKjM5B8XtokKxHoJm7OdAqTjpc5xO2UZSrsG8QGcEsAFMe/oKCqQCGAjUsUezV2ivT3otk7lkL6DuDholayWUZWO/gTXBdaenpm0/AZvR7glmDqCF58eeI1bG4aHduXtf9Fl+z94DI4UgQwBVvkdLlJaIXJJ5DrpyCPA5k8Pp0IDEyIp6O6iUPXnyVOUJbp+q1p3L+HuQSoldFArM2G0JMdGDsop6MWCIbHhOLB02rrt371tXyoVwQmSHtmuAdMAlwcvpKVe5H5PI0aqeHwGQrmbdJicmbWsbJWCClR5kIEDR20cAYEfjhbIc7x/7LXY+su5cl7nhHhdX16U43E0wr1m3Rr1qVy9dtq2tTSsjrAdbhi2zXrXhgT4vjTkoWSYRFltafKbeqU4x31eW2PfnLu3zzCXvJYryAHTmPQSFeCf5N8dyD7zHtG0C3PPcNM4MIlPjoiHjf0SwPMpqQnjRfQVnv+CTcL8d4Pn586U7I+rMQGcGXnEGAJ5d9GkD/FjaiuWGleoZ+w+/+3v227/1P9ji08e2sbZi169f1YZ9+9Yt1agUCt3KGJD5gVrp2buaFXr7ZWBCpc2pYhTuuzgBjhCNyKETlStVZdsw0Po8vcv2izIiCM4o29BN1DytukM2fQQSyBCJQqaaQ+oFobcCXh3YskG3Ox/haDkodaGMyIJyLOeSgUuAo7IB6q0YQJLcnFOOiPRCRwqqjRpI03S80CPKm2rEUMFN+otG5J/rQCEO5yscVeaE6LMrUXrPTowz2VQcN6Kq4XQGSGa+MNyMF+PEF38jao+Tomsl9aX8+4A6k3pDkV4yFxhl5idEKLg+40aMRw29E3VefgeIY242kr6rka0hIo9gkfp4Khru8wNQxUFSS5aKU/CgTLlDj9FmHjIabyqTkdIi0WNUXtudTsbPvUFh5B4Ad6K0NbxHH4GErc1tnR9Z+idPH9uVKxfxIizfnbOjUs1SltY9YuzJ6OIkhhIh80eGAKpt9ItjTvhdOAc4hHrePT36j2sSGGEOeG4jI0OtXoC06QGE5nPdlrG06Is4W/T++/O/+Cs7krBTWQ4b6+DcubN26ewEqTedE+DJ86R2OIAnCaHInLdUZtsVhJJ3/LSM56u8/i8DBccA0tuuxFd7tq89c3UScMbxpwHF9s/FuxDAIT73smztywDsp90rPnGpXBPVFtpdLpOyrBxYX+s8D6m/Zp0+t3/g/QsjSxmOfDtFNQAlx0RWL1gU4TgGK+Fl9xMgVMG4tr0nAG/UhLpKs9NVFfChL2GXU1ylKl3xPsUSJ2mgHu4BIbzTAJ5BfY2sSeyTAE++KnWzXE+fMp9Pkoxno1q2bFfTCpK27dL+HNlbrhXXjP2T5yNl6GpF71rMB+cPKiFzQWaL8SDi9DKqbawNz35+/AnHnLZnj5kb2BhQ8wPMtWdo+Zm5BGCh3Ds9PaV9FKo9wAvQ4H00u7Vv9Pb32cDggCjyZPkQ2uXvnulE9MiF7D66c0f76cVLF7X3MffRxzrUjxlnnj6a5bKeicShkj0u5pJ/B1tn+TmALNWiZrJW+A+bAMCl/hIAw3kAqzHuAHshphciesxnZNG5DnYFUTTGzd7IvPA8f+ELb9r7770rYb9YvxHw5DvCVuggfHT3ns2cnbVHjx4LVLGnLy5RLnFJAmsAVtnnpOctYkJsXdjK87PnNE9PHj3Sd+ZoYmJMGUUUaBcWFqU7QMCOdULvagLdbv9cEyK+sF3cC/PiPW39b4NDQ7a2vStF2v29XafSplNiS8EUwAch9ETGM91sSh2Y58n8kbFn3Ox9nJcgtM+Fi3mxxrFHrGO9O0nruAhmcg6Cr2JE5fMtyjdjC8EhUXIzzhITBbnofg/rmucU14FirOByosSvoAd6EJ+26XX+3pmBzgx0ZuDzOgOR8QRiEdHeLdWs2tVtv/v7/7f91re/bXOPHtjm+ooynmTIbr32mpWPDmUgcYz39nblBJG1yWRydlSuic4qqlMOQZ+CsngYO1p5IEm/f1CybHfODkqHVix6tpINFqfca/yGDaGI0uGRDAbtJ3BSyFQCOtXTHKGExDHH2aJ/mJyj6rFyH5t3GHXGEz+Ho4wxxpiz0Ue9Z1C6PBtSl18UTiHAkEg5906TdO4JB2amTcQonOgQHglHAhpWtEtod7i5X+Y1ouMCOd3dVujx1gj83WsxvU4MpyhqBjFkjB2Axv3F30RHTijC3N/T+Xk9A+4/QCdGk0wmIMtBI9nZqvfWAwTW6mpFItGcbF49WgfUvzRtO7u7Ao2MixYzO9vbyoJDccVA4gwFtRhalGqZEGhRGwen6eLoP19ds7GJcRnbHFnL/X1djy/otzhYTrfta7VP4V6JstPWgrl1qi4qgDiJBQVEqlUAL/VUTTlVaiaeCKBEhoTfOY0SkSTvwca1OD9zFM3bQ/jDx+QCLi5K4n1ZuWcovtT7XblyRUIv3Zm87pFASPHg0D786K596Su/aD9670Nb3dhwKlezbpfOTRl+B+fIUfuXSim6j4OjVhvJ2pOTfaKlSvt+8lkDz2Og9NMHnqeB1M8aeHKNcq1p9x8+foFqq7YOQXmH3i4qZc0ODhHNajhNcGKiBbYiCMD7G9T3AKXtGc/YX4KN0E7BjXsL0Bk02qjlDMeZawWl9CTwXF1btaHBIQUAcYDJrsR5xFYQHTWjPpSxZiMrGffLd84P8IRtQqYzm+8V8JybW1BdfZY+ntCS62XVlLI/ByAXYyEJ2AW7IgIyZDx5NwKct2d+Yk9jPIMD/Z8KPD3Y8XE3O/bZF7LdXV5TGhnZGGvst1F6EAq8vPOh2srfQszFW28c+r0m4mgCIFUHUvyNnq8ErbgWQTWMEZ8HDHKP7P+0AAlqsAKS3T0KzPHcAIvsMVHmAQBjr2I/5l1f39jUPhHrhHtg7wmKLgFPjiWbGgEA1h3joT6Yz7E2oh6WtUyARTRhhPx2dwUSmUdq0wFwzAf70fPnz5K+xJvKxkUbND5Lxpd3YmHhmY1PTDtjIJUSKISlhB2798CztbTo4t8EjJk/bM7w0KDaGF04f8H+9E//q71++7aAK/Ozs7OhWtW/+svvSzQOVVzsHwyTt95603b3tmWrdncAkt7HmWcF3ZV5Zm64H+Z09vx5ezi3YF2pjNGXBWEgIgezZ88YuhBoSlTrDTFuygcHqv1k7kRrhRGRStvI6KieM+8Rz0r9TNXmx3RfgH2pSqNWv7SkeUd0SMCzt6/1bDkv88uziveG3x0cEix2Ox97i9cTH9OkeX7YdcSUVDbSRDwp2wGen1eHujOuzgx0ZuDTZwDgSWtwiIw4H5u7JTtqZO0P/vMf2m99+zdt/vED29pYtes3rjjwvHlTQhYosUHFAWRSp0nmS8a7XJcRAtRUqsiv9yYZorIdlWhXgOR+xWrNht17+EBtLFDCU62Kaqzo5Tkk4Lm+tm5DA302PTkhMIYzBYEMcEPfLXK0IXxToR9dWzsCNnnEj6CmMW6cDQwrzhZAt53ahrHhmuFQMmuNOvWnKdGrsHbqK9eVEtBhrJyXDC8GfHKCzJULeURLDgwSgIvvHFOtVW1nb0+RYOYvsm8YS4wL1+bzGFHAGm1rMKxE3vkeLUDa65uUnaGGc3lZ1J9wrDiPmlM3GqJojY5NaNyTUxP6HYqEX/ziF+SAcF6MuSjBauqOwBCgyccD3QnAjPHrl9BBRf3ihkdHWjQ6nICV5Wca5/YWzb5n9bzkeELN7epSH1TOqVrJA2p9ywKym9tbAq8L809tbGRYv8MJY+6C9nxcJws4S9vdO/dsbMyp3IyL3qxrax4cqVRdJbBSqVuzkZJDECq53hLDBWWCSkmNK84FjnI4xTh0OGo8OxyOoFoiTBXzhRNArSnBCNY6XziOqD6XD6EvErToUhagfxBBrEHb3tmzu/fu2cDQsJyxvu6MAikSaMKZQECiBTyPqbb/kMCzHfTJuUddJfn6rDKe7dcI4NAOIH4awLNYqqhmW1RblIMbde8nCB0O1kOtbtkcDeCr2rcYA+9HtDXgvQyHkHlQBisRGInarPgda5LPBhXVafYeGOL9ZT/ifGTLBBQrFTncAZj4HoEmxtEOPMl2PHr8yCbH/V0WsGj4uxrjAXgSCKSuWEyGRO2bx9gOeDk3Ym9QIyu1psSFanWzJ3PzdmZ6ynLpLsulmtasee9PSiHY93hPQmAo+vhqz0xoxSTJPVPptEeO5+eg+0ZNOyUTn5bx/HGAJ5kq9lr2cuY0xhjAk+uGKB32QcJMtZrXs09N6W8BJHiXh4aHtPIBQLEHk+3kP47FNmg/TqVFL+Y87DchKnX79m21Ygl1XcA7a45MYNTjs48Ek4X1wZjU4qRKv1iUsnPa2wG0gDmO5RoR1OA+AYKAoBDWYQ7Ub3N8XJ/19iz73jM4CWABkqAPAwbjnr11y4gV93a0NtVC5Pp1BYJpQUKZxfrGup09c0aq9V1dXjqiNb21ZeubG/baa6/Zn/7Z/ytQ7EB+zPoKUNVTUg1G6Zs5QIjrj//ov0ih2OtTd+zZ8qLdun1bPkKqK23LKytqF8Y+e/bcGctmYSrVrXxYUrCTL2o52aOdUVUW24pniqjRzsGR6MDF3R3b2doQ3RYKOeD5qFy2kbEJlXvMoWZ/9UqrJnm36C2DoDwTmKQX6AcffGAz09NSwyajzn2qxCcRBeKZcX/MqdSJ950phD/As+D3UG35W7wPsKoo0+Ec/D60GVjzBESYWwLyBCvc3/GgMOutk/H8dN+2c0RnBjoz8DmdgZPAc3u/YhXL23/8g/9kv/Wtb9nc4we2ufHcbrSAJxlPd+6hbbLpk42ERkQWq3RUlxGhtQMKo0RMMdoYUaiGXUCRVNq2ae1xVLIhCbnU1L8TSfZeHKmmWaGv1zbW180aVUmgQ13hOgBNVUzRaJwawi5aFVQtk+sW8AQMspFjqLk2oAHjilHGUAByw8nHMAqINuib6a1Yoh6Kvl51hDeS56bqxq60+n5Bq+XfOCR8HmNE/V/QXJ0W5aB0YAAaa8WKBwe6R2ho1C26QwYIdwcVmIHTsbK8bI1qVbUuGCjOz3nDYWh38LgOnw2nDmeI4yJKyt+8Nx09T3uktIqjgkLxYckbWQPmodNGWw+y11EXRbQYR9yBd1N0XVRw+blUqbhowgiiGxkrHRzIQHI/iFhoTKqtgYoEvZkMeE6Z0/UN75W5VyyqyTfNz/sKOUnlh5PYTtPjnrkGFKutTZp294hm6xlUnGCc4bINDfdbnsh2F/W+DNuBO8Ybyi5gnAh6gAB+npycEtUWRwNnjvkiG8Ga4Tv/xiHE8WaeYp1w3cGhAYF2rx/zDBlBjYmxMQGZDz740M5fuGC9ff0KWgAa/uIv/0qZEhSSMzgeeRQavWaMLwBpCFVFRj/xOF5YA+3byWeV8YxzvgAMP2Pg6c7Tx/tW/rSB50G5Zkv0/ps9Z9k0u1BTmReBa9WeN6y70OsCHikHclFzFZkxjo3a6xACa6fXxjuqeugE5MW9Kpud1Efy3rJWeK8j2yGGSBvdPzJ6J4EnDrPE2bpSyqCoPUOZgN6LwJM1hAp4gL9gckTGMzL/tbqLxqBmm84X1McTFsfVy5cFOBuVI+OVYn+i76y/hw42uGaASe4vft/Gzm7Vt8b1w1FX3RrBvJeo2sY+8OMAT8CfU2mP2S0RJOB8jNkDSd2tvZU9E/DH3svneC78HAqknI99HLAZz5S9tFpxISplECsVaySZNvYLglPYHzKeAJIIEFKKMT46qucetFBAjETTcjntQZFJ29jaVpAN8MjYAYpQY9mXGBPnZf6pLQwtAz5LPSpADiDDNRijMqvlsj7Lv9nXuE/GB2U31ij3TUstgO2Xv/Qllb3s7Oza0tKiGDCcc3BoULWqZGSPDss6lveDQCR2gT32+3/9A6nMcl0UxnnOKNhDWebNX372zP7Zr/0z9QJnHOy/aqnSnbFr167bH/3RHwuYIzDE3ECDRr326dPHAp4Hu0VlFDlGPZLn5jwLWijYxOSESl5mz8/aX/z1f1MwO5/LKKjZ39tjI0OD3gt1a9sQuZPOwM6Ovfn666rTZS4JtEKtRn0aRg7zT+s4SmD6C1B/ne7M2sE2sJbxJULZmvdgoK+/JcL1gx/8QD1TmatYm1KsrtEOye1OZOdjf0TED9Vb5pxyojprrFF3xfuMq813vjoz0JmBzgz8XM6AajwbVcuQ9WqmbO+oLuD5O7/3fyUZz4e2sb5sN29eTTKetxKqrSuXes1c1vLZnAxlo4kDTZYQGqtnl3DYcW5KZDwrXtS/s39g3WRN0xmBOIwFtYgIFSDmg/iQKESSoKy36LX5bCYBuhnrTtRWyRihxgjwFGUllbLVJJIrafr5eTkT2zs7UsNDkAYDzPklyCMA644h43WqTI8azWNEqFvl3jDeRI6pP0UZEccOeujYyKhEEs6eO2f7xaKcBIAVhgZDDFUH48X9AjxxMKIGFbEAHKGo92EcW+vrMm4YVWk2IKZBBiFpwxJGh3NGLdHyyrLuzZX0em1kxGtQiISfOTOb9Dxdt6mpCUVgMfQ4FgAqqKlyjJ1frHWMqp+apSdiUKgG53t6FC1mfpspr3edmpiQgZxWVH5VwJkoNoBW+IL6Tpz4Wl3fmb++/gFlac+cPaf7E0W3i9YoDvwjEMDzCQfZHWj6iWZs/umCnT07q/nFwWZ9DQz22dAwtKRcsvZIQncpC4mDEg5h9FVlfkUVHqEp+3M5azwTnHmAKs9weGTEdlFvpOeaMhq7onPhZDBGrskXEfmomWNOoJQjwPHo8WN74403LU3NbsXbyXznO9/V+TlnLp3V/HPfqlWm/lVA9kWq7T8E8NQzT4RzjjcyMp7H//osMp4/K+B5WKmrP+VVlC+tbrVyRXNNBo/ZdhppTnXLI6OelQgqaWTygiURoCicxagZD+DZDswi89fOpuDcURcaQRU+6wEMp/G+DHjyUonem9QHitJaq7folieptnF+f76+73FtAnR8ATzZ218LwUsAACAASURBVGC7ZPK9Vm2YajzPnzsrVVtDWAj1ZYTeyEQlNfGsX8YRFHVRURPKYLRQCtpwMBeCchu1gwRZPhV4wv1sR7LJcoz5aQUsVPax54HLVqDK+60yjgC87I/Yq9jred/5G2DxWIWW/tBr2m849piuWtT9EzAkAMd7TvALMJAjqFiptNrnAADffPNN0To5hvlB3I1gLYwX9iTNPyI3de+nHBl29b5seEBLdfOlkv4jg0o9KvaJPYM6SMoMKBVgPjzg4aySyLzSMoa9mIAp9oovABr71Lmz51QiAJjk/KiDb25tCjRDGQWgcZz26jNnND7ug+zd8vKKDfYPthghZAdhr3z5y1+2h48fKku6ubku4BxlK4x9ZGhIQejXbt60d374tv6Ordzc2raNnQ0Bz7/+m7+xq1evq+0X94TS+dj4iP3Zn/2ZvfXmG5a1tO1sbml+rly9autra0m5CaJCYxoT53z6bEWU2oHeXtvZ2rRcNiXGVhFV28NDF0GSQm6v9nDed+ylAGWhR0HLr3/j60Z9KkyVoYF+66rXbXJyQns4z4n1zxyxDnnmX/nKV5zxRSnHUVlzhu156623VB/rDB3v26xAVMaDlmRWsZfcb5TpcP2bN254+ZHKTbqsqcCwpBU7X50Z6MxAZwZ+Pmfgwz/6181MV9OixvOg0rSDasp+/w/+k/3Lf/EvbGnuie1ur9nVa5fljL92A6ptSUX6bLYYPqivKL5KFQ9w1Ggqs0WGj2PIlAEot3d27fDwyJXw8nnRadlwM4jN7LthjHpDQBRGt7hXbPW6oiaIxtN0h8R5OYTqUkM5Lm1NskY0hu8taIO+f+++Tc9MS8zg3v37LWe/9v+x9+ZPkl3Xnd/JPWvfq7qqN/SKBkBiIbGIIk2FYjQjSzEOjcMKklqo8S/WP2OHF/1uT4RGGlHbUJqwx/KIipFGEkUQKwmgG71VdXV37fueezo+3/NO1kOxAXaTQRGayEQ0qirz5Xv33Xvfved7zvd8Tw0KrXvtaZvnrWy6MIeMvrY2Au6LWAiAeXAIylVGRipeURZ+2s1GqzIDDT8XmzObxPy9ewKhAL+rV66I8iZDrY0Cq9cBjNwwgJFyRtV/eYFL7hkhHeXFEuEoec4gNeDoU8/HBKxklFuJB573oBqhtOs5tZ4jhlFycLAnqjCebvqXc7O5MZ5SGpTiZUO5YQhFQX3lOkTpMFBVPF0Og1ZHGbeM+jBR3CT31OuNHemez587n0QCPULENnl4dKTrsTm/9NLn3BBM8sREMcxEDVRX+I3okox/6GkJKFpa2bCpyVMaM6LC9x/MyxPd39drI6PDKhaO44K5BJCYnb2rqCbKk6LgMceSuoiq4zl5yhDy4DP6F8oYzoKo/xl1PAHlgwN9qfIUHqHiHMrBSQABc311bdNWVpbs2jNPW4EkuUzbCnipM3n73rvvq12nTs1YsWRqOzTtghwmGcsJrXs9VcCFG84+DwPYfBwVtVMM9DGWIj+XH6jaeykFF39f+sVPJNx/MpL5se080b4AKOk2PMYtPNEhlFN5/8aHdu3qFeXY4aziWeNeBZiSZ437xuikLRFFjJp6PCe0NQDUSSB+EuSEoR5gO5woASwDaArwR+F42BvJOhCOAFITAA+iqCZpApyT8wfwi7UMg5b74xzh3GIdVVSl4I41zyf1tQ+GQrNp1mK9KPUJgAI8J8ZGBTzRFeIn30XTJUBk1CrmHuKcUWsUJ5nmldZSf5b1Alwn5a30earubAxmAESfl67kmVN8Ok7h58rmKGPCEgVduKU1grUPOivMAq+t7HtRnIv1GzYO98E6wHOLKjvOMFIDxsYpYeIOT15eNqy3E5lm3PnMFVQdKNI+9jaAK9eXenexZA/u3xfbgbGjBewb5O3DDKHPcYTSL6FMy3nifBy/s+f1O2HnQPEnr/dnf+YL2l8YT8aY/kHkjT3EKbqbKk1y5cpVsYAQ6YFdQ/QOET8HcXU5MXHAQe/+/nvvq24zzi7WGeq6InoTOaeR7xq1lVnzvT52VVF3xoB+WVldFasHUSJU7QV0qzV3xh4cKidzdWVRdTh3tjbt8uWLKgN0dHAkJgsOvrkHcwKuKsGltnjqTZQ9unX7pl25fEV7UeWoovJrV5++qn2LPmHtpP3rq+ui8m7t7dv+4ZHlO85MBK16tWZzDTl/cGhKhbel90M4iPEUsOxxTQXAN8BzaeGB9r2f+7mfU1Sc43jOGAs5rAc8Shu053/49rft2jPPiNVDikowEOK5hckF6HfGTS2pcV7VeqQ841zOqwU03GkLFX6a2qhPtPp1D+72QLcHuj3wKeqB9/7v/7VdyAI8PcfzsJ6x/VrG/uhPv2m/+eu/Zg/uzdrm2rI9fe2qVG2fe+ZZqxyxsHqtRLx6Lh7gXmQ8sbww4KmVVS57eRS8s2zILPjk1FGSI6habLqUTnFKLPSzuv4G8OTy5F1VrVarOEUOMZa+XnmnCc7Vqw2ncNaPRIENQEkOFXkmLPB4DvH8suhvkuCvkhilTs5nKM+GQZgWy1DE9ojckbpNIqG+sSGgx2aD0UBUDA8252MTYhPhPBgR/E4bIs8K4ZwAKLQzjBx+x/MbLzyufIfzcR9SvW04tYvvi9qEkqC1NBbQeaH6In5B7bQQ46D2mNP6Nm3q1ESH6he5ZGkDWkZa23MygzYHgPV2YkA6RZL7YtcD3GHoIOoTCru+ce8J5If3NhSOb9y4IXpSCEAE2KCPMIgEUE/U5osoYkSaMBIOj2q2sLRkoyOjMuIwrHZ3tmVwsnlHxDDEfaCJcU2MM+YAbUasgs38ISqMly/ZPRlo4zIcoL7Rfrz9oRYpMadsVlFw7pF5FDnBtC0iJcrRqTft5u05KTHOnJ6yYgkHQE4GVMYKduvmrFUqDdHV8kUcMuTrQEt2cSEvvOFABGMwqIaiqH+CwNCTLilxrjDKT4K+GIvHBY8BrqIdPxg9/fgW/mMBzztzc6Lf9/e4eAyOLCkRl0qaQ0ODyXOWiHqRHxfgkmeSMQ+xGJ7FWGuCbicnUeIY4vnlGOZGGJscH2A2oqaRL8liFoCH/uB5iGuHSq0UWhPgFutI5I9y3qD9CjTX6nKk+LPuZiqlhuLZZp323G7KveT5pEO1nbs3b5NjY9oTygBP82MzOS/zFHNF8zX5p9rHobyb0PVjbsXciLkUUd1HAc+gMMdsAahSj9fb72uQ/uVctEwRZd2H1+3Nk2+ZlK+JecV3o0/F0Cn1CHwFEwUQx9pCFJI9TWuhgDMR00yHXp9+JmJM+Uk/46Rh/I4qNc0tGCgvvvQ5ObCgpfb09cpROtjfr4hZOAbCAemRVI+Es8Bu7GxrzUDNHacgtYM/86wryovuDA265SXIALesrdwb8wDnHtHRyC1l//P5lnEFZ5X08rWd0QUQeRRzUWs7YJuIIf1AjmrkHOOsZC9ijrNXE9UcHBjS5+R3wmo5d+683bp9W20j+jg+MWkPF5ZUbqvVrNrExKi1GlW78NR5293eEejbWF3XWNaaNXvm2We0r3JOORiSfmFtf+utt3T9fIHndU8es2efpeTMkTtA20S2yRtu26mpU7a0uq7ayeyt9AHPL/fJPeEo5f4ZH37SX8xh9tvoS/YMwDnv075TjFvOI5X0TyilhzMZKrFHmD1fnz6Hysyx2AHsKXyX/oOWS7tY95kvly5eEvWW9CQAPc4G9jSfg17sk5JjK2sbNjXTBZ5Put91j+/2QLcHPkU98P7/87+1oVKxzNcFPM32OsDz121hflblVELVFoGDWuXIgSfKp5WKIp4BPCOChsKd19XsldQ6HleEakLRFIQQdDY2y/5e1G+Pcw6JvOFJzuRcwICNq7fMe0THvAOJnh7uH6k0S7aQtZ6+HokGsDnjlYx6jIAFNgSV+CB6kORasbFybfJlMCxD+pzNDo+vC9FkFWVQza7+fikYstEA9IiAKD+sVlc0D1VTfkJfwuMKlRWAxIaCV5bcrFOnprSJec7rgfqPf7zHT+Vs1evarDg/98CGFgW+2dS4hmhV5KSi8idBjRGBw55yrw0NDWvjA2TR1mIJY7GhzZfxC4OM63CukG8HYAGCoHxigYQBh5ECvSxEQTQuSYTIc0gdNNPnGC8ANjZ2FDNv376lfGA23hBXcXqZ1ziLnCyAYBjO8XiEYR+UPt6/d3/B+gYGVHuvp+S1CfEGs0lzDaLAohHKQM3a3Nw9GZS0K9oZVF7VpBsbscXlJYHWKPeD2iMGSABPPmPOIJLBODgtbbKTjxrAA0MDWvbtO/esVC7Y1va6PfvcNRlDtGlocNTuzy/aO++8JwOofwAKnlPTme/HwNOFhVzM1sv6nASeTwIITy43AQrTQCDAxEnw/yRL1Y8a8QwQdhKoPKrdT9Ke9LHbewe2sY0SKWInfUnUk5JNOMV6bHtr0wYHBvXs7QMcknnMOsDzFYCHsWYOCHAkICVUUnmGg7bJT47jszCiOZ5jWGcCwIXYDbm+GPMhOESbYv4HPTaEbMIhE/0V1402cg9EjGBKuOHuKQ9Oq3UHBu/haPJzZK3abFuu0KMcT4AnEU+SIMjvFPAkQlr0PMf0OIfDiDWEe+XFepEey5Pf6Tg5jsubdoYq8to74Jb533HHHI8oDA7yERU1zpiRE6d0jxTo5eiTDBP6mz0J1w79BpAJKm5EpDs06AypDC4mxzHRd5GrG84FvreztS2nH+wYB6BHikYK6JZ7BOjIKW5LqA1nqjsuHPwd15MVIK3XLYuTIYnWQgNlPu7t7MjJydjh7GWOTJ1CdKeoOcU+59FsjxazhwBCvSzUjubh9vauTU2fUu1O1iCcbwODQ5rjoewLS8MjuS7GFGNCtPXq1av67K//+q+13w0OuDMGQZ6eXrQIsjZ//74iswjAae1dWnEhwN6Svfbq56Wce7i/J9BF5LJK6sfwKPkuUkynnZrDCe28UCzYQP+AnIKwirZ2tjldR/EWKizMJp4hRAHJs8dpVG+1bXVtQ2Mczyr3A2Bkrwt6OO9F/n/k5vIZeyOMF1+DszY1NWGlgtexpU+xCRivKA+EHXHlyhW1i+OjlA7Xoq8AoYwZe0vQ9N1G2bfpU1MaN5xE7AXK9V1dlZMUxzvPFCyrVianWtDdiOePuhN0v9ftgW4P/NR7AODpEU/TQn1QMztsZO1P/+w/2Fd+9Vft4b0529lat8tXLqpm5zNPX1OUjTIpUGUCeEIFC++6ku1r0E6GteEBBgcGhgQ8EZRhFyYnhOT9ACNsyIBWFlk2UUqUYHBXahQIJy8FRUBq7+FdhgbH+1nLtJPi6NZUjUcBrk2nwKqGZSKLzzkVfRBQcYMlNmiAhHIvEmpXfBYGAV5lNiSkzPv6Ma4yEkQgAsqGffrUdFLbtFeUUkUmEzqtztFuS/l2d29H14ycIehYeKDDyIR2gzcakR7uQ0YRQj6Hh6KTiZKbCJBI3KPmOSSAepURyHpdOQwRL3TuOSO7e9vuSc3lZAiEkE6a6uf33CG0dShyAE7sU3JRleeqqK0fG44Dz9lyehZ5kGzibMIYozOnqZXnpUuCXhR5bwE8o78jAh7AKGiN4UFmg97ZO7ChkRFRfgGDqoG2u6P8Vok2SUEUr75pzDD8XOxjTWCRseY7jAGGxdjEuK1vrH9EiOP8uXO2jJEzMyPDg/7CUOgn77fV0nv0I8ZJGPtOY6vZ22+/a+fOX5RoRK1Rsd3draRkDQJCRWs2MvbGG29LrGR8akQ5qcxVDEmAgCi3EdVJxkP5aCcinumI5ZMuIidBZgC/HyXKmb72jwM8PwmoxDXSEawnvWeotjdu3dLc7Cl6xJtcL/pf4K9AuQUvV8RzjpEb5ZiCTs38DAGxKM9D3ykClSrFwzMZ+aERLQpnS5wj2BWhWMvfgAQMVPoxWAnxjHGNADydXMokdzGeJ2ctOMV0L1Hfdlq+U0db5Gwmcyoinr4GZI3+yeTL1mhl7N78vHK2odiWcxkr5Dhn07L5YmeNjLEOAB11hH1eOrg9OTfSDgY+96z8j77cyejAVYa4gKdHj9I6RF5WIklbSHJXy4WS88aTV7QhwF2sNypdlQA0ziHQ3N8vUAcdVw42gA+OsZSgWKyX/KSPWVs6TrFWtCerPaBSrYgNAyW1UCrrPKxN3I8rV/vel2a+uEMAoZqqHVQrGio+JyovtghCfJTUELhiD0P0zZXXuSfu45j+W1CELdR6fe7ktQfjqPW8zTP2xhtv2lMXLiSlP3AkH9nklOddfv/73xeQCgBF+6IcCOdmnEkhoA+hpFIzE5Vw6kW/+eabNjg4nAC6LdkLRGl7ykXt40Q8P/jgA7t29WnRnKkRe/36DXv2uc9IdZ3+CRVy7hMV2e9+9w2dJ1/M27mz56SvAOMGVotU9QuIShWVcUA79w6PdF7OxXNH3ivAVXMveXb4icZC0KixV7x2Zk35tBJUGhoSyOT85ZLnR8ceyiDRtzh52VtmZpxlxfXCQcSY+N6421nb/fn3KDd7gdcX93QazkkJOcYT24BIOWr4CCWh0otCfRd4PukO0D2+2wPdHvjU9MC7f/4/twm65Nn02iaqLTmef/LNP7OvfeWrinhurpPjeVGePHI8ycdksYbWxKLKhgq10GlXLn6B0h+bUOWoqkLNULqg3iLeAUhhIcVj3fHSV6ta4EX3zGYUAcXzu7d/JOBJhLWQwzPc0AYADQmBB2wpGRg5U4SNxZoFXtGtttn2jpfKcGXSslWPvFRCGBFhEEYdzfBC+4bU455XcyEdKEkDQ0PKLwR8skFxL03EcxLaVxhiGC9sVkEtBZizqbtKn+cSAc7YIGkLmxU/aTtglmhbbG4RVQijko1OCr3kKEncqWgP7j/QfdEmvo93dH7+vuTw9/Z3JPQUAC6iMAHs0pTbYxqde3ahcZGrw30SKeDc0GkxTBAxIqeI87BBRzTw+vXr9rM/+7MCnJksSrgF9VmUjQmDkPuNAvfhbQ9qYswLxodx47oYdJNTM7aKIEizZYP9fQK0eLxROeS7HvFEnXZHoh9cA8BOX0eeEg8f4y1V0KkJ29re6tRxjQguXmyMlACezHH6kHZGn9Muxk01bRG0WlmxhYVF++zzL0icBPEh2oahODYG1Rlwk7P9vYp97/vfs1MzU9Y/4M4EAKcivuR5kq9EZCqMb0WpPkq1TTtHnnQx+STgeRIwPMm5f1zgmQafj2rHjwM8SSOAaothCNVW1FQZ7z5H6kn9R/oGtgbzLVgHyidP6sDGM8gzw3yLvC6erRCw4jmIUgo86xG55HnyiJvTb2VUHh7qOcNoJQr19NNX1eW8x9z39amlZykipwJknZzUj+bn8hl9Vzk86uQmsp4qDaLtgklxfmrJOo0+ozqn2UJZ6RZzc15Opd2oK8ezp+iKtRi9AbRj/gUISwNP1opoR/xMG/sdp8kjIp5Rszgd8WSf4YUTLt5HsEv9A21U+axVA3gqKzlx3Og7SU5utJf+H+h3HYCI5AXTwtNEvI4u+JX1A0G5iHiGQ4wxw6mFky9KNQ0PkutH+amK1kzWlOmZGb0nQRj+oy0J+4XxiHU4aNKae4DHas1yKrPk84M1hDacmZnRPiNF3KbXq37n3e/b2bPnBUwjDYDzxDmZk3zG2qSSPfmCIpKs3cy/oALTt0HNBXThWCNCx/yl71gPOS/XZm4D4nBKjo2Oqx3UtQZ4nj17zv7yW98SOCMF5PTpGdvd3pICOPm1L3/+JWlEQFtlTSZKjbgP+Yvfef0t+4Vf+OcCrSjuxvgxt0KZnH00r+KyZqsrK1K73d6mvmfGhgb6vfZ2y8V6jqo1e+PNt5WTyj2k6fKuuPtUAg4RFPR8Xe4LthKvKM0TzgkxCwQQXT8BewUAD6ik3Ap9FkA9crIRROL4X/7lX9axr7/+un3xi19URBZnbjgAcHjAHMP+YV1SeTOpnHtFAOwOgGe1Vhdg7wLPJ9mZusd2e6DbA5+qHvjef/hfFPGUqq3l7LDWtt1q2/7wT/69VG0fzN2xrY01u3zlgjY2cjyp1YiCKZQ1ASZFJJ0ahtEsw0f5TRjkKNR6juDBUUVgiEWb4syIGIQhQQ4dCz8Alu9jiCPgsL3rhvvAQJ/hIy8WcgKeeIVl4LQSEAldOEedzR1tYlKTrVblAec6qOZGbbw0pZPrR1kVSZynpM0dnGKLuNrk/IP7yhkB8LIZAuo4JxEUPOQqp9FqqQ2SwYfqlcslSrO9NjJCzUwXwyDa4tct6hx4atnIib7heQf0YBwgsODU16SeaKJ4yXuALzYlvhtAOqIz/A1YYdPc3qHo97iMW4kkDA/rX3iw4/7T5RekdFmrq+0YvhhBqAHTt4w51CfGm89pK/fOxs6m+PM///NJ3iYGF8au56YG4A9jlb+jUDvvcb4Ax2kQEiCdnCHUHomTMJ6ABajXuzs7otpiCG5urGnch4ZHrVgsi1YFyFQ+rkr3eOkJ7t/BcK/VGjWVN8HDMTc7axcvXpIC4aVLFwUk8ao7SDjoUHIjL5W+iHlD7hBKlvQXhjAUMYCN13bdsrNnyH1l7taNnNdqo2pXrl7R3GG+Y6yoTBDRCQFPDGD/28czEVZJovXxNz/DKD4J2Dq0xh+y6jzquBiviA6kIz6fdLp0ez7p+o/btrjWJwHP9H1HNDE9h1BrfbC4KDBZOTyUmAmUfHL4eI9+h9rIWJUTaiXiIYADRbuTQu4YyzgjoBxyHcYx6iXyDGC885xxHuZj5JgztzFoMeYxWHlf9f4OD1W+RH2RycqQ5l4oTwV4gQqJEwpRFHLYPZ8c+p3nN8bYBHWPMcJJVi66I0v1kWtVnbPeQATFFXNZKzHSmasCns22ZfNl1fMEmJyenjbD0ZI1KxUy3j8ZB4Dp+RiAMnI8uQ8cLMciREl+aQIa0xHiR+V4Rp5jBzwmeeesf0QgI6DJnsJYUErj8uWrAgzPXL2qZ4hrBNBMR/M5J6rj7CU4eCJyHPeQnrcOdE1RM8ae8XMxNhclCiElpTKQX6haqg2BRkVD93YFlPv7B9VukAKAgucapgrfCcYE6xVtCWen6lG2vXQVQNNp0W0b6OuTk4o5Wa0cau/Y3aOWpEe5IxrpDmBnAnHuiCLLkQh4EjBlP/TSWNCWYc3QBtbIAF/85DvMY87BGgpNFAAL2FIE9dBLki0sLtrDxUV77rnPyLn84Yc3tX+x7zTqCBD62nbl8mU9e+S5UtKLbY3dDT2Ht995X+snqSU8kwK0xaK9//779jM/8zPaV1mzt3e3OrJn5HgCGlGuhzWCc5e1fHxs3AaGR+zd770n8Bx9zDPHPcKAkZq6tAXaSofB0UvuJfcWYoPMa9pC+szp6RlFJHm+aBf7SuSEhvAYY0N+Ju3gPOyJ9KHUp1vs15ROc2YFqrpLyyui+KNCz7PN/OV+AJw4QJiv0LerdeoM42C+L+X4LvD8VJnR3cZ0e6DbA0/SA1HHM9tuWaOdtf1K07aPmgKe//rrvyVV272dTbt0+YLqan6WAs+1qi0sPLTtzS2BjnHygfLuBXRFTowcFFh7lOcJ0AIEbO/s2sOFBRk7ReTGa6gDes01jzhkJWsOWBMtCdC2j3pfy0GbNmOMGjZvz7/MoWgr7zShTzcc+YcxGAZo2rAI0JOOGIVgSEQRJBKTFCBXNCQpvzI7N2e7+/s6N1RbjE8UYutS2NuUkRcghL4IgCt1S+o15jwiHO1hY8WQCToev+OB5m+81CcNofAAx/iWir0CNKIN7u3K84uRQDsEWAVWqKNJCQUH+RjTUaicz0PQxD3CB64omKj7YtBEnmtQtZR9CPg1czEfclkAndTxlCGfE+jnGhi2nu7l5xFlNAGg6ehB0AjDYExTBzk/Bj3Aj/lQqztBD+BJ9IB5AtUWYRiuXyoWvFSBQFrGlpaXVZaGYuRDCEqw+e8faKNfW1+33p6yDQ4NdIxAgATjGrQsF9EY/ki9whB5ou/CqCHKCx3sOKfMc4FdMbgpI5nSLThispm8APzfffvv7dKVy6r5pvykpKyKIp7MlQR4hiEZRjR/RxQ8DbhOgs408HqcNeFRQDDAZgCGx4k6ptuRNvzTbXhS0Hly7n/kfmTXuymWftbT939Qrdvc/Lzy2gD5GHRaY7JJHmBCveN+iXjq5+FhBwxwXozGiJQzJ+L5YT4ATpgPATx5jxcgU5GdBGjiCOG5wWAl35q1B0ofwmv8Ti56ACKVuhga0rlVYxFV1brX8+MVzhrmQuQnM/eVo6hjPfVA84oSKg0vmxTfJeIphkeLiGfrI8BTqQ7tlpVybVMaslRoPxp1D8cEY5kGnuHwYq7EepvOtYz7SwPPcKwEoI45L7CWiCs7iTYUcnNyALz55lv2xS/9N6Jpvvj8Z+WUjOvG+KfnGmPY14sKtfdfHBNzNua3/s5kbe/gUOMB4GHsGfdwTnZUjhsOKOkDahQzjrV6zU5NoyKekaprAcdivS41ZQAG6yPXZ9wiKst1cDJw/GG1ojnNuUhxASQhOnPu7FnNQ2oeA0hn5+7LAcsewBw7WS5KgDUp38XeA/BkXybaBsUTCjCgj7Wfucb+wHrLWhb3HGAJpyXv0/Zbt27Z+fNPqdQNY3t3blagG+D51ttva19CTZz0hF4UqqwtBVv2zjivSp4N9NvMzCnV1HzzrXfthRde0h6Ik8+dql6rmfIugDjsjkrtSHP70sWLcgrimMb5yNqPrYCOA6/xqVP24OGi1mjuiecIijB9RQSY+xX1vb/X9vd3RXMPRyjjxnjS/wBt9BGI7nJuZxy52Bh0ZH4ybkHJZQ24ceO6TU+f0v1yznAyxNzX2tFs2Z2795SKwbwIJXPZUvmcHB04dtlPK01yytt24/33rb+v3AWej7OhdY/p9kC3Bz6dPXDjL36nnWs3BOrI76GO585h077xJ//e/sff+rotzM/Z7vamXbz0lPL3Xnj+BVtfXZHC7dnTZ+QJvHrlsqi3LLBEdGELxAAAIABJREFUPtlIEXzI5TCmkUWH0pa3ldW1RJTGva54WjlWIgZJtIBcTnn8EVtJgCcbJqIg+SznJEfGKVT4Ssnx5IWh3mg5uHG5+2P1xbQxmgZzamcig+4quV4qIQwKjiXqhyohr0E25qVFGT9QeRwcmoGtoKOGEIF/z6N8GILcn6hy5KiKcuX5kZ7fUZKRKCCu+myuaMl3aEsY/jF7wpAHbOdz0D73OsYl1yMHxncldwA4bcxNtgBxYaBHGRDuHW82lGIo0BxHLhG0HjZ/DEkk+ZVHiipfqShhH/qG62BMQx1iA8Y4iZp4ynHJ+bXTwDMNoETVzqGKfJw/lnYO0I8YCWzsku5vE/eOUrHcoyvC3r51W6B7fGzElXdVHqCl71IugLmLocU9RMkeNna+E+JAtEN5R9euqc8YG1HzBlA/9SiFf9+NX8aH8zPuGC2AAwccbUWZeBFV8HHMyehBBVJMgHzO7s0/sAcLD+3a09dEE5MxnESjlNuWXCeinmEk0z8RGe5Ehj5meflRAF76VDH/0iAi7bR51GV/UsDzUffikcJPBp6057DWsDuzsypGPzY8ougJTiNof1oTRNFryyjFucT9hmEawi3MKz4PiizPKfOB90KAiGM5juc+xIWY+2FAh0NL6+bVq5o7U6dO2frGluiMUPV4bpjTlIFi3vNSPmCjoecbBV7mJMcF+ON3zq1o/9CQqLae3+l5nQJ+GQeC8fwDPEXlPQE8783ft+mpSSsQ7cyZFfOKvRua1/HdGOOYH9E3vp47A0PPYRIhjfsOw9sVeo/zMWNNSBvmWgckoBa1hTvkc0UjV1fX7dvf/rb983/xi/bOO+/aay9/TtHg9DyJ38PRxZj09vVI7CaenfgZNGSlZAjwOV0fwMn36Nf0d6Iv1AdNxKQOlI5B9JAcT+oUixWyf2Do5BJhJ7eRKCbghOuxJkQ+IE5c0a6h6zYamo/uZMrp2tTAJN8fcHh06OJ5m1uI8eRFRaWPiaizD/NZnI+/SYmAeUIt6/NPXdA+PH1qRtG7e/fvJ1FRp4/SV4AtACAvnCS0kWsoml6GKu73S61N3qc+NfmjrLXXb9zQvgHwnJmetOGBoubCwsNFa7UyAlPU8bx7947U6snNZ+3c3Nq16WnPq2e+BoOAa7K+8oxJJG5qQgwc9ih3CubVp4A3QOgR9VKzWRubPGXvfu/7An9Bj+UZg2JLPjXPlqdq7Fm5hxJXLsYEEGQOe43UffWjC4plrHZUE5ANMULGN5xNsUcAhsntD3FD2sJnAF/AbDjxmP3z9xfsDPWsFaXPKI1J0Ws0M7IZu3DxguZ5O1/WHr26vGRnT5/qAs9PpzndbVW3B7o98Dg9gLhQTiRbie0bdTz3qmZ/8Ed/al//jd+w+7N3bG9nQ+VUqIX4uRdfsv098goLonPhvezrpY6kiwHghWXTFd0K9dOMy7cDPNc3XY0VsEQkamJyokOBIQqBQUedThZp6HBQS4ol6oW2RNnxcirQvtyQB9RCtXV6F3mkjQ7lMKJnYSCFAUIZl/g9gCce3VA3DCMg8qmCPiXBEBQJ1UYiuU33HhcLNj402NHlYUNiMwolPa4PdYbNWsZOlDZIUc8YJzZaFyXyfKxoNz+JXnaMHNFuPd8JoRpU+wD9GKQebQXUE+FwsZqIukZ0JPKa+Bn3yvm4v/HJKYE62o9HPPI7uVfydZy2VxPoJJeSeqMIO1y5etUFkpIad/SR1xzFEPCcskdFPCOqxJwI2mBEPsIQZbMF1Ar0AeoyeWuobl9BdduIBiB2BdWW19CgF5AH4NNvKyvLMmbS/eDGxoGXwEFoJKG5QW8k9/LqlauKUPOSod6mrt6u5hzGkAS18k4nBLxCueb+MSrk8GjVvX6fwKvTt3t7XPEzyuNAwas0WvaX3/pLUTARDsE5AbpWTh7R/FxEx90BEaAh5ma896hIZzz7Pw7w/Ej0JxVNTOcaPmqN+WkDz8hZ1jxInC5E9O498LqGYyOjEiYhtwxVWzmcoDO2PM/t4OjIx6y3tyM6EpGjEKti3KUCnUTwWQeDUhdgjHNEpCPWo6C1h/K1omeFopQqoSsSRcLQJsKFke3qydwHeZ5l0fpZf7m28s9x4JFTn5Ry4e8PPriuckuU4uBvDGjaMaBnIw32Pg54urhQIZuxcj6TRDxhGnjoMe3sOAk8HeD5GgVQ4MW+AJgAXASY4T1KokTufTz/sU6kI54OPHmio66sig3Z0vKqvf/BB/bKK6+qRMYLn3lOa6HWRzkm/RVrCe1WtHCwX05PmDe859RhF0Vi/3J1WE/NAEQCIFhf+E4A2PQ5YeggWEfbYccw/6DaovJKuohUSHEAJjncTvF2+iUv1iPOF2rZOPT2K0c2PDQsZ8SDB/dtcnJCqS1EVnHuwtTge0Q8WZ8BR5wjwHOsqZFDL3GorNdTHh0f17qFA4x9mm008hjv3LmrNZ7IJiwOAF8oL4cj1SOPCzY+PmF7u/sOqCoVPTczM6ftxocfKhXmqacu2KWL562QcTXf+fsPrafcJwou48+cxp1RLFN+xOzmzduinbL2Ih7HT9gpnJ/1lf565913JY40NjpmxUJRYndnz56RAizAEzuEfqIfVtc3LV/0smmxJnFPr732mvJIQ0dhbX1F+1QAUvbuqM/Jc01tUs2JWkMq+q5zsGsvvfSSiw5KAKrqQoOnT4u1devWDc33cMDgvOCe6fdg8FBqZh5V4YFBiePhBJMDy9qqpU3/oILPXnzYoH9u2chgv43D/nrUwtt9r9sD3R7o9sA/hR44LqfStiZU2xrKthlFPAGec7dv2vbmmj373NMyhF75/MsqPTAyPGT7e/tJPhJg0vMvMJgkrqFSI24gEM2DapvNe71GDKnV9TVtCBgiGAnU7USIgHwOPIZXL18WXbJa85Ito6NDUsPDC1irYkiVPN8nyfEE1KmwNrTWJHp20gBmPLy+Y5QRcCMsyolEPgaLfwA1eXfNaTco91GTlBflS1wsp2nZRkOAOiJsknJPjEJFDxMqXgDjALzh+YwoLOfle+lolgzLyOtMohUhgLS3X7Xd3X3RRgGefFfAXJGEyA10sR1AEz/5bpQuCWOYcVOkgUhFQn3GKEPhb3tr2/J5L+viVOqMwN3NG+/rmniJOV/QbDkP/cLYunfX+zptUEYEOoBnOuIZRi33zFhGe/nJWOwfVlROBarV5sa68oag0lJOQfNkZMhLtBRzijouL6+I8sR3MSrDIA4jSgEzwvOKThbt3Xff7UQ8gypLVGJ9c0NgEkNMUeokMi1jMxlr7ps+2d/b0bWwfSlvg+GA4cQ1o1bcxYuXrZnN2ezsPeVMEwlh/hLpojUYmEG5dcGtYyWWdLQpDUgfBUCfBHie/H6I4oQzIJ6Jn1bE81HrqQDGIyKeetZTNS8Pq3V7uLSkNSaf8WfSqW3OTmCwmN8SCdrelhEfJXM4F3Mr6LRBT8eAZO5ipJIbxjqC4SlFzb09PVOMe9R85Tzh8MBg5ViO60OErVoXmwJjmPZgqBJ9hxrMi3NhlNfI7Uto86LPJnOPewXcRT4ijpleysRsbwu0kefe1+eiRg6ecDC5cFFL4kLHVFtUbaHaAjx7ChnLZ13VFkYEr/ScizGJiKd/7o4zV7t2hwn9GhGhWNOAsuFkC7ZJ2kHkEU9EVpxanPA2tAZRtghww/pHORDqSecyRHadDhxzN9qXjnj2DfR3UgqiP2gH4xm5ubQD5wTnghUhYZlWqxO14n1RmhOWDAJIHEMd3wCeiB5JFCyXlxMOgEqailSsCwXNDTk0EwVUHB2eapG33kFqEidORuXiNm14cFA56OyPROhR+d4/OBJwgaJN2+N+gs3CfAtgrXrYpDygiK460cMCQlA+aTs59ET8uD4gjJIpX/rSl0QVZz6yDvJM0Ebon0QFW8225vR9nDqTk4re3Z2dTcpRnbFLF85aX9HzpwGe06fQLuh3OnKtageVA8sXfK4QJWWdDiGheD7CecO6y7UuX3na3n/vA7t86ZLsDuYy6R44gUk5Yf0EvJ9/6qLduuMlTGIMSaHgmYqaoERDKTOEw1tllZJSKHNzc2ItMD4vvvii7pnIY7PWVB/A8nnllVcEYNk/6S9erO/PPfesraws6pllPOg7zsNngFGlwojx1LQHSyuaU8NDQxpvpbRkTXmwsDO4N+qI53uHZBvNTE3IGdQFnv8UrOtuG7s90O2BR/aAgKdinQ4896pNq1vZfv8P/9h+/atftfm5O7azuWbPPPO0aIXPf/azXmx9aFA5aGzW0JtY9JE0x5gRLcUyiaeR4sdONWm0qGNXVz7T0tKKFl9ASygDstCzIbJAY6w5/bWhHD6McBTwJKJRryk65KIJOW3o8p0mtfWiBiXACdyDAcOGhRe7p5damhMCrbxPDurhAQISXieMzZTvDY8M2cjocAeYskGzgfAdNkLawX1yfSTiMUACjISYA5sOv2MQYBytb25KlIdcHxWFbrfkuRY4A8ioflnDcpy/UJTAjahwKfpviNrQb7TDFWz9d67D5hxUY8+zdA985ATK45/k/ATQ4HtsiNRTY0OrN1u2urFlm9t7Mpr4/oWnnjJ6eW112c6dPaO25wv+Wdw3nRX0QkUS5OX3gt7cR+R5BdAmCkAdNwd4DtyVQ6rjm6o5B+2JggqAPjzgDxbmZYAyV9ikQ0k0opaMkUAHxnS1KmMcY14b+OGhqF39A67MyHVyuYLUAgOkkLsUwjGcnxyeyGuifdGnUYInDTz5jFeAZgQsiHjgoMGoo6SQzxmM8Jr19vdqjpO3ROT46tUryfyCLeA5uU65PY52ygBPSkmEkRk5snjKI6D1SVHQj1sKA6Q+ymGT/s7HnTvej2chIqNp8PujgOMnAc8BOKOf4icGN3m+kTvtlNCCR8AGBpIyOw7weJ/INAYqzzuGYsyzoMPHMxYlgiJXL9YI5gXGNJ9HzjLPSoAxIkbMbf7m/FyTPLKIgsWzBK0vqLsRKaE/uH44BIIGHYCOtSCXbVkmon6aFg4402OscQJ4WlaAyQqlpI7nPTtDBK1ZswGi8C3yxc2aSRCR6zqYCWDkTiIvE9W2VobVOGrQeumRGJeYGxFpPDkXI8czzi9g3NTZPsICibWV5zDWs0hPiP7g3JGuEKkXtDPKVwEyaIfEeqpVASyuz7hEe/k8hGGirTGe6TnWagDgYaE05GiVwvfhoc7lOX4liZihXsoaz5rPuMdYwozAaUif8nmp5IrqsbZyn8ytYFVoPyWnmPrDVcqQ+T8AXtQ3Df0E5tVQf5/ADOkr5LnDYAHkARh7ens1TwGW1MPkH/1GtJU2AM7ievQH78E+IS2D/iTCF6CXMlI4U3CssB6eP3/WMmg6IIzz4IH2GV70C/f+3e9+18WLWmaVRlvifQC6v/qrv9Lzxz1wz/z78pe/rPfPnjtlI8ODcs4tLTy0zzz3rK2trllD1OS8HVYoZYLiru9p8Yyxv/M7IN33/obXxM57bXD2CewXnnVAH2yI2bm7ag/fOzysGroK/M7cwcHM/ku/cS+K4mcy+u7u7rb6D8oyjinGgM/5TlDgURgmB5XzsZ8RjXXbpmw/+4UvqM8ZF6717jvvJ+fql73RBZ5dg77bA90e+CfbA4gLZdsNCUmQ47lXbVnNSvb73/hDqdpCtd1cX3bgubpiL3z2+Q7wBFBAiQF4IgWOEpuojxghA4PasGUgJAbLUZW6hnuiIC0uLctT6/mPZW1WIcDBpseGwPtE14gIDQ8PiarUS/FvvO+J2ifUUtoBhZZopgM1Bwj1elN0UK7hbREGVjQwwA0gALoQ3nO8mlCFXCijRxsqCnVRSkG5n+227lN1taBsHu7ruNiQwxiL/Cuuw/nwLm9sbomqC6VGhge03XJJ9xUUS0U8RetyoykNHNm86CMHUm6kRAQlolFcS3TYhBKcBsNhmHINDCM+43h+YtTQjsH+/qRW5qitrG3a/pGrOpJDs7uzJTGI0WGOdTCrSHCp5II+ZhpHjvdIR6KGKVpbU8AaBKgap4nwiMonICVf8PpoDlYytrO9I0VIPkPBksgBm3ytUVV/R94Vm3K6FI4b7hkZ1CgpAt6JcnHveMOR9fdIhbefrsfjH5FWPP7k2YUCMpRIjCSODcMicl3pt4hQB+iPKBTj72PREBjEsMS5gSiVG5AV43lwgSazt99+W+NK9Fo1cYnuk7eMIZuHinZseIdRHMAjgKhY3AmT8pOA58eBv4gKPQq8/TDgKZCcogPHXEsb5+nzps/3w4DlD/v85OIb9xff0zNYqag2K8AzgHrQ28M5FEJRjCuGM0aji0KN6ifzOnI6gx4ZYmLcOwYrx4aDJaL8J4En1+NZxsER5+OazFUp7CYvoipE2HmeOWc875ErFhHYAMGcN2jg5WJOzkS9fgjwJJJZrbcsUyh5OZV783bmzGlr1avWVypYpuVMClRtZfAma0/MyVjjqEMMeQD6JKwS6grH+ONk4r9ge5ycz3HP6T5zZ5CXe4lXjGmkCgSNMh05jWNOAl6eR9YQnm32BPqP3+NcfC8EpIISzU+e0Vhvg1r80WeELskq6sq8ge0TgA0RK/YlPR+5nCJlzCtejBfHqexUxst9sMZAjS6XveQL60rk4NMO1g539pY0ujBwAJCsuyoPNTnZ2TPYz1jLuAccnIsLD1Xi5cHDhxI6g/LK9RHTCqoo9aZRhY39LKJ2MdfoN9ZcKLv8i/qhDuB7tW9yP4Bq2CPMo2LirKU9QWONfkXMjWemUCxbrZ2xW7fuSEjom9/8ppRsuRbXpB+gtn7nO/9g1565ItYTjs3q0aE9c+1pm707a5UaKQ511ZvFsf3U+XMq+cYrgDV9znNOf8UeqXWgWhGtFdr6zu6O+osUIeYyTnaebejWCMPRJup2XrnizyZOJBzWODexI2DY+Px2pg/H8JOxCeoz58AOwvE9SK45VN3tbdHjcU6oxMzenvoRIboPr9+xc+fOSJG5pyffBZ7/ZC3ubsO7PdDtATsJPBEXqmfK9gd/9Cf2a1/9qsqpbG+u29PXLmtTRVxoL4l4ApbIwUBsxpXYkNlJvOoJTQjPI7LhGAbQFZeWyO08ZYvLKzamcgOufsriDHWITYufbGAswigaIh0PvaiQc+OLCCiLuox2aHauyvIR4MmmyiK/unKsEqvyKxloYwAcp0EBUPDE+oYxo82IDXxsFHVIp4ghzOAlTxAOQWQGynBBIJtz7O7vdorNs7Fh3ODFDcqslBT7+tU+zwFtCISJqquIoOdwEd1CpAFPKOApopfcH8ZGgJ+IHkZuSVChMAI4VqI+KRCQfg9jLP4OOmAYD17cPG9rGxtW7um14dFxGaGAbXKnVGKBaGS9YtlMW3lLGFvcZ9Sy5P6OgScxcSLBHgkAXPrLy4TQd+Q7qYZZHiEUhJUwbjNJnTxX9pXA09q6jLLefvKJKbXjEeeo2cp9BbXRrV36oWmLS5SPcaqTUykZ96gzTxuooXicsxnAM5SNmUO0gfEX9S+p76qaoUnxeX6nLU5pdqpf5FqRI0bJATeQvf4q7ZBs//iYjBHAC4bpzZs3BDQicloo+vOkwiopYz+WrbSx7VEoxLaS56HT017K4XFej4p4Ps73wgg/CWjTwC/O89OKePJc3b/vpSBoQ0QTQvSDcWGMw2kDJY9IT7ANeFZgYQSYCZGQECULGiDPUoz9xwFP+gIjnOhHAHauS+QEeqFYHUnZhqAIphkLIX4W3w16akQTS4p4tiUY58/CJ0Q8EVgzV4u2fAI85+/bmdMz1qgeWS+Stoi2Ma9zxw6QGMcAYumIJ6JBPPNidSQR+jRITTs4Ts4vj+TyfHtE1cu9HB/FeeL7PJuR68ozFayHNPCMfN9wCDImrCNOtXaKJ8ewfqXngoBdwliJ8aAVETkN5wXHwO4BQHCuSPXAycHewvjhHPXoOlRSZ+qwprkiq9cOxXkLuCEax/5DiR3om+FUYn2RiE+1Kjos9z0+MSH20NaWi01FxHZpaVEloQA33AdzkrJRy4uLNjI6KuDJfgQtlr1vRyWz3NmL83Fmelrz0BlA7EUmam3k53Lv5IL29pOnaQJerLEAOqJ91DBmXWYdozxQH+tbq6X74n6ijjXPF6VTlEvdMqu3MzY7N28vv/yy/fV//s96/gRoEzVaVKDfeutNm56Z1P6D1gDqvogu8bwWyz1yVu7uH6lsG1RcdACClcD8IApJPyLCxNjE2h3tajScHn5UOUwo9HflIGLeLC0u2anJKT1QjMfExKTW82A7xNhGfdRQeqb/eTbFREhyexlHd+C4bcTzgv3EdbS3QZFGWKpQUB4zKUXTp6atr69sPT3diOfj7kvd47o90O2BT2EP/CDVlohn0X7/G39sv/Frv2b3Z2/b5vqqPfPMVVtdOwaeRCAxciWqkcUwp+B1WQYDL6JIbiA41ZYNZHsXWsqykVS/vLppA4n3lg2axZ7yKiTZs/BilAHQsta0w4M9RbkQDWCDRNFP4kba0DwqmMXoToqusxnyGZt7Nqk95wYQ9Fo3xEV5zLlyHgYMmwTFr/EeAxwpMo4yHfcQAJJzBPDg/Gw6ikglwCFoYhzH5hORjvBcAsBRrQsvveeiumQHFCkAEX1Q7vH7xBDAmAhRAvoFA4C/AwRxbrzo6Ugrv3N9jBM8zNF+3o9cLNouz/XhYZKv49RTPLfItuOdX15dk+eYcxGpBSyzubab5KdUJGAShgn3wrnTwFP3n6iFBoUxQErQ4eh3B4Qu5sOLOcU145z0w7lz57U5Q1ejn/iM73IPGDK0nWt4bhMOg6LyPpeWl2SUATiZQ8rnw9SWgBPzIS/PMn1LO6A7IRZE//scco92AAWMwcgJFrUtifTxk3nD2MY9yriwrKi23C/OkIikUq91eWVVdDIXzyjb669/R5HjiMqFoYLwTdDw0gb/ScDntT/9Fcc9Cug9ScTzcZesk+cMgBDAI87zUwOejOPioozOELKhf3kOYuyC5sq84sVzppxPoh0JbZ2/MQ6Zn9HPAh+KqO91yjjxWTgiTkY8I2IZ85tzRjST94IeinOC+RHUvKCI8pz53DpeZyKqQv8qYs7c7kQ8AUfHIjvebtYyB4iKeEaOZ7Nlc/P3bWb6lNUQ7SpmLdN0tXAcYkGBjfFNA0/6S68kHTmcJRHlTEcLg6Fxcn79INUWVVuk746pwgEIo2ZxAM3IvU4DW8aAdsQYiJ7ai6gONR/DGeVjGk65WPNFKU3UrDlHmj0SY691N5OzbK6ote973/ueryXFoj399FUjV5B9iO+SjoIozsjIsO3s7Gq98JI9iNENKy8cQMiexBgGeyWUlJk3Efnm+uSQQnlV/q8cHrB9GgJ4zBX6kmgi1yYNxmvAlpTywbFEPQF+I2NjOkc4DGkXAFjROqmb+zonCuroqA0ND9uD+w/szJlztr6+JociPzkGoEnEljZwzunpKRvq73d20MGBnhEcONwTwBJGCWOxvLJm41PT9r3vv2+/8Av/TI45QBnRRqKL8/P37Fd+5VeU+jA4DN20JKEtKK1E2kn9qDdxhubt4cKy1lqUmbe3trSPcj/0B4ATUM2+Sh9xj7SJz30/d+ch5XDCYcmawWf0X61yJNvE00N8z4vnE9shqNCcF0c9x7GuROSa+cT7sQag/Mva4k7lfq1RishKRRdhsKr6YnJiUs5w6piXEWN63IW5e1y3B7o90O2BT1sPfICqLTL7iNhgJNdadtQs2L/9d9+wf/31r39EXIg8isjxxIjH0IUSCfDEuy3KKOQUokKJkU3UKYDn0sqyqIZsWBvbUG57bTMRLpAYUZIneYAnu8+V72hbvVbRBgT/VIa7xFbcEABHCoQlOZ70b1Bt8UJHLTQ22lCqY3PAm4sBwPnYUAEWFy9e1DXJ8YTSUi45rShyq0J8hGgp7WHDIkrRPzgowBARB9leScSRzSM88/QNRiXfd96vR/7I4SMvh/5ko8FIDPVUzpOOjITUf2x2Qa3j74h0piNXER0MAywEe2gHRgmbcoBWonNshNRgxYvO5gcdendvX175kVHEFqpWLhZUVF5zQHmpbpiKtqWSOr2piKvPB1QfBVITIZgAIFE3rVzCkPdIIWAR44BxYZwFHBHqQCBJxdQdeGIM0E9EDjCoAhDwOTQpAOitWzdtcmLCvextKNoywWWMysDMFzrGA5s/hiOe9fg8oksYDLSH6zEezKUwpD3aSOQUEO3Awe+P8Xbat49NTsYpNeo4FiOJMQhhKJU2uHdPRhBGSERZmw0Hy1wnaJxpwz9+h+6elp34OPD5OMAzDV4fZ81KnzPmU0QHT4LPxzlf+piYzx/3vfTnH3dvKItCb8VxE0AkTcWMnN10RJPfI/885lco3TLXuC7Ga0S5Mdgjh422RhQ1omTMgcgxlMMKhVrKeyTPC9/BOE6Do6ABR2SVY2hXRNair4O2yb0pGifLFAp/wr4+oaIdcwanHxE7gKflgmp736ZPTVm9emjlQtZyqGQXYJsQgc9IqChApc4jyn6S45kBIrrT0fMy04DX/473fV7o/8nQhiAR+4mzI1gfvWzT8YtzMx4SsRNbIo79aA5r2kkTwDHGOZ1/HE68GONYyyIHOPre127Pveb3cDplc5SG8VQB9oTIEY51W+kEieAdzlnSFo6dZM5mCPaE17nc6OQa8j2u7+V/KMXkAjh8H8dtzH3Wuw4Do1zW/BDwHBtTqS+teUlpG8Sz6F+iokQK9w8P1ZdQ/SNSKYCa5McrTSIpTxZzE6YSuffso7SpWsMZQv5s2d577z177rnnbHV1RWkOg729Ate0SeWDpqY6udP0jZ+zz+7OP5Sg1i/90i/Z66+/rvUWui3zHYDKuiybIJ+1xaUF+TegyMLEIZ/WELXK5m1u/qH2qamJcYH9cLzSz7SBSCf9FiwDWCa8H7VVAacojXPPOHVJtaANe7vbViz4GkydUu7ZGDWWAAAgAElEQVSNtrNvMk6MPWP32c8+r/GKZzzYEOwh9GU4CjiGdYTzA5CLpR4v1XJ4qLlEOg91ahEempqcUPWAQiGnNnSB55PuIt3juz3Q7YFPTQ988B//9xPiQgDPvP3eH3xDqraztz6UkuKVq5dseWlJ0uJHB9Ap+6yhnIqqkvOhCkmRU3W3s4nHsynJdfIVWfQ3tjZV+6u3r9+WVtYkuOK0nTsdz37QYmRMIP6SNUU8ibBCIZNhLQqZgwddjwgryn+J0ijCLZwHQQdojmEksdkScaXNyh8dIhJWEP1GuZLlkv5mk5mamEiEHtxjHkY/QC0iIWwc+wf71tffp/MBothUeGGApo0dGahJnUZRShHmScR0wpjxqB2Rzk1tYoDZENHhXAFoIn/UN71DHcPn3EOoGR6DH6eHBXCKfNeYgGGw0gbotUdH1BJtSkEP2XlJx+/t21EFMRxyN3M2NjJsuYzThcOApe2cIyiM6SgD/ckmH9HRiGqI0iSjzHOcqAnHRgyoV81LKGIDXqJHEQOpycKqdrEdvovBFMY+fcH9C2wXXSQK7/LZsygp9iYKkjXl+fJ9ogqcizzg8GAH8IzoR9rQjCgrpRs+//nP6zqMQRixDhLID/ZSAXzGcyEPeiIiE7QstV315nIC2Rh8zCsMLM9D8tpzRPZRc1b0PwG4MXYBeMIAxgGEDX8SfPlzckxR/KTF5+R3HwX6HgXu0u/F74/6bhqMPuki+HEA9IcBT64D1RZ6IIY984V5xnjSVsYm6Kr0KZ/52HkZBjlOkgg4v/NZHBOKzrE+BIiJ6GSsNbSR7/J3gNdwVoRziHZy3qD3RnQr8qhjbYnnLCKlkXMcEXg9Z22v3xnR2Hg+A7hyLs1dKWkWrYKDMFeyaqNtDxcWFfHc3d6wgjWtSMpBPm9o/AA4IlIUEUDaHGsPuZ2kSaTLtsQ4B8sh3afptS+eozgu7jdKU0VUN4x3+jqil/wex6efi6A9x7yLCCZtiuPi94iEp+dlRKriOY/n6CNA2HB8es3UqO/o5Uq8PjJzRLVVKxVbXFhQDUt+p89of7SNNT9yOHGmcS2ui1OUdgPmAJ2At+h7coJxzjGX+Yy9lBcOk6Cqcg6AEt8h15k8T3ZNIp6AO3ZT7pM2sTjSBsAZQmtci7azRkVKBY5A3t/edCV7ciMBXAODA2I8zc7e7bQBwbS+Es44f2YAqsEEoH1ch/cA0ZYp2H/5u7+zL37xi/atb31L7afv6Cde5HgKdDdx4ByKasv6ioGBbTA2MWkwl5tGma1t297cUKmtUPyN8kestawBnCuisNgs586e1Zobyr44EcOR6hoRTRvo87QIxgNmCj/ZD55//nmNP+MN3TgAOj85nnvmHFQGiDkrcSmo7q229i1qrCJCuLq+Lgcmubccf/bcORvsKateKf8oZdYFnk+6e3SP7/ZAtwc+NT3wKOBZbUO1/SP72le+IuDZrB/ZxYtPOdX2s8+rjhyeTXICERdCLIeojdRlWx7tITqFoUBeS6nc4+U1qhUZ5lC2tja35NFDBp3SJIALgFiIGAA6iYKykeHVVFRLUVHAaHjOlS2ovkR/glxEN/IxKqE8ZqxeQ7yhLIOAaCu5mRgEeBYjOktOiiipRdRGKeHRUO6MACL1SBOPOufegQaVlBxhE19apJ7ZmMBS0NAi8hlgMcSK8lJ/IUIAJQginKsdRTRsd29PGyFecdUj6+/vgBrdo6jLDiBoU0QYw8gNr3REW+l/NtnIXQpvPMYK1zxpbCPGtLaxKSNmYnzMWg2nMR+hDruxCbdLXtn+vl7rL5PTeyweEgZ3RAUCyAUlkLa6AIODIBdM8fxKGd45qLYZbfqM9dSpSfU9UUqMizDSDg6OJDBF+zkHwJh+CmDaEQtRQfd90cSmT50S2CTPlNniYpw+BohPkGcakROMCCLftCnamu5zrvu3f/u3UlgMkBKOCe4dTztzzMGX57lxHAqJDlIqTvfGdMjm7HvvvmvPPPOs/g769vXrHyoyhwGokirZKIERNQcBoh59iXkhUJoIuPBeGvxFVCzmz6OM5/R30iDyvxbguX94YK4ynO+UsYgoVDgZPPfOnVbxjEW/MO5Bs41It89hr78bfRx52RE94fvxvTBC089pmloakbQAFdGGyEd0x5RHSgOcpSNvAbJwqHio0yOPMYbp8Q8A2mwApNvWyuasf3DU2tm8zSLINTNjrXpFAkPNGjnQRPoSlkkypwP4cl7WuFiHFGklHpbUxow56tf3rc/73FMwEHDD4QYF09cR30OkDxA5/CmVXI4B2GHIBzU5nAPpZzb9bKSBZzjA4tj0Zpx2jPB53Jev0d7eH3hlEA8iL/BI+5pYORmzc2fPac+UAwnqf+VIzA8cha6oa9p3iG7xYg9kL2RNo40RnWWMWbsRCgKk0UZ+sucAXnBOsbaQB+8AjzlCKorvu6yDDsq9jmepXBbV98qVqwKQRNg8tzZre/sHNjg0bBPj43LIcn6V6UlySFmXuB+otoVcQfeKE/rOnds2NTWptfvDmx8KJFNDGQGeciEnJzLzOCi43B/XJIopajBCO01yJw8UEaW9ro3gdHeOZcyJ4Oakpt6wne1NldvpKZVlG1BqCycK4kKzc3N24fxZ21hf60RZmX/0G/fAM8h12QvJo4RxBGintiljABMAsO7MBs9x3VhfsUsXzuk+4jzMeZgUXjKJciqHsgf8Xn29EQMhqVPO74wngJL2DA8MyKmOc354ZNRu3Lxl2VxedXkRI3zqwgXZWv09XjubiKf0FT41FmS3Id0e6PZAtweesAdOAs+DWttqmbL93h/8oX3lV/8Hu/PhDWvUjuzKlYtGXtpzzzyrPMXhoUEtzgIwTcqi9HbKhMib3inOTaK8l/nAG84C64Cwqhw8Xiy8LMZ4dl1W3jd4jmdD8py+grWbriKqMh1RzPsE8PRoANE1zxkkP4gNjE0GQ4dcQYkMJXlOLP6IMcycRkLfi60rktVs2/bOgYwn/g5jhaT/oUFXoSOilstlrLdckBGQBiAB/pSTenQkmgzA043AjDUxwpLSJURiAZ0AY7y8GIxSCk5ERgLghAgN/RvRkABkaQM5DEzaiMESkRC+g5c28ktiE4zIy53ZeXvxpc/JSzxAgW/q/LWaVq03tAlW620r9vRYX0/JhvqoS+cAyKOHnicVHuQoX4PBQn+HkU4fcV36BMPRjWUXWdjd2VPUGQovDgAJVimK7h5m5dQcEWH3ciTKia1WtenjJOBcGEGM897hoXKguC79xneLJWrIeuTJcyYzylNuJNFY7gPqGcZIGNVp4zXAHlQswGnM0zQNTWO5u2d9vX2WzUEddlCiGp1FdxY4OG6qVI2rpQ7IIFV9wt4+e+89atkO2OQk9WBrolZFhD/mleZ28pzEeDMeP27E82RNzP9agCdUREpHYEByTxjUzNH0M0Z/Rt5fgEDGPISmmEdBcQ0wGA6XYB8wF/ksmARheMa4BVBNg8FYW2JuxrMc60k4Wbh+PG+xzKe/E3R6n4/OCklfx0Go01cjcpslE7SdsVrLrNw/ZI222ezcPbv29FXrKRZsd2vd9jY3xNBoK1fSz00/cD6f2w4EQsVcZYSTFIjOWk5kR2ueU1SCkcHnRJUiIhTPm5xOgNOsG9txnwGkeW6OgaprBAT4j74JYBlRVd4XIwOnZArQxvMT147vx9wAXATLJMY7vc2y3jgNGepn1XqTXFdyApl3ft5EZK3V6gDPcP6FE4HjAKVOx3e1cPolHIQ4olh7mC/k/bGmwLygZAisG+4NRytrNkCXPEU0E3C+ATbl5MvnbXVtzR48eGif//zLArkBPLU2s29msgLEXCvWPP6mXQBFnhuEdnrLLsjEWvj2229p3SYnuVI91HMFOJuZmbZiFkeD7xNESEOki/2enHk5GZpN1exmLvH8sA9yj+wTrMlELYm6cm/7CLYdHdrDB/dtsL/PLl28IAXlu3P37OLFK3ZUqdvf/v3f2y/+i3+mPOc33nhDomKA2ChZFErVrAek9rDvIGpIPn+xULLTp8/YzZu3FBmFJfX009dsZXnRysW8aL3MKajJtJPvEOmkrQg2jY6RwpMVcI/5ynlY92kD851/9APCXdgoh4cV5druIj7YMltb37CNrW1FpcfGx6y35PV0PbXosfXintAa7B7e7YFuD3R74B+hB34AeNbbVmuX7Hf/3Tfs17/2Nbt784bVKvt2+cpF0R9ffP4FO4Re2teriJiiBNWK8iW9XqMn57PBYeTIm5vJahOFDgvAENWm7fmaFJFmGZXiqTznFZ2DjYvNMl9ESbYiIwoqL/kq5G0cG1WypCybzyniyYbgyrMI95gtLS6rFzkf+Yo9Pa7Eh6EkFdBMRip8Z8+dscPD/YQqWhR1av7hcpJb6DkVnJ/jMSgmp6a0sQwP9lvWGlLgDapXOrKA0cAmE8ATuXYibfUEsLkYwqJEPlAchEY0lFbrTYrXh+c98v7oQzY8zs0GGCVFIhpDG+iLNH2MtvC9oBCGpD3KhiqCffGylXv6rXp0oL5GGIioJk6Enf0D29zet4NK1fp6yzY+iHiRixzFtcJYDwNQlOcyeSnHeZRhTAe1FM8/G/7ertcSpX6qe4ij9EICbItOFy4VeuSwiGhQ3F9EJDBaiGxVKFPQ0ytF4lLZFYmZa0SDor3MWQB2JtVXkc8bkaWgBYZRGuUz8L474PXIY7SDSPviwpIMJO4DBWVeGGW9vWXlqAKo3TnTtq0tzwUix5UIxcrKquav6t0WipLmH5CSr0eKA7iHMZoGxgE8A7ikP4vfHxXledQy88jITnLgoz5Lv5eOtp4890+Lagub4vadOzJgg07P/BcTg3zbpJ4j7eP9yLsMoBfzNRwg8dOBl69pwSxgDvKKCGRQZ8MI5foRrU73z6NAfkRhaROgJM4Rx8azRrsj8urRQs9BTQPPYG4EmBGw039ZAc98ud8a7YzN3bun6NpAT8ka1UOzRtWVYMUy8PukXdGPXCPuXWtfIkN7MkIYkeWIuHOOiAbxXtwr3wuhIPqHnL4INHIM/6LsSfqe47xxz/F3GixGRDv9HJzsp/T6HVTLmAex3n1kXvsWJNqkz4uS8hvZI+RwEyW/aZVaRaJt7ENeLqyUlP1KBG1UBqtXziYE3vgOfQbgY30H2DMP2Hf46WWuqjY6MqL9DiAXkXlfe1pao5i7pEmwt1JjlGga50aVFVB3H0XYRLVbjl6i3/39isrx/RjvUNYFhC4+XFQN5ph/5EK+8MJnvaZ0yVXKOTdr+mAvtaUrnZzmoI6zlnK81oRM1gWGxieU50nEFOBJO7hvL4t1WroD5Kgi3NRq1G15aVHCSZQm2907sKHhUakvM4c/8+w1Q5gtwDpjxrXJqcS5GHU90ZqgT3hxryvLq2oH7Bo5unN5/V2vVgQ8o/wbNGGeSXJayfdk7NjPUMPP5b1OcKglh54C52O/5b6gKBdwgMJiUmg/J1BNaZnvvvmWTU5N22kizNmM9ZTQ7EIPAhukG/H8RzCNu5fo9kC3B35SPSDgmalbtpW3FrSnWsMqEhf6E/v6179iszdvWuXw0C5cPGerKyv2yssv28rykuhReLaVk9So27lzZ7UBskFjJSBQg0kDXVabd1+vaDRsiHgHUaJT9KfgkT28s2wgGDZsWjJIUI4rs4mv6djJCaTpG5JQd5AXdepc0j4h3XYk+DG+AMuuHEchdxfHiEhtGBGKGvZ5SQyJF1Af86hiSyurisAKbMqYJCKF2q1Lxd+5e9emT01aTzEvjyqiG4R0I6KmMZO40IEXV0c8CTGhHKp5DV2HciUADDa/kZFRq1QrElxi04KSy7kib5G2uReeXJlVgRmMiajdBqjCoMC77nRPF1oiN+UjAIWIYcVzzd57/31tqoBXvMiimCZCNvSTKFi5vIpzb+/u294+eZQFK+XaUrUtllwUStEPqNaJsA7ngc4FaOXeggorAmqikMjcYKPGiLpy5WlbWV5W/xAtJPLc0+sRHjZ4xhpxK8YSg8ejRE7Tk0FWrXYEfqB4jY6P6zxEkokiNuou7ALYbLbIb4OCXbRSoSgDJoxU6NNycKQipYAWAeYcZThqMgJVDmV0XBFl7k3jJdGTsqKy3Fe5pyyBF4xoxKoYP9WdzVDbtm3z9xdtcXFZ/TY2MirjlfNRBoBo7OzdOT0XqrnX54JNxYJTRWXcKOKpkfWIT4p/FSIuAUIdDLrjhC/BPHB9q4yYBIwXYFmOBkXUoc0DTJwdkH79pIFnOgL1w4DZx62LJ8Ev40oUAaM58rF5ljjOI4UoQXs9YYACtfUirqAIepJ/xxoB+wJDOsBRGPnMryjVEWwCnB08k6JfJhFInExiCUDhT8bFo/5ericduWMsOG+IoqSBO7+n/4VzSt8nsk/9XIm7wfzIaHzj+3JgQNUWSMxJXKidK1q1ZXZv/oFKSAz191pJecN1B0+qqdnWs8a1WqhfZx3kkvcvdVGM46xHKH2quXMv6i6zHoWTxgG705XjuMhXdceh359HVr1/AniGcyD6S2Czsx0ENT2pOUrZLCLAbRdvUuS44xhKSs78gOqvP0whBhXzLO2ISs89XJO0nbFm7b03f0/RPNrM3iEAkzBYyIF1qvBgRySP+2f9jVQThPH4Lu2F/g9TBydUOJwi4q5av4nQFX3GXhvpBrSdterhwwVRVNkzTk1Pq57t0OCQ5i+pI0S89/b31D89fT3ah9gTiYby3HCsIr7ZnIAoET/qkzIWAD7ls1L3OqE+s3ZzvzwzRM4pUSKV3krVGnXqZPr+yXMkdWVSW1iH5VjL2fLyivqQvgQcoir74MF9+5nXXhNd+cObN+UIPnvWQZnXbM7Z3dk5tRFnJ30tWmy1Yrdu3db+j+3AXnlwsC/l8uvXvXzVweGBnMEh4LS9Ra1X6PYm24Oxoa9Q0t3ccMVg0fFbLbty9ap9eOOGnTl7Rs8SOhiszefOn9a1cVbTPtJ4uJ/BwSE5jPk++gKZdlPl2M5fuGhra5uqf/7g4YIo2wBtItnUFM1lyVzFaU3Js6640E/KHu6et9sD3R74R+iBD/7j/9HOZY4sU++xVq5tR42aHTVL9nu//+f2m1//7+zuh7etelizS1fO2urKqr344ot2sLeraCFGu3KUshlFllTGoljS5snCCojCsCAyxmKN19Lz1sh58bxLNqigjfJ75Alh2PQP9Nvo6Ig2Ns7Dpsd3+Mc5VMczibi1W5mOt9g9qGbb2wgqsNgPJh5dz63r5EVl8tqo8RSzyTiNzMEe90fOihTpjqAOFQSi2LTHx11UgHpoROh6ywCLAeUe0hei52ayieBGyVZXlmXwAqIxBsLwIqeEe4KuE1FIqLxsvhgPEX3D2InSHvQV3mXuiY1+d2dXXtfIG+E4vsc1eJ92kScJyGLjo91EfUmK/Zu/+S+qmYanVrm32tyItGEQUPMUohL/MgLK5LwAmJrNug33E6Erq90RvYmoI33IOTgnfRbGG0CX9jOezAXALuVjhoeGlYPpuWlOIeV+IufRjXbPCwvaXERIcGaQV8R84X5xavAZfYDIAxHFnW3AAl53QOOAAEBff1ly+YMDfbaytKw5y/cA8gCQEDLh2qJLFig5QSQCUA+NbNVOz5xNgCfqpg6uUaPFWGFOATrwaofhTfsAjo0WghMZ29yt2J07s+rDs2fOWrvVUL70+Nio5wdlc/be+x/Y0Oik9fUPuopirWL1Rs1GhgclvOV1bD3XWcrSSbQpHdERaE7lpzVgFtSg8FJXLm+1Cg4gonAZQ0G3p9fLBAz2D9jhgUfv0lGgT1qWHgVK05G8k6Dy5GdPuuR93PUAWgLYEvAyqzeatrCwpAhMUGYjH5M1h/mDsc2cXFzwiESt3hQFT/Vmq0T9eK9upWJeBijgPEohBJ2d5zKdJwoNUmsUCseiU3tUJdY5RUNLReXWhXhVrA+AWPqHdnEfrCF8xvoX9WBjreU80E95xrSmZt1x4NHVqG8SJa4iet62pkB3zioQUwpla2byduvunF2+fMUG+nqlaivpHAz8xNUnY5o/lG+flfjc9uaa9ZaK7niSEyMAo1NgIyocVOPIzaQ/6IugOLvK9XGb0/M55oZHofz+5DBJoqDccziQYh2J78Q80NhQckmA2YXBxKRIhKRirkd0NtYu2htU5jT470SUk7QT1knW2bX1NZs5fVogHMAO0AUgAkZYt0PNOPrFmToVzU/WLjkG8l7u67j0xpT+Tqc3cAxOLtZ5lGAZb5wGzIO/+Iu/sC984QuJGFRD6x/XgGoLcESsJ4AxLB4cdDhPYQ8RJWRciIYPDOCscSoq85trICbEWgbIRC8hLWynyGqxYHNzgO/zVu4FOJHP79oLiHzhqGW9PzjYs/4BwOumDY+OaX9ZWV6z2dl79tJLn7fv/MN31I5CMWeXLl3Uno7T77VXX9XaG5FvopiUWglletZfBLLq9aoir4zv6MionmfmwED/gNgnnIPnA7DI83PhwkXtr6znhXzR5ucfaK2nvbvYPXmn2GLT7Oxsy9l+//68gLD0KoaG5XyBast5hwZHdD3mT6GAeKGzb5RuVK/b7v62mE5EaxHwW1/fVDsGentsempKNdJ7ykWCoR26stbyJ10ou8d3e6DbA90e+LT0gICnHVq7VrJmpm1HzZrVM332u7/3Z/Ybv/EvbfbmbascVO3asxflfXz22jPK8VROI9QV5aIURflZXFwShRQwFYXUR0eHOwINUHe8viT1FOuqb8iCzLGxmbIhs1CzmREZxLjDMHBaHLUbfVPjGP4RPeD9Rr2d5Py4uqvTfbNed1KUM/cgYxQIFFcqtru7bz3lnkTl1iOeGAq0B3Cyu7vjwLqAmlxJHlu8tTMzp7UJP1wAeA7b0OCAQE8FoCUPPsI7UIehXyEksOCqqfK61uV1pU2R5xHGhxtN4D2/5zAogo6E0RG1IrmXKby3+wceZTavXcoYcS0MGAeQlD/Ac+7iEdw/BvStm7c9kiZxCt+Me8p5azagHQJgsCu9PW3VYgWUVe3wqGL7uzvKawXEsUE7sMHI98gEP4nyct7NrW1tpMjTh4Jj3Jvo142G7ezu2OTkhDbWMO4U3dNmndRrbbcFKsl7JMLCuTEaON7nj5cyoB4e+bwYEry/vb1rTRLXqAir0iYACaKzZuPjo7a7s20721uixdFvlDpAbIIxYXzoWyI5UKALJaKaHjVZeLhg588/ZWtrG+pX+tvz58y2NrcV+aLEAMZVRKk9AtEv7/fO7p412kW7ffuunT1zxrY2N+VkGRsd1txRDnOrJbD0/oe35ewASEOnhbJLPTfUbolQcj9Ex7nnAGInaY4BRPHsk19cxejO5m19dd3+03/6lv3a174mcFEq4ZmvOkBuUEPxuFRFGsx+3Pr14wDPMPr5+ajz/ChrZkTEeHapScu6wrwLmqfy4qD+JzmCvN9q1q2nr1dzRk6QVst2dvacRklt12rF+nuhCTq1ztcM8pJrioSyNmCcMtcAngJ/+Zzy7wI0AXRZAyI3j2ee41iD0srUATxplwuYJFHrxBmQjmBG3rTo30TakpQDniulLxSILDpLRcyGTFv5zcyDw3rbsoWyNSxvd+bmFckBeJYop5IAT+YNIm4encxZFO8BeG6srVgvzweAM4ncxjgyltwXFMpXXnml0/e8HxHIGIPIX/f2HSsx8zv9zxoSdZGDZhtOqaRYacfZEOfofJ6Uqykk+fPhAKBtUTIlAG3Mm6DahthP0JXTDhMBYJwT5L1qV8zYwuKCTc+cVsQLMMV/qqNZLNjB/n6iul7UWMdc4N5ZRyIvn2uynjNf+Qfzg2N5ce98HikBvra74Jpy4ckvbTS0L7moHA40V3AHyLKPhFhR5NrL0WFmt+/eUT+LDlzq0ZrG3MOhxk8+I1cSER2lwWRQkd2Sk00AEwA9MqJrjY1TLqpHc2ZjHQey57LTrxMTMEZ27OKlp2xra8NW1ta8Zms7Yysra/bKy6/aW2+/IxXgza0NnYvzovxNX3D/rPVhL7A/EmU+FuBCgGirU6vX93UTcP3c5z4noAqgxGnO2spzg7AROZ20URHkgyOlQBClhj0jVk+ins/ejjOQNBXWXhwfRF6JqJbKCBZFGbGi9BsGBwY7EU+cskyVkdEBK5bKcnINDg7b66+/IQfT1PiYIqwFHPxEhnPuPPR516Xa/ih7Qfc73R7o9sCnpAcAnvnMkRkRz2zbjlo1qzTL9m8Bnr/5L+0OEc+DqiKeG+sb9sLzz9veLkqiffJuA3wwWKE8imo2MKDNkkWSfCo2l6jVCPA8dWpaAACBhzStKrzWQRdSyYFEkIDNlo2SjQMDAeOAXE/oUyFqUyp6pA/Dio1IIGSY6IMbK4BBvsfmi/FApAxKzynqVkK/6unVBsv53djbF/VJHmHokapfV5DkOWBL0cNazfr6e6XyigExP3dPESuuieFHRAmDb3RkWKILhxWvH8rGwubooA9Kmdelo33IwBM15rppEEab8dzi2e1QqjA86l48HAOY70sVFwEggE8VhVXqX7q4BffghnZDoB+KLe/RX7Tp4GDX8rmgleat1fQi8/UGHtyS+oENlO9au6F7jmthkESOK+3mPkP8g5wWorpcg+uzUcffFFinPij9FCCNucA5GNugQ/Ieqo1nzp6Vgc/70KhpA0YIRk6UImAenj/vBcPxIJMvVas1NGeYB339UKWKor+iSnzuLIIzLmBFP3Ie5lzQlfmde6k3vZA6/bfwcNGeffbZJKeHWnEelaU/odpy3ODQgChi9BERTFGn+nrkaa9W61YsD9rq6rquBQAGrBC9xeCAvg6YrFRrVm+Z/c3f/K2AKfQyzZ2ekiJvLkIFPdr0HB6XGXKPe9pAjsjn9Zs3bWtn11564SX70z/9pv23v/hLylHGeSS5/jzRII905rJQmn+yEc+TtNiPo9o+7vWAdicAACAASURBVJIZ5wsaqtNpm7a07HPSIw4eeSTyTr4Xz1YIqJw5M2NDym2rSfSE+cP6s7G5KTCBMTsxNqI5GJFHnjeO4R9RF8Zc6QiJyE5Qbxk7HChcK56HiOjTJiI1ivCIMXCodoYDhOPlwCp61IT74nzMH61TlLYKZ5OcR21F2XCaMEGIaAdjwNtTV8QTY/+o3rZcuddqzazduTffiXimgSeqJk2JuhFpZ8457a9ePbK1lUVFPFXLWRHe41cASAAe1wW0SCgmUWuNdRAAFFHINPDkOPqAvgYYKCI0AHPBX8qjxNGXUJhP5s+m6bECbKWixom5wDmD3hr9GQwc5o+YN/39nbGOXEg+E8BPIq79vdR/pvbxocZlcWnRLly8qEg74nr0P6AERxHAEwcI19EYJaVtuBfWMvpJIDZhL/A+1+WevbaxU7KjLdwL6ylzh89YE3kJ+Em93UTrxWnLPXM8548cy6jlLOpsX5/dvH2rU+8W1WNAEm3FocJY8ZqdnbNSL+soZckG5XT2PMceORgYX5UXq6PJ4Hvv2Cht3NA85TNKkJAG0mjWbHsb0SFqY1OqbdA21rdVUioAtKff5Gx1bUXK6tBv6QvOQ78zL+h39gTApBwHGei4pxXBDMo27WJv4Xml332/7LWR4VEBUHcSNpQmwfpJ36CYS6QURzUOrGD0ICQ1Njpqb7/zlgQHSeOoHlXkTFpbX7WLly7ZvXvzGjf6if3rhedftO985zvO/Mpm7OKlc2I74Hg6OqrZ3buzXvJpeMiKOej/sAhcJyP2Qq2Pj7sYdo/r9kC3B7o98Gnrgev/7+8IeGYavQKeh82qA8/f/3OPeN4CeEK1PSf1V8qpADzZbNjoXTinV0aMPHIJ8MOQQzHO89qcNuk1rsYEltKUSfokgGfUiItNmQ2DawAq2Vx4n42Llyi7SRF2FnWuD9DlfTZXQCFUII/+eFkD2gPwxRKAQjM5MZnUUMS48Dw9f3mUVOVI6jWp3EGjCmEGNmPyYsgF8yhUrxXzBSnCEvUj+unlULISY5Jx02pqs+R3jEg2xKCYRTSJTRAPKIYluSAYIkFLw2iKGmBsnhiV0Pe8VuXZDoDFWArDjX6FVuaGw66Lg1Sq8gwzRtwHYjaKJOwS+RtTJKe/j5psBdHEyMsBgHL/QRuF2hnRadoXRcFjLDGC8La7um3dI8KKMjs1OLz3bOxEA5QnduRGG3MAAymiC7zHd7n/0bEJnQ/jAMMKIM5nOBqYbzg3ON7FfHoVMcSAIVcRmpbOW0BJ88B2d7dlCLYoxj4w0AHwHEPfh9ooIHpsYkz9C/0akAlgJvJN/3q0xPP2mFd7u/uiiSMwghOCuY9HnZfS73S/UHZ7bGNz227e/FB9AgUPIMmcZY5sb25ZmXzOYo/KIGDQcV+UOvD6ng488YgTUaPeYlj8nQhnEjXyPDmnPGYLBdve2bW52XuK6hH1f/ONN+30zCl79VWo14ieEBWEEpw8DUmk7YdFIn+UiGf6O4+iVn7Smpk2zuO4oEnqKU7aDYCfm5sXKOS9MOIwVIkyETlhbZBo1IhHdYhWFYtEI+q2tLws6uDVq0/b7s6WnT41peN5huhXwCvrUqQBcE4cZzh9VBqKkg1JuRbmE3OCZyado8jYsD5EOoKe3aQ+L7+zZsQ9BcshaOkBsjsAt+ZRTUXwyPEWg6HxkWgjzgWilqzHtVbWCr0DVqm37e69+z8Q8cSIJ+KJNa+Ip/lc03UbVdtYXRbwBIhC5eYVgDPaHCBLuf0JeI7+4nkWvTmlMB3f5xrBeqEPWNs1j70uUsfBVkhKX8XYxnX5mabaZnJZgTSec0AL12UNiWfGgYID+6jjSZuZI7Q7oqIRnSWSTb47wG5hcUl9vLm1aZ9/+WUJ1Kxvbio3EVA+NjKi6BnnoU3MH15cjzWAeRRMDhx2rJcI7XD/zBfKTdGPXIP3ACnMVeYi84q+iftlbn/pS19Sn9I2HGZ8l/WK97ge12Auci/kOz5cXBTTyMuzrNnQ4HCnrAjgifdp69b2rpTDt7ZxtFxI9qoJsXDeefddlQTjuI2NNRsZ7BODYmgIESTopl7KBHEjIp2MwdPXrlqj7vsWzxyskY3NHYHIleUV7bM4dSmztby6Llow488eQPsDfPP80F+cf2TEqelQYMVgOTrSs4Udc+3aM3bv3pzWPsAwwBwnOjaDi281bOrUlNZw+mZyctwqFfoxxPnMdrac4ryzsyUW09HhgetU1Os2OjHuAlz5onJIfc9q2vlz5wVGnZJP/myvwCz78vsfXFefsDeWKYdTYH1Hzb8p1lF6zneB56fNku62p9sD3R547B648Re/085ZAM+WHTRqVm2W7Xd/75v2W7/1K3b35m2rHdXtwqXTtr62bi+9+KLymyiBgrgQhhrRT7x3op1BKavXtWEToSE/hAV3Z9s3RMRhvFSGexbTADM81xHpk+exXNbGx2aMtzKASeTmRPkO6G6ATjY1FnzlZh5CnfV8pqin6Ibcoa69ubltM9Mz2rxiU45yLrQRI5/NGcDI55S/8GLWRHgPbGl5SVLnlD8BAJWLJUm8QzlCsIUNHoON/BXukzqmbFQYOvRPRKDCe027ZRQXSjIiuEcMrYj4EhFTTpjKcTQkGELeLZtYGJxeZiYxCBNhIvof44TxmZ+/J5oRBs0xRYnIDFQej4pEKRe89UR9oOI5aPQIjqsjehsQkcKTz2YZ9GqO5f64T4wtbcAJLYrvxH3wOcYNRgXjllauDLGeyOMCXEOBnZiYEk01jPIAHlybORJOiYFBDJOcbazjFa8qwkiEHporUT1ottBte8tlW3j4wJ46/1RCY/NaEB75bsmIQEyDOXj2HAXGKQXjXnacKLQvIgx8j/urVtzox9gExPGMAFg9OuIRKChpjWZWwheKGjUaMiyx5iNqhfFGxA0PP/MPpca52VkbHOiXowHaLPO1UMwLhPaU8pbr1Bn0WrfpaKI/BzmD7Ea+EVHg//T//aVEm/77f/WvDFo89EvqxQF+8fJLnEqccT/XTwJ4HlPIHCgGaHmcRexRwDNNnY02M5cfPnSVzsjL9Ki253k7G8LXDu4YQRBEtcgHpO8RJsJRdO78edvZ2rQZFCnlzIHGSDklj+YHSAJQvPLqK1rrmEdBK+fZIFp05sxpX1tQt06cAzx3zBV3jrmaMy/WHOZVlKGIMUgDu8jr5jpSQe13BVSfc16zl0i/xMIkWoMQTl01EFkfGu2cFXr67bDestl7DxStoVRFuZizbJscTyj3UilKKOUqnKz2NapHtr66pPIrIpoiWpSqdxljxE/aEX0R77OeRbQ2cv7TEc9gPwRFOOo7xhoQoDKd+ZbOw0xHPDlHqee4LE20KaKk6bY68+VA/R4gNAAp54+2Ckjnve4mPk3mA+JC5596Sg4pJLpUSgwmR60q6j5jxPoBYBLFP6E/MyciIhn02Sj9o/zjxUXNDY6hTbSN/uMY1kjmctDGOSeOFle7pRbovsaL+c98DeDL9wGwcthIcd1FeKC0wiTCMemCZl4Dm+vemZ2z8SlKkDl1m/awBzIPAbDf/va3/TvUIbaGnTl9JiXARvRwV/dCW2k7kUlr1zT/KasFSB0fd0ez59fCyhnUmnpYdTEwxiz2SdpOn3LOYBywRl+48JTGkJIq2A/cNxF3ytBcv3490U5gLyVvf9mee+5ZpaYAOFm7AaBoVdCOvr4Bq1VxkAwoLYTI9dTklEA3+yYOQe13rZZtalwLag97E31O+1577TU5G5hbgNn93W0/Xikp0JWn1cZSPitHIhFh1plsDhq7O9u1Pj7O4tg9ptsD3R7o9sCnsQci4plr9Vkj07KDesX2q3n7v/7NH9v/9NtfsdvXb8KqtEuXzypv5bVXXlVRZkAZwJPFnVIhUq2jOHWPAxI2J2qFTU+fFi3rxo0bonZ6pAsQs90BUZHnifc1DDj3fJYUmVtYWOwI2XBuNl4WcTYvNgQ2cDY5RGEwspSXmcvZxqYX1AbgEMVjsfc8vLZqcNIO8i7YmMbGxqXCigFEtAKgigGBgYaHHA8rxis5noAPNh9UbRvNuqi2UHY9u8dFXig1g5HC99fXVrWhjiRRL4yLMIzYsLknV271yC/AE2Mh6FgAYzbNiOZhUCo/CaO4Vlf+ZOR+hkESuVPhocdby5gQKcNpELlDymtFBGFoqKNQGVE82oOxQt1M6sGFgYR3lqgGbcCzzIs+4x+GBFQ4+phrAUoPU4azqww7XY6xxVhCsRWBBqhKYWiEkR3RW4ygp69ds3yhbDt7e/bmG2/YtWvXBAwxfCLi5CDG6cIyBBst29s7UHSbeUBfkXM7MNArOtXYyJDohlIZTOiKUbcPIy4EW/CIuzNlVG2EOsu4oI6IUYEhorHL55XLhHohBoznCu/qpxt7TanqQset1ZpJGZWy3Zufl2AH98S886jCdpIf6MCS6DRA8M033xRQpbZcteY5roBXhGDI+zxJNQxDNABdvuhe+P7egaR27GSnBq/r0MhUduXbxMR5HND5OIDxUUDxh0VJY9181Hc/aU1NHw/rgmgUz1kAzAA8EYkM0SGAE+NHPhdrwsDgkIzUxeUlr61K4fsrlzXHPLd4X0Yxa0vk1PFc4JDrT8SsIuLJM8O84TjmQ7QRxx1UQp7foJxGf0YEjO+kX76e+T+OEZClrrKikM0OBTVqHkNp9DXAaeGiOVL3EbSUK5kVylZrZez+wyU7e+6chLf6ykWzJoY5+Z2UfUjMXn5JHFxH+7t2uL9r5UKiap2oBfs1jtsYv6fnUoDruK90xDNYMeG4CnCWzslM57hKJfTEhIiId0SWBXCLBUWz47Po53CApJ0fkVcaz3b6fuJSup9E4R1WCA6v+fvzSgsAIMEagV7PMwr7ZWZ6uuNgCAYP1w7WhguTufpupKPwk/EFtLCORUpI7HUxd8PpGnswY815aRP/wuHL2gi4ZJ5y7XAMXoAeOn9Pn+GQYt0DtPLC+RbOxQcLi/bMZ57X3sm52LsBnFyXeY1dwDMzMjyksjwwPpjXYkj1eVSR7+BAY5+nlJkZjJ4+OathjTx4sCCmEc8E+waYC+B278GCDQ+PaC4zFwB+r776qr399tsaU4An43139q59+ctftnfeeUegH/o8bYU5cub0aYk/ra+t2f0HCzYyjEDSvj373LNyJM/Ozap+LKkNiLlNTkzIUXf9gw/luOZ+KkdHcsTTh7CJmnIGm1TcT82ctu3EqcA12QvZ63D6Uh8UnxK5/WtoMhSLWv+Hh0eTVICi9UH1zZDn39Daj01g7azYS5pvn0Zjstumbg90e6DbA4/TAyeB52G9avu1vP2f/+aP7bd/+6t28/3rlmllleOJoMqrr7wiIAXwZJtnU4CWR14ahkKtUVXdRLxzeEqhOkLLwigjSX96eiahRjmNKehOIagR0QcMbyiNbJaRLxgefjZbgBwbKpvZ/8/emz1Hml5nfge5J5DY1wIKSy3dXd3snaQkki3NWDczmht7JIdjHKGwJMqLwv5z7LAvHbavPOGxNJRGlCw1KZJid7MXsvfq2qsA1IJ9yxWJzHT8nvOdRDZYZBdHcrgVkSAR6AK+/Jb3e9/3nOec5zyHeg83tF7LGFQuaG7RuJq/KUuYSP1jBKhfC8oaojQq+E8iwkRYyVRKOr1ItJKWKyUxGQGdnOfW7dt2VD608wvzcubIeNLqhc+SxUBxFkonVEgpzyaZj6AV92YuIsLPmEUdCWPCsTiqACuMLJ/h+QRSlW3MKFoNGMWpgGrEubheOHVkKnd2dmWQyWS54+l9VMnI4IhFrWy0DsEIQ+WlJQnZuaCXUd9ZqdZsWJRV1A13ZeypdeGL8+AkeN1WVjRD2sPE/XBPodLI83Es1EaCBgLsiQop5wogyH8D3hAAandStn94qHevPqqIXUAze/TIgyBJXzjmASCRbBVU4XQ6q3cGLQrHiFpLaoAnx8fsJBFe4nqiaA+VEhCOQuWJQCBzkSbfjDOiGsyr99//maL8PFvUUzoo3dPzsy5i/jGX+IL+RQS9WqmKzpzHoUhaTly99pkcVdSRyShD74QhACWLOURzd+YeQPq9n/3MCoVBtVkgq0LwJ5emjsyzmlJWlkozIPy0D6Kca6UvqRujlrSjGiY52zoWqEnW3OnoHeQUk68vynaGA//L9p3/P4EnrYtwqJl3Md9Z31Hjxn1L4XTQ670lSaX9wmxjc8v29vc01+ykZbPTk3IIoydf1I4xL1mP4YwWBoua3561gU5es/vr62prQV2Yeg8nrXB4ZxFoCdDlDA2n6j0u48k9sx/63uZ14Tzfcd3bCzlQStSgCSgk+6C3MXGBILK7nUzBLJOz2nHH7iGctXLhscCTeaNgBE4wuwiZpqN9qxzuixrIvyPjGSAtqM+97z7YHmezt1HjyXPFnsh/B2DieNYg6yuyld3zJhnY3vkXIDfuQe+3UNAaOEvJjv2y9/cOlLweMNg5vcA0PgPDhfsqVxDby4sNs7i0LAolFE/qStlPEeZbQSH18FD7eSgVh00DiHHNaI0T+yHvlf0sBPpCRIh74R6CPsvvw07yk3FycJrRXOaLc/HN36LuNtRh0WjYTmodP/74Y1tZviCQx/HYwBAmerSxaVOzs90aVcaI4CDPwxoACF799FMPqqJMv7urLD/CaF5s4MKEgFlU1tn/p2e8LzKBnO0tyiIm7N69Vbt8+ZIC1zACvvXaN+zDjz6RiFxkX2EioLaPSjyf5x5ZV9iHp595RuMOOA19Ba5Ny6qgvCOYh52jvh6hO2AdirXs06xJbMjTTz+lIObB3qHGDbYAGU+CuByDHaOlHEHM9fv3ZaukaCya7rR9/MlH2nuWl5ekGMx+wTNnUlnpS7z+ve+pBQxAF2BepHafYE+nJZoyQn/YMH+3BAb7X/0R6I9AfwT+iY7AzwHPk4Yd1dP2v/5v/87+5E/+S/vs408s1U7bysUFu39/3b7+1a91M57RMoSNEccboNEyKGIDMiqDg7SoSKtXIb0X6dWIgcOwEuEkS0pWD4MddTZh6HHUPDPRVoQRRxEjDGBkM+ffGAA3Ap4Fxcn3zINTwMg44WC5A+PRd+gvGGIMHv3KAABktbx/KM2hnY5GJiOEXA6ODj3TcdJSZBLJdYAINVxr62uiT0G54fylJPtbRTBAvfIQ/ajrOaEwRYTbsyVOrY16H56JZ8VBZjz45t7CwIYYRojdkPGEwsznRWuV8I07FYwz18IpIcL68suvJo6o10tRO6K+o0ktqwM92iD4/XAualbUHoY2OUkWg3OmMzmrQ90ql/U+uEa0bpHKYQJARVeiV+fenoIDAEPeF8dzf1xHSpwjwwKCvY5mONE4Bxh1FBgBhM1WR44txpv3yO9xtKO3arQiYDxwSKgVoi4P0IgABvNDcy/n/VAX5s/ZRCKMpNrcekPBDNXmVmtqM0J2EU+JOcx/iDZVKStDSW89zyq7+IPARZUWQiXV9/F7xoRz87W+vmYTk+NydAZoLdhxpxrnlHtcXVu3559/3m7cvGnnF5c0z0eGi6pP5TrUKpKg2treUx865uvC+SVF9GcmRy2bAM+gjgYY7HVGbaBl6SytUzpWyBesVvXepQIi3JTLMSdqxi4u9KRfTwJOn+RcT5rd/GXHnc14UkNFq4kIbrnK8IjWGGCB/YX5Mzo+IYVNHE5qrjJJawhA5osvvaSa4MmkhjgyS7HecMBDGCaTy1i5WtE+MT017fTIJGMRojaigUIBl2CMZykDMES2qxd4xnsMUMdYcg98RbYLKiHvE5aCt+PAqR62o/JBVyGVecq+VFAQakBqtqXRCf28fW/NVi48GfDk2kf7u3Z0sGv5TFrAs54ExnqB4S96T2cz6QGge4Enn43AV1Bcg97em4HEHp39imx/L/AkeMB76A1y9V4vjuWz7E9hYwLIx8/etcW1YdEobAMNF+XtfEH7XEv1td5rEhVh7ArvinnHmmY+Yh8IgFDTyPsL2jZ/D/vA3wCD3E8o2rJ3KDiad5XvKNuIdcg4cX4o+TB8+CzPxN8BsgQO+QxzE9AL9fso0STgcyPD1NQ6swibx3gTVAEAU1NfqVb1O3qNUlvJ/MX6UvMKs+Uv/vzP7ZVXXk3mdt2mZ6a0F/J8BL62t3YTv6BsjabbecS88rmihNegpb/22rfEUpmZnZaPgcAdY8VcIcjDvdAahvtijTIWjBltSnIKGmZ1f3yG9c/4qoZ+f1/Phe2iFGJ6Ztr31HxBtoP3j7/AOMDOISB4uI8Cu2eK2ct//de+rnEHqEoRPZ225ZXlLivGlaahVh+pJ/PLL7+k9z49TfASm3Ksvrn07mTNQe8tldCLoGwCgaSO91ZusQZ6FMafZBPtH9Mfgf4I9EfgyzgCZ4Fn+bhme+WOVG3/+//h9+3aJ59axrJ2folahnVRbSPjSZSXzRvgSRQOZx7hlmwup+igZwswxKb6UDZOgKgEUfLu6OIY4fyF89RLvQIMusMy0K0P8ZrSkjb7oISGg8b5UBEl6opRTKWT6GASJXSHIrJqgEIawVPr5HUbgFEMkSsmuoADNBuMMYabjBPNqxE/wKgStwXYQrtEpXcMpcqRYQGlPI4flKgCAgvUxI6pPqr3K+hb4QBJlGJ31zY2t3V+nFgi0jgIOArcJ45DKP0BBvf3vNYwvoJGiGPJ2KHc69HhIYFvKK04I0RnqT7yXvMu0a6+nYzPiavKYkTJxgBCBEYTCl+H94rIU5J55vO8Qww+ojvxPon+8g2lKJy1oLQSHQ+giYgDkfCg0vVSRaX4engoBwOac7V+rHo7ntMl/Od0/0FPxUng34wdY0Y96NgoFOCMoUKI6A/PiorixsZDzV3elc+BklOix8e79G1lj6C9UWd5TIADKjetg+7bM1cIpJCF9tEnUu008JqEKhhf6MOcg3ni2ZwB9S5FsXa4ONR1PFEyJmHzyadX7dz8vGp+oKZz7koZxWKylgRSTiBz28TUjBzdzz67rveG01jMplSTp+BAIizj2U93yBkXOaQpVBLbNkAUPcXa9QAJQQZXYaUPLnMiTV68+9kn2b96gefjQOg/BFA+7nxnwUPvPfZeCzElMsW8C+YgzjpBDdYZexjvmHnL+hscHlGQyUGNKVtFQILBITtSKx/ZNAJExaKcSOYa65tzMFfJgkuZFGGpwaIySMxTKWTmXc07BMNYu/RUJMNBe4aob4+MoGqFayhlu/J0Lx20N6PoatVNHYPzPVQc7NZSMmdVN9qGVuu1o36elmqCqVtrdlJWKI3ayYADT1oFfY5qK90sNYz9uYxnpXxg1aMD1XiyRxwDhJNFEfcYa/0scA7gGe+qN+PZ+6zx38H2CGXimBOa271SuslEiDn/yzKeAv89TIvIInKKXuAZ64ifHN9dTxzY9nrQwSGnk5ItK6HSmwjZHaPaTYCpXNaewOfjWTlP1OMSSGKvCNDuNbqunst9BhU5juccUbMcdb7xGa7BnsZcJIsIe4J7C5BJRpDrYF+Ym2pLhc3YeKTfMcbsU9hsb1GWkTCSgg1HR2rpJM0B+tAeHqnPJertqN9zryotkFo4wdyagmcjo75W4tnXVh9YPj8o6urmziNR4ZvNthRgyapz31euPGPXb1y3hw/v27/6V78joElrGtYQ64dsKCJK2F3WgQf9Uq6enAgcvv/++1qD7I2MIV/YeYD8/Pw5+S0hpEbrKtqNMY60HAOw884J5uzv7so+QIeGcXThwrIHaWs1Wzy/ICEj1Wpz3MSYxIacyYPOQUbvvUjWd6BjzWNV29vPPvhIYH1KQlEo0hctnepYmrZfRsCCdmbOvOiqlj/JZtw/pj8C/RHoj8CXcQROgWfJWgMtq7aO7aCasv/9//i/lfH85IOPLJvKCXiiBvdrX/u6Mp4ALChaylYODYpSyn+PToxos3VVfZpiO+UL9cy11TW7ePGS6J4DKTe2ouxKStzr10IJVVFEIsiJ3DwGgA1czb8TOizAFLGB8TGvmWRz39zaFAghyugOmzt5IS7E35yC2JG4UEjpS8WSbFqPwzQ45GqifEZZumpN3xhyak+ImkOHjFYvKNmShaRGjiwaFEaAxu72to2Ojcqocx5Rko+Puw5g0LhwquiVRp3QublzSVu63lokN3CuipgVuL939163xUqvo4YBxrF2tdaxbkYZeigZkIuXLirjF2I2XnvYEd2HC5MNAUx77ZJnYYi84nlyXFt949oy9tQA4ajQPube6l09G1F9Wn4MIdJDJkky+WRwd1UXC4jiGXF41DYnnVZNTGkI2tWgsshQkSJjDfgl4o6tRkmR6DHPgbPUW6tH9oiAAPfCOWmnQgSb7DZOFO+d/poEKfR+KxWrKGLt4lfUCUGDggqJk+KiRWU5Orvbe9159MILz2v8envN6n2jktvmPdVtdHRY1/PsLc6kSUmRaxOkIKrNL0fHJtyhzOWtLKEbRG2K9vY774que/7ctKLszMVMJmfbO7s2M3tONUdI8X/40Udab09fXlGGGeo0VG+v3XIQKlpkAjw7Aw48i3lX45XjfYKIhVN0ec1iCAA8B1zpOYDB55ztx2xoZ4FnfK53XT3JPvg4gPoPAZ44wLfv3rO52Vmt5/fee09ZDEAiTrXYCZmMffDBB3bx8lOiFxKIYn7CcLh2HYA/oAwoc7NE3drEhDL+3GtkxZgvjPvrr79u3/rN15xSmLSuoD6PTMlLL73kPRILBR0LFX16alzvLETOoDWqb2vGhb2YP5y7d1xiPJg77H8R3AFIz0xNJ8JvJe2L6g8qsRQHMd4fuS7FTGrw26mstVM5a7RNNZ5LAE9qVIs560ix3CWZHdtJachFzFonRo1n5ejAsmQRaf2gAKOUrfxVJx69gJtPrG4ddhwSgDSAVQDSAHixt7GvBZMjAHQAR7VyOQM+uxlP0RM96EMQMai2vZTm3nkZ14+2IwH+olb0c8cS9CF2vgAAIABJREFUGM1kvJ0JIjCdjmjZU9Mz2k+xGQiKqc3WwIDqBWG2YO+c8gxT4kR2ERAUtNZQm2XOEChBh4Dj+XsELZNYgK4TmUydL6FfA2ZgalAWQaAK0BclGyFyF1lmZ1RQ6lHXfsM9Y2N4fdhj9jSOxUZzjtKwt+yC3YSQIArc6AFgF5nf2EKCZ9///t9pH2KtbW49Et2UPV72u9qw1fX7Ck5SpoO9ooQA0bXFxSXNa4JB2HPW7O/8zr8UsOWmAHhc66OPPrKvfpWsattu3rxti+cXtaY3tzd1LcDpZ59d1fk8kHmg++d5mQsEPVF45n2wH3JvZDrxK9AQgGnDMyLMd2GF3s3b3r/UJ7LeH/MFUUHpPFDGkPU+0PT+JBu6MD+vtiv/8l/8C5UyuF+St/WHu/beez+1peUlLwGBxTWEj0NgEBq+K6FzLHOEr9jPn2Qf7R/TH4H+CPRH4Es3AgDP9EDNsp1hB54nx7a537T/89/+B/v2t3/PPvv4UxseHLGJKad9fu3Vr9re7o4Ao2hVtbocVoyAsk0DnvkBoGD03SlwbwDqJfRFah4o3HfBA+8359Fk70WHg4CipPqe5TJ2585tGQPOG84aRgbjzfkBYZFB4Fxev+KUNwx19D6LViQh24+TExlEnAbooNyfnCHVxbnoQi8djHpJIrsSEgBQp9J2VKFOMqc2JdMTkwKGNJhPy+9q2d6O9+2zFLUa7ugHlVRuXDJO7mS6QYIiCtBC6Q5D45S+jpWGB210FAqzZ5IbdY+OR4aP3ysLncuprgUlRMR7UOfjfDg3LoZDjRP0ZBfiCYVIMpxkSKDXhtJktBVRjRMAX9Aa5U8y2XvelzVPjWZaoI6ILf3HyCZiPPkMlCyAE1HzIu1aSsNq44CDVq01bO+oIqdjbmZGPS3JFA8NFhTtHVDdLmJKRTusNDQmgNWV5SUpAgLuBQJV1+gOtTKIrY5tbXtbFzlESWajC56UwPGaWcaL7OXtO3dsdtZB/97BvgPWjtn6vVV7/rnnNNY4TNRsir54dKTMAHOf8SHz2DxpaJyjX2s41bxr5iLXWVm5YOXDQ6dzocTcxpEqqJ8bmQvovYOlkt28cdNeePaKss6sAZxCzzyl9Oxk8niH1BujuoyTxfzjPUYGE6c4q+BPNB9n/nkPRup3E7HSrtPkvxdPWLVFjh18Df8qwJPjGdsItsT49wLILhju6VnYO15fvGH+fLVTLziIed1onqj2irnAmg8xLgVUsq5Iyhxg7CEmlBCTqrjabQhLKetJ6wtql9UCI9cFAAEYfX9yx5vseiNhDrD29g/2tW9A/+MnAkaeaYNa6Nkj/kmGiVrqmBusNuYTqt1S1+5RjI31i6MdiquqIZfQidd8sj+KwZB16ijP5L+jnQoU3ba1LGPp/KA1WibxlqUVB54Iw1jb9x7ulD3a634dQLIJ1CplO9zbsc7JsWjDh1Wu4QrBXCvo9TEfnCba1Jx2NWtArNdcsoYiY98752IPZJ31ijJ9UUAjspSxx8U1fB0fd9vcRDAwMou9LIGYv/G7x2XZodq6UBxqyGnta5Pqk2zWBGCeoPy6b2MjJZucmLLV1XUpqcZ+4kJkbZufn5Nq9t7eoZF54x153fmQTU5Mag+NQIMDHO/Hqr6xR2VlH7k/zaVW23vTVirOQmr5Xs8385PsIjYysuDxN+wHwjuUUmCLsHlkD9NZB9WUlbA/ITYVpQmAP3p8o1DOXOR4rrdwbk62EIEfxIcAr2IITE7qPmDkYIsAxm3G6PBA5xcV9mBfNoIA6te//jV7/fXv2W//9m/b1uaOPXz4yAYH86KPZzIpqdQytzc3dyydyjkVuVW30sigwDZCQGrxtrjoNcJFMssEQAkM79jk+ITaowHumX/Ub3pdrNdds+ePjo/Z+n1vlxMqtRwbYD7o348ePrSp8VGJDCHCNHtu3lfOgNnM5LjGo5hjz2/b9954R3Zqaem8FUSPL1ohn/SExgdJfCT2cgJebov7fTy/2C70j+iPQH8EvrQjEBnPTAI8K82Gbew27N/+X9+1b//xf25XP/rYxkrjNjM3bo8ePbRXX35FwJNsEx45YAvgiSODUdpKaKUYSww1TgcOesj4o3T33HPPdamDATzJmnltYtUGi0P6HEahVieT6v23cAzDWQhBjQBxQc8EoPG3yBTw9wAFnKM3M4ABwQiRtcBo8B0Oqe7nxGlpASBC7RQHrysCwj21zU6OaQy/ZfkMIDhrYyPDkkMfLOasWiur5oWYezioZ4Fy1Jg5BcmzmRj1crnapbEqYZCSt6dvamEqZa/X4d4Zg+hxF8I7ABGcmvBVGYteUQnuI2hPuPCAe2jR/J7sMU5AL/CkVkkZMNWWdWzj0Zbuw7OD1GpCcVWnSgc+1EbW64lUvzuhhHCVaTNvtL6zt2e5wqCee3ZmWlnBpy5dcoGFdEoURDLWgLyBVNY+/gRq1be6FGbo0AjwcB3G0emlZB7bST+3cd1fZE96FyMACwAeDbq9Do+Un9eh3n/wQCAEx6TdPNY8dnGaXNIHb1V0LK7J+QHerI1e4Ml4hUMb9yinPKmffbSxIdEaAZxa3XuELixYrlCQsmSrUbOpSfqImk1MTilb4+PfkhDVYflI7+SjT67ayOiYTYgGWlBWSbVZAI2MU/WYBwhShUAF9DGtHQV/XKbfgeiAj0MixvWkG1gvKApKIp8NcHEWuJ7NiPaC3Ce75s8Dz14wG/9db56obstFn7xvYYh38S687tnX9fjYiMDf6r1V1RAz7gTdyIL0AjnPyLvQF+eLa3EN1hnnryR9fXm3XIM9iC8c/6jfI1ACO8ADaWlRusnIkGkh03PcbFitVlHALhRGe8dTbIykZtqZH20DCPF7zxASjHHRNw/QuNoy/83cACCcdFKWyg1a7aQj4EkrEAFPaIEwFFA5BqZK2TYBnjxIC+B5ZJWDPeucOL0f4Mk5AQyMLYCZDHLQjNmfWctTk+NiNfQG90KltZe90RtIEJ01sQ29c+0XzZWYgwE84x3xvtjPg7LK5+M6MYZ8ppeyHtc7CzyZgQRwnDWREvAkODk2PqF2VIxZOovw244NI2o2Mqb+np02AT+yX+gQpAzVYWr/CGrt7OxLXIf91DUHWtpvgnbtwdqBJLjpdeeh8h4BHu7T+0weWDaf19yJNlXMP4JknI+x6G0TA4uFjOeDR4+6bCXGibpnqOnYQ8SF0pmsrgvwYn0AZAMUc927d+9KTOkrV57RfkiNNdRXjp1fOC/gtbe3r4AaqrBky2FScZ4QoGMO8Q1ohUKOQF5qwMX6CgVYLaw9evTeUeAO4J/N5FU+sH+wpT0t9BK4n+eee1agNZ6bZxG9teglLB9++KG9+OKLynSyybL+lL0tDtrk9JSyk5E5jSAIbJ/wOfjd3bu37eLyshWHhuza9RsexKpWlX1tNep2fn5WLYqarZb99d/9WCww1v8ItZ2JVoDPtZTqgxXkyhJ89gCp5vCTbY79o/oj0B+B/gh8+Ubg6l/9j8p4ZtolO7GWVU7qAp7/7k//xv74279nH7//oU2MTtjUzKg9uP9AqrZkpIhUHx0cyqjNTE/JWWUTp5aFTT0AQNBQMG78HqPjdXPupGAMoSjSt8v711GX4kCVCPHU9ITEYKJWTTUlOdRuvW1H9IRTdoC6w6RPHecOQaKgyoboRy9Y5W9OI6opW8R5XLwoJ/ABgMOgY/A4BmOO88jv1GB7ctJGxiZU4wIF56RxrOeYGBu19smxDZcGrdGoevbj2EWRMFIYoqjfDHEJnlG1M7mC5bIAKOpR3KFVxFR1VgA/FCzJ8nWsfFTR9XCAOTdRXcaXzBqtPngelHd5XyFnz3GhFMxYQuXCmcMRY3yxuC6WkhX1h3oZvnrBm4Pcsqi+8b6gqHIN5gJZP95b9YgayJRVa/RObdnw6KiO554Bhw8ePlS0e0gZUBxSapFmZFgJaABOPRN0okbis3PnJJYETRKhINX3ZhACqoj2i3POPIzMEM+GY3SWUhcOqPq8SsFUjSp1fWW6kwwBNVrQuejlWa+4CnPMETIDnJfrMTZqn0MWSSJFHiwJxzdAR9CyvYY2JaVoaHLD1Fe1WjZUGvGm8qmUTc/MSAH1mUuX7NbNG6INv/zKK5p7g6UhASLaqRBKZy4h+oQoEe/u4oULOj+gQ/RyZdmTLGdSuxtsyGzaxcGiHZCvj4QqOeCA9Um/eo+NYFBks2LMz2Y8w+HvzXw9+TUff2+xZuK+a41jzTV3WB0wMve5jgRRkjWm32e9XdLdO95WgnXg2X9ndeCMspewpnxdOmuD86jcIOnpSfaJDHWoZ+K0w0LgeOYKdcu+rtJWq5YTYbOmqK845Di8Cwvz1u44TRM1ZbU+OQPkFfCgvVKyfplHxw1X1lZNWdJmKmrSY/5S44m4EKrPTfRtswWrC3g+kNDJaAI8O61jBSao/45su+4B1eN2W+JCFYmruLAYWXLukqwR14o+mDFGlEso4NNpKfMU2Uw+y/iFzVCAK+qSE8EyaidVApBk7mLO/KL5GfMoGCbB4uBdhRBUAGLGKuZEnC+ynRE4ClB69nrRWoz6fD1n89guXX5K+zDBJPpbU+t/YXnRxscmVAdOj2Gyic7ESVlxkPZhSwJs6+u0nZrTeLBnsN8xX5hL2J2Yv3Mz3rua++RvPBffzAX24q6AUNIaK8SIGAcYPtgbvtgzeDbmO4FYZZWd+mOrq2t6h9VETZgxRRDHg2XD3VZfwfygBvPZZ5/VnrS+tial7W9+4xv2xptviY5LeyLWAT9ZdgRnCJQ1qmXRcxEA4j5dGItWaEMaEwd3WdXbA1Sh+qIqC6DnGO4FcaDZmXMK2hwcumYD4wagJADCPWKn+YkOhAsLNhLlYm8bgw25deu25qXbUvdZ+OZ47omvUOXn/Dwr9oe1x+eHCnlXW9/asvX7D2RH6fMJC2p5aUFK6gjF/eit9+zS5csCnSWCMGS+O66PAYNFEJNAYKJOzX2LxfGkG3L/uP4I9EegPwJfthH47K//p07KqpahjyfAk4zn3rH96b//W/v2t3/XPnj3ZzY1Pm1z85N2984dGZCNRw9FB0JcCCO7tHhe9EGMn2TjE9XZyOrxzBiG27dvyzhgFKLFymnGIy16Dop1GEAcRD4/vzCjiKYEAxJKVqjYomwaaq4R3eczIelO/R21fhzPddm0AQteAwpAcsEeDAi/5xzUoThFLCtaU2RHOIZzR4YD44wjmaehdiYnRw+hHwAoxn54CGU6qLppCdlgJKGZRnNw7zta1PhhtHA+PMqL8mBJdSzQnLA6GFvujaweEV6EmQBiAM+D/cMuoMSZ4NqMM0YV0KWMA42qy654yNgAsDH8/HR60qYouUEf4jlxbhBj4POfy3gmohj8nYwsDcbJ+HGtEPjBMUfYCZoYoIbnUyAAOrIco6bk5gF41HxCWVRDe6hP0I7NbCxpB8M5oXOLSpoakHjD5YuX5CBRr4XTjnOGcAXvNOp5g7mJoxCiLNxHUC+ZkxxLDaWyQ97AUtRVqJBkKhyEEzk/UN3yYKHYpXrjBDF2jFk4yHqHwyXb3t7UWIfDzbG8d8ZYtXaqAyZLfuyZLbJax06X2z84chXGa9fspVdesYcPHtjs5KS1TqD37lu54lTDkbFRZcgIjpBhobaUDATrR0GRzU2bmpxKFHojc+PBGQAp9FvRaankJGiT1IFGtlOAPGryenp5ftH+dTbj2Zt9ib+dBZ6/KAv6Rdfyv/+8C3YWjIgFcdIyMsusD89IUrvtzelxvgPsKFAg6uKQqIs48wjteOAAJ3fXa/XSKe1pwRgIh9/bKizp99TaQjHnd7wz3quEZ9SSh2DdQFeNtJDnXvJqWUHGhqwMX9RKk/GETqneyWeUW3uptpHV41mk6pJQndmDmM9DJbI63jLK7/uUakvGkz6ejROzO0nGc3xkWBlPAmhSOU4CUN17AGDVG3a0v2+NWsVaCrpAATdls7ifGNcI/DCOPL/UugfzWses21hDDuh9vwvbIOpwQm+MAFsAwZgjZ+fQ2bkT9iEAG3/vzYbGf8fP02BfsmYoM0iA8C+i2lJDSdsdjqO8AWDFuj+ANp32Om+A4sz0rD16tGm7O/uav8wdWDKFYs6Wlxft+nWEdB6pn2UwewBy2ETKVQBOEVCYmpzQ3sQ1Q/E9MpjMcz6zTV9lgXrPnKrsQwBrRnsFc5IgB1/YNMaI/Xdre1sBPPZogorQxoM6fffeqsoQsPt8niwg+zj2i3fLcdgErsWe4utuyN7/4EP1UgaQKViXBEkVgOi0RTnlHtkruSfOEffGOWTv22bvf/C+ApQrK8tddWBs91tv/UQ12RxHoJzzew/s+2J6qBa2WlVA+dLlS6rd3NnFPqOFAE2YfqIOKtmTfX/3rPRLL71oH334voJy6AVMTrnde/HFl+zjj6mz7whc0subfq1kmakJx+bJjlWrqu/N59h7BzQGn3xGa5V5ZxcMFaViSxCDvZd9nZphKTCrFtvblYki/GSbY/+o/gj0R6A/Al++EegFns0OGU+otnX7s+98z/7oD/+1/eyd92x6YsbmF6bs5q2b9luv/aatrd6zjY1HAhU417SUoCYPg7eT1L5BfcGIsZmHI4jThnOtliYNp9YGDQajyDfZnuNG065cuSJDhgLnvXt3uoIKnI/PYNhwUkIhDwOKgUE2HYCpXl6J8iBOFv8dTkc4DpH5BHQCsiKD5SDvRPWYoWpKRJhrYNw5FiMo6i3ZOEXf0/bwwSNRIwU4MKKL562Qz9ru3rbGCOcPA8a9cV4MKs8hRzHJKHqNaUrRcOpNDg/L3SxAtXokADs3R6YEeqvXggYgxknmK7Jy3KOyTR0cN28szxfjE88B8OE+AKFe8zokQMXzhnPs1LzTjCfHAW4lQY9hbXjLGsaPMcVBDscOVVu9/yRrRk0P4zY2PqnsCY4ZCoAXlxdVn7S5tW1Li0tyJn76/s8EpKDpkRV96eWXrAKFDbVE0choF3EgJwKnneeNKDVOHl8BPMMp53fhyDJuRNijj6cEOA4OdV+cH9BA1plv5tq5ubkuRRMHOhQUI9Di2ZSMsq/cR4h3cA8KUuShU3otHn+HhkZgBKcQ5wRgQwYTlUaaigPUqdMrZjNiFTDOiAntssakIlxQFop6V57pwsWL9tZbb4seeufWbVHTWBNODXYKeL6QdxEh0QOpj/aermSu1E+yJyuq95ZsWZFh+qIdrBdUxme4N+ZhZMzj970ZrVirsSYf59w//tq/GHgGeGHccJqp8WSOqKduTysjnEyOZX0rODMyLACIo4r68jPPXNHvGW/mK2sJZdIIHPU+G/MEQMqaQlCMoAVBGtZSAM9YG6xTznfr1k376qsvK/tFVnWwWBLgZT65qBTiRzBKWFdeo8dXjB/PEorXoQ6OgjMvTyCEcgDErZI+njyrMxpSVqLPY+NYarapXNHqzY7dXl23peVlE/AcKlq72VA7EAUiOk7D5ssd7IqUPhu1mmrQ1LtQQJH6Tadxh3gazxNMFDJWwyOlJNvn/SVZF5HxjGx5jFVQoaMs4HHA83HzI4KLXDeCTvyMzBGf4Zq8S7EnEjXo2JO5XjBsToOkZ+Zc0vSV89D2gndHIGhmds41BNTLkxZiFSkFz0zN2Gef3VCmeW4OkTAEg46tXDm0y5cvKoiG/WE/ICgCRRybAzWW/Zr9mS/ulYAU75d3GgFM7Bz3zbdqPMtl30+y1LG7kBbHSMU2oZnzvPw32UrWAy2dbt+9q3uAZipa8vFxtxcme24E0MjGUsMJ8OPcAGfoqro/aQm07d7qmv3Gb/yGra/ft5u3bmuP+vSzq8rq8owAtemJMdlMsXSOjuQLQLHlvrA39AaN+0RoiPVDtpESIO6PnsbvvPNOEmyjTrPaHTf8kWBJMQaMC5lVxOS0lxa99Q3v8Gtf+5qegYBI1ByzDyydn7etzYeylVLsbZOZTHUZUOy1XIeAogLyy4u2s7unOlW+EKiD6hvv4Cdvvy36OloFZELHESA89tZW2nclRJiV3gU0ZPZm1pTrYPS/+iPQH4H+CPwTHYHHUW3XN8r2F//hB/YHf/iv7f133rP5OVQ+J+Ugfesb37StzQ1Xo0XIZm/fhktE/r3Gs5G0jcA4eiR0sSumQ5YNpw9DdrAPpTSXCE+k5egRLYXixu9Vhwa4yhLJBVh4bQNGOpyuaIsQILTXKcEoaoNOQESAp3hN4eBGxhEjwz1Hdo+EARFMPheOMgY82nVEGw9EFlKJKuHuzp6eA6A0PDTkNSgp6rlcla9eq+ryABLPpnntWwBzr4+hjybgIKea0f39Qxk67mtkpGTpDFlasnH0Hc3Z4QH9ULNyGDgOcI8DwLkYn53dnQQke1TchZcGZdSjBxpji0NOTStBAUCpVGoTh4bPMQ5kbvgsmWlqDgkMALQYd8Y62rq4U+/P1W3lgINzTMTc+8Epa90xu3PnroIWE2PDOpb7A5zyPmbn5jQfuC5CDTj0hLtJTsb79d51LvhDPSpZUMBaJuvUNpwD7ivAebTO4Pk4R4YwcofWBq1E+XHfI9SqJ276OCYZSrKtvHfOyTPQXoj+rtTFMm60qqHXHkCTdxI1w/w3944Tw/VxmLjv40Zd8xzaLPMGp50sCdfc3dtTW4oJ1guOSLsldUxAFOcn/M09UD/U6iRUywLtXLzGj2vhHHI95hs1hrlCXvdJvVCW9imqhQ0KrtNwyXz6nD/d0CKbdNbZP5u5jPn8RVthnK83MxlOfZyj99+//HyPd8Hi3JERrNYbyuAEvZV1zFrhOOaG2qgkGSLEPWBlwF7wTJu3kGDsAIrUBFPHG0EjjmHe8m/eHQCWeSKF405H60W11um01hZzgbkR2VIc5/lzBOlGldXOZb3nos/dCStXjrTm2UNc3dLrNLmuBL+Sdg6cH5Cr/WD9vq6DQx7UedQyg+3hn01J1Zb6xONOSgJDx+0BZTypxZueGPe+sPQTVC20g03miVq/NBp2dHggMa9GzUVqWEfukDtNMwII6hGblDF4reyxDaRTSesq032zbwWIj+cKaivnjjXswRIH3vEOeI+MfW+AJN49xwY4DyAqWnyiLM6Y8PcQmgtAEXtozHOuFQGSAMbxDjISBTtKlMhhTuyrHlvvCqr2McJUHWWP52bP2UcffQKXxfcg9cjMSM/g0qULshewY8Cz1PUBes6fX5Rqqvd0pfzC9yDrtBQM4F0HcOrNwrOPEgigZtFbtfg8Zf4TDAl7FuPDWHEMarjsQdhqAsKce//wUOPE3Ib6CihkbgNgAVyUdnBt9hzmO4Ev2aJm0+7evadem5zv06tX1WaG8wKwYAaQuT1ReQJ2ALrqjOwx9xeMJILRzl4ZsB//+Meys+z98e64L5hYoThLmyDsDewf7ikCDMw1D7IOJswEakWhfncUBFUmmBZHsJKSdlpr6+s2NzttmRR7LXa6leg8ZFSGc/PmTSn7YjOwY7Towhbw7riOM03Ssmns0bVGw955910FbqnJz0PvH8yr/ZiLwqXkV5DxlIhhQrWNPbgPPL/IyvT/3h+B/gh8aUfg54Fnw+5vVuwvv/tDAc+fvv2unZs5Z7NzE3b71i371jc/DzyhowEcMJwYcOo1+AoDpP6VSbYMQ8QxbLYYTUQ0AvhhQLyhtsuGu3OfsUuXV6xer3b7qYXTFZQTrhP0xYhoS+K9VpPh4Dw4Vhi3iGZHxJu/YdQwqgBizh0ReZwjajDCmVRUNmn0jfPI77n2EL06h4asVqFms6ooNpQrHFwAOXSyw0MM8YQAO04Mf4taI87Ddfk35z13bl6ZlXqN7IDCnj2qm2mYlZZVzzGcu2w344njLHpfNtt1oCI6itIg9FyuzbMyNiGqEX3qcAppeM7Ycy8EDHCgOadH8lt2/do1ZdBwNHA+AScoyjq4PxGNib6QGHvAI3TqickJfR5KUrQbgMZ1796qQBOZQOh/OLISl0gcC37Pe8LwEyUHKOK8IcIQDcihmnqgwEHYSCLgorl3sK8+nTiY4dBGpD/mowvv4Hw39dwYeBwHRH34IrsYEW/ePefCkQvnLcQ8cB6jryz3zxjzxe/jcw7yTpWCAYXn5mbt0cNHdm4BCq4Dz8GhkuYg9K+NrU05qcPFgpWPDkVtw2FD+RFwjOPGPQ6PjmjcoI1BQ8NxYk0Anjc2NuUk8m7OzS/Y6Mio1WtlZV4YWw8qeDYbUOGCJaegtDcrGU59bxCnN/v2pMDzbMAlrtEbFHoc8Hzc785ST8+eI8AHWafVtTWtvWh9ojmfOMohDsLnUVMulUaUCXTg5AAKh5M1Sl2Z2s4kWaJe+iefZ+xVL55OyXnn38xn5kiUAXBc1ILitF955rK3Kmp1VOPJ+gHsAjZoP0SgKdTCuS5/096W9HmMYEP0coSuF2UEiKdIDC3jazVqQdkTAJ6MIYCTlir087y7et8Wl5dtYnTEsswNtLaYHWqFAnhqqn1KTcqfDoChHmazDoo9YOWucQDPyMRy74y/9qFGXQCAz/Nvxoi9h7/HPhzAM8SggkYa7yuCY1Gn2wtEI6vNT87DTwV1dne1hwWoCeApOmS9rnfHPInPEGzg/lj73YxTEpnhfAoqJCrg9FvUMQTA0h5oYu4RRIXWT9CnWBi0q1evWfkIoTena1OHe9ys27PPPqO2ZQQeosSC+2Rs2E/YR6Mek0AE2U5YEzw384zxiUw/P9k3BeBQbc57MJbfkZVlL2e+RDCXAF+UAwA82Q8Zj1qtIRBJ1pS5Q7aStwv9M5gfBBaw3ezx3F9kmDk/dFiYPIBjygHInKMePnduXsczuwjqnTs3Kzopc4RndR/AM3wuPFixV199VQD+Bz/4gd7Rubl5nRt7MjZOzSjKwOe67CToytFnl/MxPtCVoTJDiYddwu8QPETFl2vzfEHvRRQQqjLXf+7K0/bw4brmDeeK+lPYD9h8xsb1dsMMAAAgAElEQVQDNK4qjd+BboG3fsnLhrLWcoWibWzv2rVr1+z8wrx0IGhFhJgea0tK7qLaOjWYOeVL71Skrg88v7Qudf/G+iPQH4EvGoGzwLPcrNnao7L95V/9yP4Q4PmTdwQ8zy1QcH/TXvvmtwSgEHahjkhS74ODSXsUpPbd2cBgYVBxdIJih+Eg0/bss65qqz5eNWhOtCBwNUc+Q0RQ7KVO28YnaOq+o80+spERQYxeXBiJqOGMHmXhoARQPUuTCgoS543MKM+C8ZDyqqEy2OpGhDEyXD8coIiik4mDCock+kmzbdVKzUEMhiOTUhPpeqNm0/TkkwCSR835jnpRxkoqj1NTiuCOjo7Z/t6BABxCQ6fCIcdyQnM5mkkzRgNStWVMeR6cCaK7RH4ZB91DIlVK9hUHg3OF4RQFK4OQiouljE9OSSWVd0Cm9PzCgqLV0PZwhBkXjD3/pvcljk+pNCjgwn2JKlejniUviiwZHMYMIwooYjxRQyRzBxjEUQEg8ncMMJlKWucgNEEtDE7I6t17NjExJgALuM/kPTtBZoXIMhF0sgO0DnBAk0pqW5s2Ojbi0vkS73BKc2Q5wmFPA7YGogeiidpMjWeGwMhJU/fMe/Avp40RGIj6TqkIp1JqGE/2E+eSrBX3GA4gIJPG6gFU+IzEnFRL2pDghjKcx02bnpnVcXfu3rVMDnGnkuUQK6pVlUHByZJT10Gxd0dZaoA8Di79Slk4qNG6k5eRWBICFfdWV9X/84UXXrBWsyEK+JD6wULnPVWzVTCBWu2kN93Zxois58j29GY8ewHfL9tzzgLZOPZJMp7/EOCJuBAKxTjbkTnjXTIfYAswXqwD3hkZdeqsUez2TJu/J+aBBxi8Zpy2QfT6ZB0zn2M/6q0Z5R2yLqPOmCBArKPIvkEXJ+PpjAemGa05HBBQ/0WNJ8E33gV7A3OPaxAs4ytoqKGMzfs5oKVS1tu9sNdqvhZhPXg2nDpV9iKAJ2+/1mzbQKZg7XTW7gA8l5ZsanxMTewzKc8qpaGFt1pWPtizerVsCGzTWkaAp4VTDEWQ2eZgnWuFijdBRLVtIRuUCKSQ9QmVXwAKz8Mzxz7Pz8hEe+bZ1Yh7abLMCf4de13srb1zMOZrABj+xj4flNRTei1BQBeA491EvSnHR6Augi+RDVXQcmxMdMqg2nIv7AfUDapX50nLTtqADjWj0Xup1xF/Yl/xoAbsEfbQ8fERUW1doZWMnQesOIZ79pYtHhxU4Awgr76TLqzXm5XlvhkbmEb05zy/uKS5HnXOAWQAswBO/nbKQkpJTIh5iE3SnIaJRBYuEcci4807CwZP7HnBAFApzdCgAtPc99j4mAJqI8MuXPTgwUMFDB9uUM86rN6j3G+Mf7SRib2a7Cp03VwuYz/4wQ9F52WtMJYff/yJvfrqy2IiHDdrApS8I/ZkfBXsF++KmmnWLOPNs4Sfgu3hOOpZyeQyNuzlHpgdUk9T5jqlHmRGac/CvVL2wN6ODW6d8I4HRKseHRu38/Pztr56T++dIHQml7fC4JC1LW237ty1ra0dW16cd1Gh9IB6f6ZpVJYwjNjHERjSz0Tfop/x/CKPtv/3/gj0R+BLPwI/l/Fs1m1t48j+4i9/KOD5s7fftfnZeZs9N2m3b98S8Nze2nSqrXmNHsYllPXo78jGGc4XxpCsZ9CXUJfD+YWe5ZHnUanNeZYIsY2iNaV46xQcVFxRRxTNMqFX9UbBIzoeRi9U+kL0JWiPgDoMNvcWkVQ5CIroes/FUNzlswBiMp5B/eJ3URvFNaMejGg3zhTOKf0lM+mcdD1wPOgLhrBHpVpWFHa4WFTWguuF0YsotfqW7e8rGwygfPjgoUDU9PSsjBoGh3MhQDE2hlASoN7rWLivqLmJ+tYwXhhxHFeo0FwzMnP8PqhvoeqIkXvwaEMAmPOFQBHAniwa33KCiKonQEwsIFottJ2K2DymfgqwDEBO6GzptMaTqDBKf4dHZVE/EeC4ew9gOWHFwSG7c+uWIvjUOdWqFSlu7u5sqQYGWmr56EiiOjhEXMuzPFC8B5SdCicOxyKV6tjU9KScfrIFXWOeUJuD6pzPpATE8A4Yb7XzgRaL057UxGL4caIjO82jRyQ+6lqjRiwUdSOQIEoxNL6hQWWFAP0428oyENHPZK3WqImGrH6oBRedeoR41dycffrJJzY+PKwaTzLq3FsAYp53a3tHdYTFwaIND5XkAKtHqijgAAFXBSZrcW9tVYGFlaUFK+QyHmRR0IeVDAA/7SnrrV5OqeC9IDPq3xzofz72/jgw2rsJBlWxl2IeAL0XvP5jZzzppQj4Zi5wPZziCEQExZ6fygId7Avg4UgGxZZ5wfGse+h8ZDkiEMUaZiyjHhznHWd+aprWN9al2lKrh0hMgAY+w75HsOWlF59P5l9NrZRCvRZnmP2DjKdUUS+4unbUjbIvso/yM4CE9kmBPM8knqo/nyr4kpWR2m2zqaANmc5UftBOOmm7fW/NLly6JFVbCLiFLP2H22qtw7o82NkyAjaDytCcaE6hqHxUqSb1n239DDow7zqUhBl3/lvvP3H8IxMV/ZUjuMH982yAoqi1DGAKtZF1xF4cmUpnXjgtmGuEbYj51aXiJh1tA9Q54Pf1rcBD8lMiLokAVJw3MuhxP/EuyXhiS4h/yf6Vj2xiclJZ8my+IDACFR9xIbJ0lFAgIsWe4yC3ZvdW79jzzz8nGjIAmC/eNXsMe3K06eH3zC/2ErJ2LsdmOo4xA8TF2PPfzAGy/QvnFw1BPrJ7fJ4gIs/BXiVKbrJXRbB4/cEDnY9tkGMHEqpx2L+1e/e6yrkwAb7yla/oWSKAKzvdOhGY4n7o34zKLawOvtm3sAPYTxSnJ6dmuvuJ71kEcWGjeBadoA0Zz9nZaXvjjTes0ThRPTRgkbmD+A9lOdkcqtGeneXc/A0bxju5eOGiambxSVjLCuCMjdnmhosF8oXdg91FQDBKfA4RmEMIaWdbYBtbyGexk6xp7AzvQ7oKBHLqdVuYn7d69Uh7K+t15cJFzfm2Zexvvvd99Xmdmxy3wULeCrm02AVdMXH18MxozL2nuPe67QPPL71L3b/B/gj0R+CLRuAX1Xj++V/8ndd4vvuezc+ed6rtzRv22muvCXgiwAHVBpEIHGq+lElIMl8AAgxhUFKCaoL4D/2skA1nkyaaKnAkgQXvrYchgUaIw6Hal6TpeTgW/C6auWPQIkIexwV9lOMBuEFZwgh59NsNdTgWOJUjo6O636iJol5HtaZJm4yImmOsglITYJfIKOeghiaocp5/a8tJvXHjmp6VDBNOIGAj6hm5F54BI0a0lvHAiaQG1jMl9HyrSISCTCeSd05jQ7LfM8M8B44YDgX3zHsho3FKq/OaoMjuUHvi4CFpw5E4WvVG05pJuxiMKJFy3cvBgehHMc6ATiL39Ov0Fi+AeVT3PGPg1FeoY05fZewYz3CGEBDid0TAd/f2VVsJ0H72yhXb3UaIaVYCON5OhUwyvWI9Oo0IBI4u9+WgwJWGyTiTOV1bXUuCFG2bmByXg0VwgGNxmML5DNBNjSdUW7/PjDKwvEeAKJ+JZ6aWl7kc9WXhGEYWbHRsTE4yTgtOSoik8A6ifopzMe6h4snzce/q5ddsav4hSMIcAJCfXzwvZVUojwhOcA84Ia4I6nWlZEkrVWi6KYlXMA9pTSMgYgPK3JFNJQhwVKnYm2+8aRdWllWPxHykFpbao1BaFODUqKNK6o4OlLGgtPI8kUUPkCkQkcgIfyHwFJOBuePnCUf+STKejzt3qBef3efCUYvzVxvHclypx2IesN6CZgh44N9kd6gjg/ZNr0W+IhtGMIN1jwPL+oPJwBeKywQCYBlwPtGrK1UFnjierJfXhToQ5O9R58n+BoWR1Vws5nVf7B9cc3trR/e0uLSoPQxKuwfOqBH3umcylsy3ra1NOdcOhrJJWxzf43y/Kgg4kvkMJ973rgEp0cJgOKjULZ0fstzgsK3ef6iaQlS56eE5PlLSllmu1OzwYM9a1Mfls8rY8w51jcGS7e0fKCDJ+TRHktpKfgbt3DNJzhggg0aGNN4D+1KUOzBejDXPNDsz47T7pF0MtiTAfjjjOPrOrPEMLmMT2TnOwfdpsMNtFXscYx2gOO436kuD7pvUPGiPYG+NYGRk77F/fIbzOTjzspE51ayaZ7JhKUjsrmWTE5PKdk1MTCkYVxoa0n5NgBBQxZ7FvsJ5GAfADcFZaPLQQR1o18QSwhRwTxHEiMBqZAmjbpWsK7/rFb9i/nGf8Zy+rge0f2EP3//ggyQQ6roE7NUEg8nuo7ZNnX+8F0R9yEDyzqJ+lPuem50R+GJ8lleW7d1339M5CaDx/MwD3guK06lMXmCdd3jjxnXZf/ZUxIugeiOMRiudwUEXMrx9+44CnNgdns2V7ztiINEPlXEke4yIEMJ1+BXsdZQqQG9XxhQ/AAXzpvsGzAvml/sOnlVmTkZWOPZ7gCtjyZgRhKIcJEAyGdD9wwMbHxmx8tGBbTx6IFBLqUOj1bbN7T176533VM4yPz2pAA77L4KEsAVo56RAKPuu3omLb/WB5xd5s/2/90egPwL/JEbg+t/8z52BTsXSrUFrDXSsfFyzB9s1+zPaqfzx79k7b/zEnr70jI0MD9rtO7fstde+YVubj2xsdFgG4uiwbIcHh6o3PBWbaSqiiaHF6FIHiQGmYJ8ifXoMDhZzXgeRJpvkBhajFb0PMapOj3RBj6DXkg0NB1TAMVHm5PcYjQCfqDjyGf6tNiW0T0icMncYPCvJfR4kapI486tr60617bRsfLhkGVHE3GjjYODkQ5Xi92TZHKhCNXWqlZRGE6pMGHocQ4wIwEF9zKDtyklqK+vljllOMu984ZBFTZSyUUlWifPhoEi9UFTKgq3efyA5fc43PjYuGvTMzFTi3LvjjDELii/US1czdIevm8ktV21oeNiQ14POyd8QtgBgeUNvxHGop+xIOKHV9J59PD/ZTL6ALF1VGsSZ+J0itkTu63KwqJdRtrHTsZnZGe9rOJCSnPzIcEnXw8FgLMgOO9WReuAkK5FBJdNprDE2Qb3lHnDSo+4XxwHQHm1NNLYJJe0UQAEixjWP+B/KnHqnAkey9nq23vfg7bsHlNkmk8h/U68qUSIEhHa35OSH+nI4tLzvcLQia8i/I6rOvRJJ5zjGiXYoBB/oC+e1bK4QGpmgyMAjYkPmAAozn5OAxYkLJjGevnayypgVikP2sw8/trlz58VUGBkZsgH1c0xLRAaRC2r6yGCrsi+p2UUESc4P4jI412p76uDRwWro3/q2Fxmi2ARPKbbMEQcl4UwFIIhx4vl6s6q/dCPtUd79ZcfVa03Vdanea9zbJjj909sZUSMA7U+Mi6bX+bF3sSfhiDqYyQg0AthgHvCuYCMA7GBuEGSK/rQcR0CKf7vgT07UdO0VCU0cMM8ch37u2SfPsEZtNWMbomcRwLh1w0VdADDcN2u9UjnSO6CWE3Vi1Uur76aDT4JcAbyYY7w/FwObsA5/I6tEjSdCJtmi3bp9xy5dvGR7O5t2XCmrpQprIp2lhyDBnoza9YxANy4NJWUQtKUpy1GmDpl5HcEexo/gUjcbBjhnrOh1KLDtz816Cboov4NaSUYPimNQXZlHEXSK+dcFlAMO7qTAy9xMnp+xCJaMAk5Np09rz0oYENgS7Aw/CSKIAk+bkmTvj2tF8CyCJzGHUZc+PKJfMuUYLZ0L1W9frwSWoJEWrVKr2/TMtNpl8UwwHbyPa00ZuZdffklgFDYLyrY+3zxIS6Yt6LAOQlJ2f+2uvfjC89rv491GRp/7oB6ZgAuBWoKHblcokXEVeD4TTCDttfm8WsKcmztnB0nQgmOD0cG4BCOGzwMyVZqxg/r4mO4jgm6hXQDQYy0AAGl3QusVQDUAlntkrgAgt3fo2z1phULWNjZRzc1rH6K1EcyeqekZW723al/96kt27bNPEzC4oLXDOaJPNWDT1e7bEvdB1Igx+eSTTxRwY70ydtg5/rtWrSsYzLpgPKK+l6AQ+yrPgSIxNfYE8jgn8wk7CsOF52CNk0llrmNPUJJfmJ9TIJVgzdNPXfaykEzOfvTmT6wzkLb5+QUrZbETRVkUtbBSsM9z2PqZlMpYy8tIukG/X7op9v/YH4H+CPRH4Es8AqfAc8ha0Fqbdbu/VbU/+87r9sd//Hv29hs/sacuPG2jo0N25/ZN+83f/KZtbj60kdGSdVpOqc1nEfGJyHVNBhKHFedN1M6O18U1mid2/cZ1ZbbIMpE1jawjm37UdJw6ogOWSWfl/OGURI1c0OTY6DGIGEKcsDA8Xifq/SdDYp5XoFpJnLNO2x493HDlURyfdke0Why+0fEJGZ56tWIDraaOiRpVzoFh4vxBu+S+IkofFFqngHqPQAwxz4XQy6OtLRnzxYXzyilhWIka43RgZB7cX9f1xjBcibBCOJxdB6fTEVhDjCY/OKwecYzDsvqo5W16asImJyYEGjWOqkt00SQcDOoPMco4wggBxfkxagDFaqOmLAxjyXtEcZPPMMYSFSIqnM1Y58QVJAE2OOhkYbgnVI695qxgC4uLduvObWXuOCf3QFYjgJNaRSDaAw1YdYVeyxLZyABZQWmMDGTUPsU8iX+HEBLnZyx4n2QRQ1k56Fs4C9wzDhLAuKlMVF6BENpD0IsN512AP3FiezN03iLAVY/JAuEc8DucFGoxcxkof055C8AVlLegCkZwIoAw99LbAoj3zVgzPjjggI2YU/ztNEsO1YzsyaSdJFkVAJYy9bmCMs04naoHy2blVK+ub9iN2/ekoMkaHBrMm7VPRL/NZgb0Hqhz9Ho971nH/ODzodQabT18XBAk8izmWUB5FniKNpYQtXvndGTIGJcI9DzJthng6ouOrVURldnzFkEk8rS2EekhiJERrRYqMzVhW1veKiIAGu+ONczz8f6oxaO2ObLfEQBgzkW9IcfxXlgzkXWNmurI2AUlkj0FFV2O432zVsjMso5Yg5FZ4R2+//4nCtxx7wQlnnrqkhxb/FNqTgFKAlnx9hL6aVDLGd9omYEKKfuwRGJO2tZO5SybH7Qbt+/Yudk5qyIgdLhv+Vza5ui7m3ZmCnsu90kWiJ6MkelxhVSzSr2hZ2ddcmwXyCViWxyPXUipb+Oi/jtq6wPQhUCXamMHPGsYmchgn8T6j7nTHvCnjvGOrHfMMwX6WDvKkLloTVBsGR+yYPyEMhp1s9YDPON6QRfnugqa8p0waADSPF+0cQrargB1Jmtbu7tirzBWZK2jhRd7MoBa2cSHD+1gvyKgcvfuHY3pM888rUzhj370o66oDYAVm/zSiy9onjBH2Sv4Yq2ynwAOAa+hJ8BPQCzjS7b8gw8+6AZ1OZaAEowU9mbYSawD5lkECFg/7OH8zhV2vf8wz0OGMsSeeH7mLde6u3pPzxYU36iZr1a8/p5WKQDwYrFkJ+0Tm56eEFuIUY1AAYEdeDbM3YsXlmxt9a7uTbXs6Yz99KfvSVWXPXh7e0uAEJDIeDBH8SGuXv1U2VOyxQQoyUIyr6DZwiTnXAEoWaNRvsKc4Js1OjU1LSDPczHGH3/8sUqHYi5wPijVY2oNs2BZgjz1mkol0pS3pDP2t9/7oQ2NjOoexwazVhosev2vmCUeu/V/ew9Z5p338XT76Ha9/9Ufgf4I9Efgn+gI3PhbMp7Vz2U8AZ7//juv23/93/wX9vaP37SLK5dtdLRkdyPjuUU7lZLEhXDuBwuuzIcBCIdub/9QAEc9BpPj9g4ODYVVhC9mBJDGE7qki75gnDGW4Si4QIXZrZu3tNlGFiQcCoAehpDr8Hn+HY4fRjGoVu6YTwgIEA3HiADWMCTVWl1RXgAhhkqOQjptE2MjVj7Y71JtA+ziaAQ1jOsGNQcnKwSQAnjyE+MrAYNCQQBnb3/fzs8vSGxA4AMVP/Xp8vYGqjfLu7JvGDOeN+jI/CRbABAgagr9CeeZOhXq9UQnTmr2cEwcrEH/ciClGsbBQfUdJdOoWkCysbQx2diQ4S8kGRxlDgkcJPVPUi4k25tJCZh7fZWLFvHuARThsElxlkxl2/sIkg0gKebqjgWBId6H6tMGB5V9A+wpm5bUaZ1myby+Jc59FngyXyKjw3MwRhzPuXE4yJoEzTacYdVYEvunNuv4WMAT0IkHQp/Qz2c8vZ1M14EVXRRw2VF2B0BD4AKnDSGNkVJR2cVoZxHOQ9QFRyuHoEfG8+A8MocYF5x6fg9wYf4GmA5VXZw9xhRhEdWWtVo2PTunIAHgEJErHN1ioaj3yntDhIiMbKXWtJ2DA7v66aeiiTEX6RFJQAEqGu8X8MlY5PmJG6gsPsJCLi7yuWyTMkdBAf9FNZ/OMmAO9CrR9r7j/5gt9EmB50mzY6ura6q1Fj4e4H68ljJqhKvVupz77e1HCppFHTbPGuBPc12tQZzOGbT7EChjbAKQ8k54vqC3RgkAABSQwJ4U4whbRKJftMPptJVtYw0Nj3ibJ9YEQGT/oJz8N0rH1JCjIk0rHASRPOPJWvfWkp8PBDC+IYoV9wablr3npDNgrVTW0tmCXbt+02amZ9RTcJQWLCkTFRzKX9AyuR/mJz/DYWeMRA+Fpp4ohBOUiRY9XB9WALRx9hRakJBxoi6Zf7vgD5nBggTlYHD4nGNfqYvyTebU10tkzRNHnBiRlD+lzqSpJIc9USXmnXvdLAESxsz3Rp7n1N64iBB7RQBSxpP790CLz10XdvMMlYvgddQaxhkvruzL+o2aeOZEAE/UZcfGJ5QhY/5UyhXR5mnNxLyBpkkAD1IINHpvd4RycFtlGqhUh03hvsdGR2RHuWbULMb84xkB/VyL60cgj/tiHmM7IyDIWInVY2TzXawo9h2u761Kat32L4Bj2f6kBRH/DZCNOUYtKV9kOVHnZq/jHAQZmNfMP4ToQpiI1mGLS8t2cHRgx8d17Uv3H6wLSAKzCAjdv/9Q1PYrV5627c0NPZd6VqfTtruzYysrF8S6unr1M9kwB2kmsMn7/OSTjwX2GGvm08svv6z3dbB/YMOlEdmNsB8cxzNxDmXsE7YD5yfIypiwjrExBDb1LitO3ebcDx89tIsXL6gEAeCJOjX2YWdv39796fu2tHLRxkaGbTCLzTgVYYzAyykIPQWa2Os+8PyPsRL9z/RHoD8CX6oRuPG3/0tCte3JeG5WlPH8b/+7f2M/+fs3bGXpotT2bivjmajaIi6UGrDNjQ1lW6CqYKRxQNnAK5WaKLZslDRvx9Cg5LZyYUXS6TSLVp1iomIYVCGcGAHLJNsyNDRs21vbMlCASYwBkUqcNGWskhYhke1UP0r1gnzUVZrE6EpFFLGARFERsQVq+SR332jYilRHs3IYONfoyIjt72x1KZ1B1eJ4jA7PGE6GOzE4e+1uf8nIgnJ/GLEp+pI1GlLWRH10cWHe1QxzWVF2pTaZdjXLVLfmFdVfB9N8c/9R5ySqp6Xsxo2bijTjfOLQyacWRTTUK3HkcNacigzgUx0oGbvWqWAOWbIafdRGR+QgCGyoJskzUFHr6LVqzSST6tfA+cIho01A0KyCboaq59TUpIA+5+I5IhOE04DhxskHsLnT6F9dRyihyTHmvHOe38HyKdU23k04DgEScQyipxzvlLnG36L1jBxYgPOJq5Qe7u9rrGjLEsI6CoUnY8o4KKsnqigOqNnuHiqTLdvc2pIDtLS4aDtbj0Szi8w712Fe8byhpsm/PQBwGlCJMecYHDSyH1LNTaeTQEkSrEiltAa4H5yvOCe1nRLA2HXKOnNJ9csj0MVOVOPEuYaGR21rZ0dr6eGjR/r77Nxsdz5DdcYpzafpNOi9XcOhj5rHAJ8RfYfWGE5RvMNwop4oE/oYoaIn2Sh/FeB5+/ZdUVNLw/TRhRGgNys1aimSnrRFpzs42NFYiKY+4HXQ8bxiPORz3hojf8p84O+cA4ccR9SVsZ1lEZTToB4qS5YwGuK89MME7DE3g3LN56IWkeOVdTJXA52emZK654bow6g2p1SzC+gMsBX1rwGuAohx3sgewnMg27t3WLZWKmNj49PKeM5MTVvruGbIUw0WnEGCWBVfZNCCUcD9sX65N54VCisOdgQUghkSASX2M+ZbOPWcL3ryck7mvZdYZJJsFtn3AdGYowaPNcF67d0r9N+nDO7u33qBZazfEPTpZkqTfY7zs1+wX4dgEfn5KAeJ+R3P1vt5gGfs1VyHgFeoDnMzDmhyClDxnGTNgqnDePDOWcesa2zXcbvlKtVmYrjAwola1FDUhYkAEIPyHNl4jo8MHcdxPt4X4+mlGp45jsxnBDWiRnVkdEwZT2e7eAAmaLTMTe6dd81/w8LgJ+eNeR9jxT1zH9gSVGs5P6Catic8C39DiA5tgl/7tV9TTTuKt7BjUHkmiNI4JtjAvbI/M0ZV0ZCvPP20fAgoryEIxLwhEwt99ac//ak+TzBte2dLgJh5SiYS/4KgIAFafs99AP4BnnxxHtYHgPmjjz7qUpx5LubguflZu79+X3RajsWuxXpnLJkTjAVr8MLKBdlh0ZOnp1T+cO3GTQW7Z+bOyfaPDHpLr7ADHnR1DYtgAciXaJ8oUNwHnk9iFfrH9EegPwJf6hG4+boDz9TJkLVTbSsf19XH80+/87r9yZ/8G3vrR2/YyuIFG58YtTt3btprrwE8XdWWzNrGxqNuXB3RBAc8FPAfKXtA7aMLteCcb6t3G/RS1BIBShiyoEDhjERLA99gARdpCawEYOD46A2KceezkrQfH+8aVDZsDCwGEsMQhlbGGZGZoZKoQhPj4xJRoH6QqDNOOOdWnWb7xLJJlgvDEcArapG4H4xrUFJDtCYcM5wEjC7OqKh01C81m7Z2/74V80WbnZkS8MZhx8G4v74uUR2pBKOomSig0tCaulBq0gAiHMtzuOJqyjw7YjkAACAASURBVG7euqWaUSLfPCfZKsbVZeK9Lg+jGcJK1GF5BJeaUm/NwVhQg4mQCU51gD7GNsAan+FY731XVnbMnUnPRCo6n/Sw43OTk1MywMOjTtkN4SaoUowL48k3zo1aUwwWu+InQW0Oxy4c5RAUkRPcAzy538gaRn0g98294hwQjMC5CyeL+yILytxA3v6wXBF4P9zbExghOn0K4KPG09tDeFBEFTkC78xzsoxwHRlDnImxEVpznKowcz2cTNWqRiYoyTDE77hX5ivHMq6RlQhlTmhvRO4ZyxC9iIy6UzWHJGTDmvAWRd4rUYJJ+wdqtj5c8uwZAk08w917q2oXg8O3trZuOJ18j096PVnaWlbKQxknoEHW3WnWp+PvlC/mRYC0eGfMu8cCT9F2f56SG858BB2edNN8UuBZr5/Y4QGUTuouB+2oTH0zc5r1kZXzydqYnJy2SuVAjiJzKij8/FS7hJTTqMnMRQsW1lqsE+4b4BLZtMjUM9cDxPKOo61LADYyzGReYu2F8musuQjaEJRCnZg1RKCKFkNQf8nKecbz88Az9tYAu1GuIAojABRKdbtt5fqxtQeyViyN2s1btyVkQxuVYiZlnRNokAUrV0PAJwJO/i6DXsncI5gHuIrfR2CRec98ZB+ImjiCHcxP/1xBzAf2NYIpgBo+Q+a3pVrzprNREBBbW9P67f3Suhzw9RnzK0BngLFgUmBTYn7GfFMQkF6LCSgXSCW4p73GM72nGc/TjGr3PCkPMgQ4DFGzXqotARwUvWM/VK3s1paAWIBTbBe/A6w99fTTel6AI3MqamBjz1Ag4cT7VAfAD2YOf4u9D7ppsC6YN0EFBjCxHweLgmdEuI3AAXsm9pjniP6qHMt98M3eyZ7JuXieGNvoacw1GU8o47SSYVx5/x5Qm9d6KeR9j2KsqUt/+52fKHjHOLMuuC9UgZlTsBIYm7t37tqlixfF3Lh+/brAJuD4/fffV1b0/PkF++53vys7vrR03vb2d7TnsXdiA7keNHl+8jnu987tOzY5MaV5yBgwvpz3xz/+sX7GOx0cLNhJy4H7tWvX7amnLsuGsQ/wDOwf/Jua/KN9L6/xLLIp4A2A/sEPfyRwjBgdLJ9SEbaCZ85hPhH88qz6gPp8UhL0zW9+00pDqI979juCfU+6R/aP649AfwT6I/ClGgEynqlOxTI2bC1rW+WkbqsPD9VO5dvf/l1798237cLyJRseLaoG5pu/8RuKcpbU6L5t5fKRBFlEW0PRtNMSFYWIHTQrIoMYMwGCXN6uXb8mlcJsmlqbU+VQjNfn+t8JRLGpl2x3ZzfJ0nlD6YhcY6AxEqEwF5kwDAFGEsOCQXRVwGlvpt04tus3bymqynFEi6ntw8g+c+WKZNQvXb4kZU/1ukvEj9jsI8of4Dhq0TBWQfWMyDP3GeBIEfqREeukUvbZtWs2NzsnqiqZQNHOTlwdeHxsVAqkY1MzcsAAxPxb9OGBAVElPavsoPz6tWt6dmVFlA3e1/26k4u6j6stdgY6XbAHZcuBGnS+gsYG487441wOpJxWCqD045y66tSzjGo+cV4QW8AgQwvj2cl6Y1ihdCK4Qi0M82Xu3Izeg2cZuS/vZepA0R0vzo2zwXMqEp60XIiFEtnqcG7CyYrjud9wTAXKk7osnAvuBeeHL54Dpz8cPQULUhkr1+qav9sbHlCh7oxxJjBAmwRl+1TD6JnYAP3Qlas1b24OZRdnDIrhs89c7tboeBbI1ZH56VQzr43iKwIp6sNZcGGqqCsOQM3nOE+0uAlgzjgAWKNeNbL+jBeBHt6N12a17ejwSArJnDOVTqlHKBlRAhBI/JcrVbt+46ZVqnWbX1hQ5o+4RT7j46b7Rwk56UeoGiR6fibZKbLA3LvPHa/N4jkDOPNsOPEJ3/oX7oG9YCFAQS8oPQtMT3Pkp6d0aqIHJyL7t7uzr15+vFuEwWq1imiqovO3XfyKfoA8d7tT9xporX2nlBJY4V2dApZT8NGbDQ3AGBk+xptx6FVOZTyZBwRDImACYAzan+aL7s2d0XKlnLy3tN4VwQJR86GbCmAcWi6hVbsolItixfsI0BlgOKjeHIZyLXOxftyyTGHIBjI5W127L4o2ddyDubRqMVm7J23PpkV2JoIMMc6n784DC8wR5iD7KIEUxjgovgjNHZ9QNzekoAigmfvgGM6HEFPMfxKZUcbA76LmO0B0gLu0ShU8gHPKvHBl6mBuBDANFkdQK7lf1hj3w0/fLxA1c3ZF71zsvb4oxy2O8ZYoEUhlPbOnxh4VNFzACYI/MEz4DM/r2Ugo2nmBLewF9H/GnL2ZNUNgFCYGFE7mBIwg/k+wjzkLuIryAd9PXZWVcaeFWVCHAeyxnzD/ADcAS+6B41G/zSUCedIOWF7WvsOYAswiiMffAKC8F56V+yZYQIAG2xvCfozz0LDXL0fLFp6d3phbm9t6L6yNV159xcqVQ7tx66b2Ltgz2H5Eh2JP5N6xz5QXPHX5sr399ttd+8c1AdLc75tvvql5RjlQrU47IVq2TYtqy/0TcGJsseO8b8QRc9m8Ws1EnS1gP4LXTp+lTj4lxVzsWZTyADIBjQh1BQMLf4I2RcwfApPnFuYFJKFZv/nmW7pHrj2IknU+ajq99h37iF1kv+G/EVP68MOPbGX5vH31q69qHooV9qXyIvs30x+B/gj0R+BXGIGfA57Nuq0+OrS//O6P7I++/bv2zptv2+WVyzY0UhC15bd+65/Z9uaWNk6AEU4F4iSACcDc7NSUNuCjIyhpean5UVCPsd7a2VXrAVRRl5cWbHvLRQDCQcKYqZaR6HbKVUHn5uZlGKRMm9Q6hfOA0XNnxTN3Qb/iWAQLiMhyLEYkopsb2zuWkrAEzqWrtGI5qOuTsRoeFqgiOgoFNkRhwnHECEf2KqLjQUkNZT3OGxQ7XgUGbG5+3rZ3d1VvRy+xk2MoeE1F+WkBgtoetXbUQFk6K8fDM5U4664e6zRXV/zE2EOz436hDKGKizEiE8Pz4FRz/9LHSUCdO1fHOgd0Pag/OBNkx5QRrKNQmJEjwHOHoETQ/HimoJARcPD78+wHwYYGWZN2WxkJQA7zYOH8nN5B9LUMpyjeOdnWAF+MJ998hXMcjiY/o/1BjHvULKmWOBGACAcTZ5FgApF3xEIiEo+DgoPE8byXw6OKHVVryvDs7ezIuXj6qacUUMGRPK43EuXGjBUHCzqP10AhHEXtm9el0uOQa+3v7dlTl1bkOONAumKjO4Dx7gIAx5yU45+0gwjaIf9mnjFugGcyZAiBELnneSNDinPLumEOsAaZn+qBK7p2U84bGRHex/XrN0R3a7VPJNzBXGs2W3bn7j0rDJZsYnJabQGo8VtaXrKpyXErDaKmmxLIVABEuVLP1IvsTSAhm5Girrcz8HpIKHTf+c537Pd///fl2Mb6hVJ9RgD3c7vVPwbw5IQBkFQTXa3anTtrqntFDfbZZ69YvpDTO1Y2S4CKbL43i2+1vc8uX5Ex5L8Zh94sbu+9RsCJucC8DLDOtYPWirMawCRo4wEICBilAZWJanGAXM2tJGiiGtBExTcUl72ms606yUJC/VXgJaGdMrdiLGIf4d9cR7WnquHt2PFJxzLFIUtlCrZ2/4FNjk9Yk/0g1bECje2p4VaLj9OsYjx/jEuMTYDL3pp8rs284MuDFVnRhu/cudsVymIPimd1sH/sIjFk6JN6ecaVNcI6Zl7xDKwzsWAItqmGE0DnKqfsV73U2Xg/EdziZwBngmMR5PJnMisfedDA1bu99Udki4NW6q1qXHgqBOW4fz7H77hG0K0ZGzK+kcGO6wfw83OaGDKAOMAHdtcDg0XdH9fnvF524PW83Bf7D+clMMi1sRGMC+ch4Mac8rKMtAJ+QSvmuQBDV69eta88/4J98unVpG4xo+Ah+yXHcw9QhDmW6wCAeF4+z3NFSxdXTffMO3MeGjL7PJ+PYCX7wdFhpatiD3jP5H3vyOUKEJxtbe2+WqY4kyQnBWXGa3J83FaWlzUuXJ81C5gPOxIBafrxjoyRNXW6O2CT+ye4GIFO9mUUhrOZnO41ymeYW7SIQbCI8WbcAZ0TE2MaE8abZwGscg7GiHOr3zgBX0pfcgXbOziw80tLYlUwrijuIl5HexxXE2dvPa0f5n0LeBedus4cxgYgIvXiCy92VYT7wPNXcHL7h/ZHoD8CX64ROAs8y82arT06sr/66x/bH/4RwPMndunCZSuNFuz6Z9ftP/nnvy2RDoAdoIe2KvQe29lG9KBqK4tLcrRoMwFFlGg9uzz0VRwXgOed27cl0Q9tjRYbUb8Yhh3jwu9wMtiwqanAqEWkPbKLXpd1ClYwbHwWI4FBIELKOXDMPYo+bNl80Q4RvslA88UQ3fHefso2QVvyjBn1Wzdv3OqqUkbUFRCraKWySh4ND0AUyqT8DKPMsaoRS6ft/qNHdvHSJYEZqKV7e95XrFFvaCyhAVLHsrG7p6xGOG6iQNVq3ZqncMomxsbtpEmWZiwRwOi4KA00wMEhBQaIpE9MTSr7jCMA8OTeUTtVIi+hPQJSlPEccHETH3uvCdKYFmk1syqZfVG9kkxo0NA8Q0ovyYYAXygXDg8PCrDhAHJPyp6qX5k7cDgk1JXiPOBABl2tV8U4AFtkD0MJMhzZyIj5e/N62MhK43DhePKcOCSAuXAIcTRqjabdf7ghZ+C4TuazY89eeUZBAYIPZPGZp8yLyHpmc/QvBGC0lfEEsCAIxTtizCcnRhQ4gYqNAxMZsQC7zBd+F3Tj3vfLHHWRFhdtiSh6vAucQ5whviLTHxl9aL7Rf5ZrMV7UC/FeeOdbm1uWLxREmZ2YHFMEXs9QrdnDjS0bGUFZc1gO3c7uni2vLKkeEodN7TqKBc+op2mhwh105OuTQe0YmbMT+973vud9RotF+9a3viXKKuwIZfZQLe7QSucX74H/GMCzN6sVgGd97aHaUzDdL1xYIU6Q1EN6GyDG16lyecvm1AhI7yBEuYIF4AETZxw8LhMb2bAIgATNP7LAvE8cc9bV6TFkE108CMEgwScAXqJqSV9MZeLI0NOLM2lDRWYFhxzQyTFq/5G0ijpu4EQ76yLAYi8dnTHiWPWx7bStSR/cbNEG0jm7u7auGs/K4Z5lB8yGB70cQqs2qTMLYBEZ3nijfj0XVQpBHvaGqH/3eel9LREyoi+lsuOsCbKZ0TsZFgdiNpQFIOSU9WBbsVBQQJNxkmJw0kYEO4KDjkPPNdhzg6GifT/rLao0jvVad/+K98L9Ro/mYKvAaFD7p6QGnGtxLta2MupJYFBibl1hIw969AJLzhfiVAQEBRwbiUhVIvAW2duYu80T6OuuXOzZWfqEUh+LnUCvwNVmESriWhGAFRup5BlGngfbxufZm4KSz8+g+GIbVc+daAig8s2eQIaQ/Zigl9eN72q/Ys/h+KC5cg2CYuyz7HU8J8Asgm18dmvHhZYYe1qaeJY3K7DHOVXGYW2bPTdpC+cJsH1ixw0CkCkFi5g/PC9z4Omnn7I21O9CXtoMXE/BJSi77bYtnj8vNV7WF+AdG8u1yXReu/aZxoY5whrmmbh3Ar9QbXlebAVjSfY0amP5twf7aM01rt+zX0RdLmPL8cE8qVXLNjFWUiBp/+DISqPjClbSSobrA14RFiKRnktap3QptEmAL2wdzDGVBCTBpRDy6gPPL5cf3b+b/gj0R+BXGIGfA57HNVvbOLL/52/etD/4w/9MfTwvrFyysUlUbe/Z88+9IOcWChUbLPVSC/MzVm/UbG5m2k6StiSZLHSWnN26fcsmJqfcYGdxJqpWyOXs7p2btrxEPy+n5fHFRs7mzbfLledkZAGeDma9NxwGIowlx3rWDjEBBxgYMpx+IrM4K0SCQwCj3mxZs+2UQMCmhAyKBdve2rTppCE2tK+gK3JdjCoGg/Pi0ASYBEBg1DBMUeOJYeAY0XoTsQHVoiKigdQ+/eqGSjY8NKhscWSP6Vs5Pj4qR+rh1o7UG0MQIrJ/PCORfn7yXBdXEGo6sGK+oGdPpalJOlH7CxxSHEDRmaFBt9u6b1QRnYYFQKKB+b4cbs5Jli4RMe1SKAN48hODS2QXoIHD6O/OG7BL3VEtRtoaL+p4ODf9X6Eh8c54d72AknfAewJ4Qu+K7BJGne+oHYtAQ9SJRgaWn15z6vS6oNQF5YznDKebn1FvxvkYL5ygqek5u3PPM87RU/WZp5+Soeeey0eHGhcyZNT4yKmUA+7Z3rX1+6KVZ2kXRF/XQt6KhazVqhVlNmJOMy+CkuY1tp5Ri7mDE8nzBt02xoDxiiwozki0B+JzOE08I/+teq7xcauUWZM0pHcxKZxSghmzs3MKwHAPu3vbEvlyUHSioNDMzJx98OGHls3ktS7f++nPbJ1AyVNPaY1Tg1jM5/QTyi0R/RSoEyBGfWFpVOswgi7cM++FccaB9vpYs1az8f858OzNxAkgpFJ2dFi1nZ09W1xcUB1zs0nLHyjMMAQIgmQS0J43NF04R8wdp66fziUHn66+3PsV2UvmF+8DAB7UxqBX8zN6FUe2i/Fff0gAZlTOsL9vaslcZIdzRVANASkcYAFqAZERgU7Ap6iMTZRmO1Y+QiBmpKs4G0G7cJYjE0obHN7hcaujdirtgbTdW1u3yfFJO9rfsWF6bRZzOoY+nsp+J/WhAWR7x0YZ2qQWOsYm5mdQPPV+qLfvpGwiUQ9mbwn6JuuGecP4AYBW797VPsY4RMaPDH+8H67DPdCOamV5RZdlrQclPTKxsXbYvwDlCp30gDb+zT0GJRmV8+OkXVRv/SfXiiyygmJS3aUlFqyfw6RPsvcfDt0CgXzWPEG9pGdkrP1QoQ3wwb3To5lhYg0xH9gnsXkEVGE9sMYBhZPTU107wf2zZ/HNtThPtJLi+oBNAsZ8ARIBpSGcFaUKZOhKpRHZA8Y7Wpnx/LwP7pGxZwx4XvXATcafa/A7BRmHXAhNoLDujCRspesyeK9PVG354rk2tzet1anZV77yvH366TWzTtrq9aZBkeec2ORMljISWh817MozT6kGk/EPMMbc+PVf/3UxQ7hPgtbMJQJzV65csR/+8AfaM9fX1wQ+eSZ8BGo8B4suash6wn7BDAmbFZoRPMvUlPfuxQ5zX7wb7gExIq4jtfGDPeu0qhJ5m5lbsJGJSWt3UhI9mj93zpkkQwUr5vOn7JGuOJsHxFj7Ma78zBPsHPDyBeZLH3j+Ck5u/9D+CPRH4Ms1Ag48q5YxVG07dtSo2f2Nsv3N62/af/UHv2tvv/mmMp7FoawK+//Zb/1zW723LkonSSA2+MkJnEscUbNM4gjTZiKbcwEZ6kaUIUjaXshpqjmtJWooMUxQG6NQn83VBQjoEVbToNGIms+IxtloSFE3GpOHYYe6SrYKw4DRgaaLcYzs5/buvh23khq0I6fwYswo9KcuA4PNcxB5R4UW2otAQNImQcp+Bc/8RPsXMmPujDoFCoNFK4AQ6nHp/KyNjo8L7Fx55oqcXp4XoKB2Ku0TKelCM64cN5XxDMAl5c2TppT9Qs2Xfy8i0pDQ1+SYnhwrOo9zg6MmaiTReRyxJjWVqKOuyemQ8yPn2Z9PNWw5nDGv4Qr6cDjHGNXouwlQJBshyp4cL69JoU4Gw+3OjCuCNo+hLbooCN+RuQ4qmgSIhkdscMgVXuXw48CocbY3gVftaB4xpKqAe4C2oBzzmchwBu2PeYeDwM+gDLsz4vcSwYlCsWRr91FvnFDdLV8Cnp22t5lQrY4DLXI+XrtHo3r54mq2ni845Y26NXoslo/2dN/cE+PGmHAPzA3eXzhx/AzHJeYPDhnvJ5xq0SFzua6TLAf7wQOdB6cp1gsO3chwSQrQ9Kpl3gOMnSY2pABOZFJp0o64Dp+RWmauoCyE0zxpjI7itNlHn161B0lPv+HhIdHCGQvomdQGAjz55p5O2mRwqYtkDfg60tqPet1EYjU18LiqzGRPTNrt9O6Q3om2o2BKeFuRpec4fn32i2vzrOEwyiFO5aQAfenSxaQ/oGCH13h2vM6TAEyhMCjgydzmK2iysR74twAXaydkY3scb89YpVR3uQZFen5BtXvOAqAFQ0UtUpQFS+r7mD/0+IWaV65UkkysO/F+vaYy8jj+HCuBqFxe4mAKcFWrEmCDVu37D5nBAVs8fy6Z+05fB0hAB/zKc8/5/GKjo2aXAAh041TW2pZRMAUhqsO9HZuZGFVWhoMomfB17CUAfEdww0H4gECYtxlx4M4zxB7CPXRpv9gDSgpooTU0JKaGgGkCGAW4Dw9V185eC5Mg1Mk5T6zz2HO5zu7OtuqTG1I7TylTxHhQQ8864Rqi3eao+WwpkMYccZXdo4RR40JCvh4zml+iLieU56gJjYBGrE+GiGutra2qrQdBRcoPsBcwUvjiHOyxAnmJYFF3TvMfypqypugLnLIb129KafzVV1/VvIGJwH57/vyiSkPYB8anaDmTUnBVQPKIEoG69k7W97m5OY0pezeghXnI3kTWGFE6qM7zC/NJm62iPXy0oayeANQhAlzU8Zf131B4mftk/yKIyBhGgDDotq6v4JlYbPfewb72GQBmCJ4xBoBKanIXF5dsY/Oh7R1s2dLSsjWbbWvUT6xWbdjGxpZdunxZa6DeqNtxA7G+ffv6178mIAf7w2nqzhzC5mNj2VulsNz2XuMAzw8//MDbryCoRYD34UMp6t68fjNpq+Q2nL31xRdfVMkI1/VnHpeI3IsvvqRsrweSnPHEs1B/yXUJ/tAepZDjuhUrjYzZxvau7R+WFUxaXl6yoULOhkuDYo64Uq3P51PNNaez08uUfYKWdGl6eFIDirgZOg1fLjeyfzf9EeiPQH8EnnwEbtLH05qiwZ6gpFpv2f0He/b3b7xjv/t7/6m98+5bduWZp220VFJx/je/8evKEkrVdiAt440UOY6Qczfd6QxBDXc+PLsDdYzmzkQXaw0HEDiz0cOuUj6SMcSIy9jj5KSzdlRGia4k0IHh5V4BTtRg0Pvrxs0b9vxXnlMmAAdjKMkISvwklRYl6cLKspwOVGXJrmFcMNKI/ijjKqGksp1fOO/OUuvEVtfWRZfhOL4Ao4gBcQ8YBJwKMmNjIyVbWVlOhAHcKcNBP6WGMl4jEqGQgAV1ZEkNDOBTrUjUg9OdOQRvtne8rQKAEqojRpR/e1bJaVNffeUVu3f3noy6t4hoCXjgYPF+yHpiMDPFkm3u7AtEAdbJXBEoGB0u2cz0tGVRrkycLWocI+Iv0aJqVUAaQw4gQoxieWVZmWuaeuPkINoyPTUjgMO/AS/37z9Q1Hh7e0NOGFlBwBfRZgIHOIX8nSyH7h/qdU9WKaL/Acj4GUC3cey1L0FtjgynoET05bMBORY8Cw5PZK0EkhKqIuNUqdLsfs9VTI8RwTqxF57/ih0LMDNvE3Clc7sD7qq27lwjxhP1lDipZAfJktJzL2qLGL+Q/efaopZ1xzvj84g6Y+rUkmfoDWQowp20XWEMcHS+//3vqyE752W+hjBK1CkxTyIiHxk0HDDEMPg87zXUcRkfQA1zDQCKk0lrj4EUtWC79vdvvmXzi8tqAQBNOpdNWzGbsmyKXoze57ClrKGD+qALAhZxrFj/GdYYqoxpgOTpe4qdKt6b9oke1dvenaz3mN7Pdd+5lEedwv25uaBsU872dvetNEzD+QHtYactORx8/vAHP5LDSflA732cva50jZPa6S4a1v7mWVAUqQEKsAtGx8bFNvjx3/+9ff3rX9e4kzFCaRjHlhr4p5962hq1mlSJd/YObHgMBfG7NjnlbYYataqNj5LZrFsqXZAIFGuHa7EvAGgRbGFgyWjTq/S4cWRzs5PeJ/HEFWElkiXaq4+TstDQbE+a/y97b/bkZnqdeR6siUxkIveNO4tbbax9l8pa3baju0O25LZ7Ytoz8sz47+mOaLvdV77whOdm3B3R0tiyJGsvsVg7ayGruDOTzGTuewJIIAFM/J7zHRBFldxyyRGqCyCKkZVI4Pve713Pc85znqNIZ90yyvGk7BVU22Z9T6q2fQXyhfcMGiYPzp7Kc7PuiNY6uCTlAYDGnu3KsgLNMAQ6ypUE8MTBhjOOe8tBsOf5kezxAepYJ6p92tvrwjdJCkZEKeUkbNNe07a4tKKyQKpPnHwWRxxR4BBgYy3IAZXN2rlXz8kJiCMtIkky9Pfd6UD/4sRBhAuKL05OADDXqFRdBCnANb87XdujsuFsg+oJ24bBEUhPwLjTuN0xFA63WDcAC9YLoId5ybxCKXju7rzNzN6xI0eP2fbOtpUGBiVQB9AH7IVQW+SD8gzsrYC/pZUVW99wDYaxsWHNpbHREYmK3Zq5rbJQp888aDMzN1WuhL69dOmSvo/zLPLKOUMBdzhxiAj7mCBUtmGnTp3yZZlC6bySpDaM2+KCpzhEGbRQ5WXv975x0L62vqaIJ4CNtYND8vKVq5pbg0on8SguIkQ8N+c1QoBoRZw8cULnIqwPqLbMkZmbnkbDngtAjf4h/5xyV6trq/bM088oDxOAynlAO/kegJSziv3cFc5TOpPPnHlQay3Ku7HPLy+78m8okudzaSv0pGxlZcMmDxyymdt3rVJFLChlU5Pj1lfIGikouUzK9juYKcwHFzzz+4WYne+HHmFun5G/uonX/WS3B7o90O2Bz1YP3PjBf21Zat9SbIIts91y02Znl+3n587bH3zj6/ba6+fs4YfO2HCpZB9evGgvvvS8bW9vJMAzbfNzd63YO5Aose1ZTqwsp0B2itPw1GycKNGhgHns+GnlYBBplFgJnsadHVH5MF5kHFlLuXObWzsSf+G9PShloqSty3ApJ5ENQOvU1ISMr4vvvy8A8cDxY/qdA4fyJRya6+ub7XzHKM/BZt6pvgmgySDO0mjoOVCWJXckvKQcthy+gO7piQmVXgEc1M8JDgAAIABJREFU8vd45gBvGCkhyBNGSdAj/aDxXErAB4cXgG2vVm9TeCNCF9fGwOD/eRZA+vraugya+FyA/gDGiiwODAt4VitlqV82G0QnM1LVI9eEPCrPW4NCRh6cH3IBcrgGz4wREkXEKYsTUWmCHagQeu4pNVQX5e3nEDfbVx+GImLQ7bgObZVXfnrKin0FORoCkNEGGYEBxhMwQlxFucBJ9JJ+D8+zIjCKsLsnGkOC5wBU0V8Yr7QFYyfyvTY3dwQUAP4oi2IwUpCdPEgEqBR4heqEwiWyngE8W0RAW0bhcyJfa2uuSsv4jwwPtiMFEeXkWTEIY1xCvInxJGrFXHKHhc8jXjhRMMo76bcBqJhLOAGI5EO9A9yGMRsUuCjOThswioIix1xr18tNVCXpF170Edfm70cOH7XtrR1b39q1n5x71R557AnRQYlyUuOzkCVHSbpKomG6gXYPeAJypGJMRIL38Sjh47lvC4wxj7d/GfD8ZTvn/d8P4BlUWAda1Bpc8D2C2DVjrUg2bAMXF4INMDY6pnXxPweeHoGVEwL1LoKHCElzMVHiyiofNTQ8prVD3hsF6xln1hHvEaVivI8fO2Zzt8lDz9g21Mpiv0ACcxLgWd7ZsmOHD6rkUipTEHshqIy0U3TGckWONweeByybbtjwkAuECepL5Ho/cZk4O0VrnRVKLrMBPAGNPXb91i0bHx23VqNmhUzaCjmiOoie+diKzWDQS8khdko8AxuMgnLVBXnoi8hdjIhxUPeVepEAtajrGUI4EbEOoZegv3amZUQEsjPyurK2bsMJkGnCsvHFomi5R5hdcEigOCnlpH0UwE8uZ7L+os3ByuA5WYeR7hHUdy6vPYcyLHIkOrhkHCinxPe9fNSkaKIAdtZCANYA4Z3AU3OZfkv2YJhD7E84hck33ScXF4ZKHcDeJycr/cJZxncjlzSuzR7A3tCH0jylSXryNjzUb9ubm9rn6LMNxPsGBm1nt6II5MNnTmufpE/Ya7kmz+ylxtwZgCMRKuva2qr2eeYSkV0+t7Awb9QCxg6gfy9/dFWRTOYsoI99mZSNyF/173tUmcjkW2+9ozOEaxB1Hh0bs3SWfXxdYJw0D/Y99CMQw+srUIqLOQlbxa/LuULJFbFk6nV78skn9T6vYJ2wFnHe0a84lcMpcXduTnvl8jLgt9+p6HvueJmePii6czgG6XueBwE7xpqxLPaSkgPduGSWyQt0zs7O60ynjnBvT8YKvTkKckloMa4V86nTeRfOiLCfusDzs2U/d1vT7YFuD3yKHrjxg7+kGIgDT8oKVFs2M7ts5869Zl//d9+wc+dfsUcfPmOl/gH76OJFe+lzRDyRT++3XJryGktW7MVARuEuZ5XqliKYGK/U3wJEYnx6YXPoLfOWzeWtZVlRVqGXctACfIg64gF0imjKanWAbN4uX77qgjEDqOU1bVW0wpJqDkL55HBttfZl1C0uLCp3E5U7alsSiZVxsl9TJAejkGtwPRllqZSMtRAFCeMik8/bQGlQhgQGC4cS3wfEQl3Cw4qxQbPzWY+ycPjzef5xPQ5oDkQOpshN8tpkGGweWQwKauQCYfwCPDlY+VuArziUog5mGEeRmxPGEL9DXSPKEvdY3yrb2saWaHD1Wt1mZ27ab/3W5yXaAd2H9wMoIyyhSEIiekD/EqGNSKEOxTTzxEsHQK8UpVNj3JIKIZRFDm7yJomg8l0O+6BkhYGEcYAhSt4Nxj5zhFcAcp6FtgQQod8+unLFenp61S9Ryw+wKKNUNNimg9dmU0ZU5DsFJTD6nPuohmJtX3MXg4axpF7q9vamHTuKEqHXjiM6oLIqmPCJ9xmwAeDEaAFQAhRECaZkytaG2obBxnwJkMA8xZjjeXjmaJsDByLIpXYZoJib9E+0PZa3R7ryytfiu6J3Jfm/jA+GHPeMHGPP5axr/tImKHMxX7lm5ByGgc3fiMYBVo4eOWqWzds77120O/OLUmcmCpBPpyyfbsrIgoacwlOfsGHDWFK1UyKeHTVX09RR6niFIXV/xPOTopufBEjDaP+kiGl7Lij3LGszM9R/PJSUCMqIwub7A+Isvj8RecMJ8k8BT+W2Jg97P/DU3LOUIp4Az7HxSdE42ZsYcyJrOBp4MSZywAAk9vbEBJhfWBCjA5o/0Q+cWrg4Th4/ahvrG4boDOJWwUZg76KUEfOEKC7POTI8ZDvbGzYyXHJaJEJGlAYi2sw6UY4ydHpo+S2PMiIOxV8yebtxc0YRb8NBlTbLpaHNNiyV5J1J4RbhF5XS4J5EYjwvm7mzvbultUX/e44vVH6PFLIXR45+lC1xfOigje9E/mlQdAE5MDcAyIAJPhtUf6KTnBVSgS2XlTMqZ8/2Ttt5lpWq86D28ViL6xuRO9in84N+DCEv2kU7IlWBZ1LZDdGlnYobubLa7zmvMlmNsZdygcVi2hdw+LAPFvv7VGqK/u6cx53R+s71DfAUcFbYK619amtnx9aoD5nrUZ1P/FPHjhxpO03DUchP7s1ZgRMCZybOWtHSW9A2W3JCTk1OKOJZb7i4FD4TzoJMylXUYw1wrrlS+aCuSz85WMrq3ii1eorAhL43N39bPyOvvbaHcnBG0ccoU8Lfg3nBeqDNAHacgihrM1dITaGUyJGjR9UHPI8c1JWqnTjhKrK1etUGB0quYLy2Zs8+85TmF2fudCLsxrVpC5+P9ce4Rb419bsRt2IfZE5Da5+anNT5wTonyg3tm3Vy+MgxtYGzi++H0GDk4vLeyRPH5NylzeubO7a1U7Fr12/a+Ni48juLvXnrpU6VdJ3dIR9rwB07ztj4GHuko1ayaPKfwtbrfqXbA90e6PbAZ6IHrn3/vyjiidWN2V+u4PlfsnOvvm7/7o//yF4591M7++hDVuor2keXLtmLLz5nG5vr1l+kWHlLgkN7FRRAHei0WjXlGrKJQ71hU8XYD7EDp0a5mMWPf/xj0UEBcUQBRLndRTmOPAzKYVALjULW2wKpRNMw9tmcKd9ADt+JEydEhUIshBwQr8mVVTSQnDcAqvK0ml4rE6ONXA0MdtrIAYLxhzeSdkbkk4gaFKegffEcfIdyKGttWmJFUQnKyfDiYAxjnwOJwxUQwEHId0MBkmuGsipt49DimVygKC3Ay/OHYBHtioOJiDG0oVA0DS87ByvX4f78Leq6cUhVajXL5QsygMh/4kAdUQSwosinqzSSAwplKoSGvJ4cXmKACu2PfLeV1RV5unmJRt1yIwsj5513LijXDAMCrz8GCsDwfoBBu+gvfmKQb6yvafwjF5JrB8U08gQFiObvalwiv5boHQYRkU484TLqWy1bX1+1QwcPKKrE2DHOULcwjsIxoHyjLDU2ebaMcp9wjBDpPHIY4Z5EbKReS4AnwS2nPQXwXF1bU+QBiipOEtqyuwMVbKyd88OzBLikPYw9/UPfYNzyWYy7GLfI6aRvYg7QB51iLkHVhg7H91lrKN5yH4xdRDaiz8OgD6MmftJ3EaVirkYEOyiN3P/O7VmbOnDYioPD9uOf/hz4YgcPHFAkDmBSLED1NEV0Qu1VBquATkYgp9OAylIcNDGqwrANgBgb4j8n4vlJwDPWSucGi+FLeQYinq5A2lBeGGAAhwGURin87paVfxVt+6RN2snCH49+K0Uvodo2WwDPHeX/Th84pP2JdjK+OB7o54hGQzdk3SjXO5dXVGdkfEzOLcAojptmo2aDpX5bXLhr+Z5ezZuIjMsxVq1qrTKf2ceowbm9uS5HHiyKIZx7AsQNp9omJVH0DK2mIqgBPD3iOSOqbcaalieHtwX9v2XpRBArIp5BtfWIc4fBLGeTl08J8Aawk6MniaizpwAEmLsAOtZD5EvitKS/HAimFZGjjyKiz7PzGT4fOZfsP5s7UMk9l5GavHImkmPcU1A/0J/ubKrp7KDvWK+cAwE6+QloiWg516MtrA/WHACM6zK+fE/iXyiuJ+WUlF9pANMd5WayJ7MnZXNJndsEMsSa+HhU3h0CjA+RMNouxwY5wzu7dvnqNXvokUdsY2PLFpYWldowf+eO9udw1tHftJMX/QobQn3UU1A+LU60vkJe9GvOR2qpSsSoWhO4XV5atONHj2g/Z6/iegGyGedwBjAu7N/MaeYBz03+IiJAEowjFScpDQPTgPFF6Oj999/X/kefxN7mooF1K1f87IE+zjhxDr719tsSPusrFrWv4cymzuxTTz2te16/cVWlf5hfnPs4m+lbaTxMTdnljz7SufWFL3xBc8Y1BQZkbwRTgmvjPGBu8h7rhcgsNX+J4rI2QeWUMvrww8saU84sn/+eNsE8EQ1YIB3HzaiVBodVourajVt2d2FJZ89Asdf6enJy1lnLdRe4Rsxt5mRnJDyceNyjS7X9TJjM3UZ0e6DbA79uD3jEk7xJs/1WyiOeM4t2/rU37Y/+/R/bz8/91B47+4goPUQ8X3zpORn1UrpE7n1hyQZLw5JGZ+NOQdslWlkDfA4kESi8d26YcIgB/lB540BYXlqyGzdvCkCSRwN4mJyYUA7O0hLUuGnJnXMwyCCXAYWh61EiDhyMfgCg50T1ypjCu40HlZIj3MfLpOxL6AggG554DqMAAOHB5PMAXAyKAEAYj9zPcze9fmlb0CblUbYw9KXmmgjKYKTg5ZXxkUTvOg8Tvseh4zRVr7FJ3mDQsThcuRb/IieG77QFXPI9ST3Vmry6c/NzqhNKGyIHCnoj4j20hWccRP2yRs1NxEGyEtHxuqZI9KOGSa5fRfRf1SxNRHBoNyB1aXlJ5VDkNS7vqtQK9+YZPFJQ0L1pO1HwzuhsRGowMILKxVgwZg5+HYjz/HxPY5EUH2dOpLI51UOlHcrT3d316+9D9RqWcYXBVuovCkBgBNFunj1oq3yeMcEYdTVdj2Dh2aYNAGAAE2BUeXBtquLH6ZXMRPJ+MNzId93ccoAhKmqiAhkGFj8ZN+5L39IPtAdjQjXiyuV2//Fe/D2MIwyayN/k8zwr/QLg4JpEE3h11ssLgBJR3vD8cx36gO8yh5l3Af4C9NL/9APrZmF51YqlIcvmCvaDH/zY2CygnhMxR6EaI6pQyIq6Ku99qylHTzgO8N+zJ6hvEu9+ePUDZP4qEc9PioK6s8vzFuMVxnznPfgz7AyUo9kryuUd5e8xtDjCEPYhesfviIN8GuAJQNBcSvncJOI5OAKwciAV6tSMXew7oo2Tv5UylVyg1jGRO+iFW9tbnt9Y2bWjhw9I3RWhFpwMGM8RYed5l5YWNa9IARDFFQYGit19fVYiz1O54y2tddFQFVlxGjl5pp05njcSqm2Ocg9pOoiIVcpaMYYJ1ZZ5A+PBjWIv3SLglOyH7mT00iISXBseVr/QH5wfzMtQTw2aY1yDvYNndIcOpTO8JvHd+bsCMOEQZA2SE8necHcRNe1pj7BWPBWA52VMNd83NnyfSiJgcS8+z7qhDbyCYhtsg9jPI0oWayacHr19fWI8cB36HpYPcwyQ5mVGJqzQCxU9JQeZIlaJkFo4Zd2J5xFj5cRKtC0j4MmUqtbqRpQWzQPSQDY2nWHRz73X19v7ZTg0FBnsiOJl8z06W1mXg6Wi1i0MD/p1FwpyadjmUVYe6Lc+lLkTVVvGjeembVwvKNKA2khfCGcXfYzgGaAPIIlDj3OF84DrAdaY9xHV5v+5Bv3L2A4N4xic1LmzuromWv/NW7dsdHRMFGrAIM7DjY1dfY46vDBvmN/McwAiEcXId6dEGedEjCftCodv5MDrbMjn5VAOZgh9w34NRRobgvGgPjMsIhy49EEo3cc+oTPMTGOB3aO6xxIqK9jbF97THJ6cGLfefE6q56EK3rYJOsSlYk/sdBT6vOrmeP669m73+90e6PbAZ6AHLv3df2pTbS0DqDJbXavYW29fsC995cv24UcfKGft4NSUXbty2V548TnlPhSJeDaIEEDFHFAECE9xLp+WgEmnlzQ8sGycvA9Nio0YgwDPs/JjqJ/40EMCdUGDRdSAA2Z1dUWHAiI/Hr1sShACFbug2nIoSBlVRpwLZwAcqMMo8JjLCIRg3EWNPjb2UGGlXRF1op0YpfydiEjkA4kStL8v4MvnMaiQZQeEYmhE4Wrux8EfUSq8wlwrjLDInwwKZRwqGI6qCZnv0eEb4Jg2cq3IWYwoAiA6k/UacfwdowoQwue5J23kb9BYoXqpTlkJ+jEeb/oFEYg9eXURaCj0Fu36DRcrwhDjeTGkEVDAu06eFwaHABQOh8FBHcyhyofgSYAdDnIiDFwf8Bqecg5tzZNcTt/Hq45BEuqsGCMRzYwoXAAnwEtlr2bbu7tyUjD2AZgiV5Y+lrBIPmuQYzEEuCbjEcrGnTXpiGwzHxiLem0viRgPqj4lwBw6Jnmx9BcRMiwKgYskr+/O3LwMp+MPnGyX9YEaGcW/uRfj0Qm+aaPXHBxvU5jpV/qAzwb1imfjOvzOdcJIJcLB+wFkWCcY9fQn4wYI5bkD7MAEYF3QBuW6JbXvIjqPgR3RjBgn5jDAc3RkSLXo9ho4YorWbKbttTfetHK5aieOHU9KrUAJ96guVEgix0TTVA4kEbUJYBjOhDCiwvHyabfC+yOe4fyJ68V9idLNzhIdmpCwVaNRdzAsxWgcR0S3C8qZhs3BK5xJMR7tNqJ4DE31vhxP6JaaqxmPiMHKIMcLI3VqelrOMK7JemDMwugUZsZhQ34ckbqeglE2RW1o7ou2VxroFRtEJZISCj7jRySJfYc1xbzQPK7XrVGr2fAQILtX5W805nIy7St6z1rGKaRatY2GUWaKOp6tVNZuzs7axNiEZaxhWZX/8DQIgKeDyabUxt1xMSBRIUBGOOnqDUCi54nHHI684XCwMHej7BTtJ2IkIaE+jzYHWFAuYa5HYj70XeRUcj2UXYNRw9pEuC6iyS1RcNPa61D8pR9gqgDMaBt7B/3F/3MvcnAZD8Ym9psAxiFSBuCl/cH8CABFxIz9jgnBGmbeAz5pa9SztJTXLgYI8bzBNGDviHxr1qEcjo2GHT54UJ9lf0JBW8J/lOfK5o28T+auyjf19LRLpNB2ni/aHfnlcl4Oe0kr+mxzfUUAc3VlWfNse7dsE5MHbGb2tp144Lh9dOmixHUiAki/h0I3Z0Iwg4J1wT4BtZzPccYyJuy14RwIZ1tE8jgDogxLpLgw/uQ9hhPWy8CmpOS7R/rIAMrDW/bEE09aJkOUEUXxRVtcXFCEEocD+ZwhlMdncwnThfawTpgzvB9OWeaKarzm87a4hFNqWOOPUjxrCAB5/fo1O3L4sPYx1iaq0qF1QD/QL1Ermu9fuHBB4FuK5SiJ1/bsnXfetUOHD9tgaUBl1Ih4kt/JOLdSzl5g3MPZ3AkyO/ehcLJ1qbaf9rTofq/bA90e+Ez0wNXv/YUDT4yLNAZKy5ZXduy73/2BfeOP/tDefQ+qy6gdnJyy61ev2PMvPKsDvr+/j7PUtrZ2LJvOKk/ON0miXuRLUZahpEOKfxwg1LqSYQhVLJ+XMItoQPm8zd6+rbwNCfkcPqLSFGzMeBrxnuKpZIOGTsPht7qyktBycjJ0yfsYnRgXGMWIA3hCJ1paXNIhuF+viWJKHgsHeHhuOSzDk4vRjvGjciNJYeswgjisOHA4uOLZ5DFXFMApSHyG60Uhcr7LZzEsOKAivyVoqxgwAVIjeooXGy801448Pz6Pt5Z7RD6MirKTbCl1SShk9H9LOTGI9RAppt/wNovSkzZXux0YaBsnXK+T4kkpiZXVdVcQlnhFbztaS1s4uGWUIRSTlJpwwx/JH4/ySWl2AIDidesw5OkDxi/yDqNQN7+jQBhS+5HTGTlhPDfX90i6R8ugyTF+PEuAVQyUoCJhaAK4qc1KxJPPYRB4XVanNuHs4D0JWuDIgISISEjWhR7kKOiIYEuJUuNs1pByMwo5KXnAacv8/F0bG3eKn667X2vnSDn1zvT8nu818jGnTPRrgImIEtEX8TfmajxrOC8imofxxLzjORk3wGc4KPidvge0BihQ9B/HSi9lisq6Lm0LJ0gYN76WvfQJjqGbt2ZFswVgE315++0LEhihXAhCTDBoGX8ouJrXLTz0bmgDQgPEhcEdwPOXbYKfFN38pM92As+4R/wMo81/T6s0A3TzXM6poIy7iwt5fpvEUlbXNG/uj8B23ttVbX9RXAi6ZQBP5gLMhZ2qiwipjEciAoSzytfpdALQkPEGTKStTE3YfE+7TBTia/v1qsAwDo2IEDFuocRKri9jCB1Vxn4qZZvrazY95YrHoe5NxBOnTABPOeZwQKW8nEor02PNVNZm78zZ2MiopZr7lku1JCAl6qzAal75ekwNX5cecabv2g6iJI23M6qnXMh8XnMx6IWRvhD1eSNSFYBO0SnKQGW9tFU472KfCWeTq4c7/ZbxZY7toEQLYwXBnYpHTzlLuKbSGypeA5VXZ7pDnFe01c8dz0UManMIxMUcU9pEb6/2bL7rgBslZ8/5B/xx79GxYdvc2NT+G7mt0T+xFgKoce71UeMRZyUUzxZ6B/sCYIgL1RsNI8qKk5LoHLRewD+Alr2U54mcf/YAien09qlUCtF8cphbjX0JDSFchEpyb3HABkpDWvN9PT5WzFvazz4ESIdxAzBjf8Rh4YAp5eV9elAL9qgoEW32OfqNfFeug5gQ48Hey9/C+RifQ5Nha3tTjlz/zKhVqnsePUVgSSWRMp43u7CsSDvA8Np1p9rSp1s4Qoq9dvToMZufn7NDBw8KMEKP5kznGThvmF9RF5f2Tk5NiXWFLgF9t4oTtlCQci5K/qQWIMCH6jQCTIBkADZzIeY1fcH6IxXm6aefVp40oJO9kzPg4MED7WhyAWaI8t9bOk+CBRKOmrAJGP+YI53/3wWenwnTuduIbg90e+DT9sCV7/55EvGE65O1ShUwWbf//t//h33z//xTO/fqz+zokYM2MTpm169etRdefNZWVwGeRRkwmxtbls+i5omRC62Kw9eFM8KYxZscB5YfUj0CTRyU/D9fuHHzlh09dkxJ/mNj43YzKRMCjWZpcSERNEC9b1tRFShLbOao4BKVQtyi3mza7MysvLZQ1Obu3JZ4iIMBSgqkFYWAphpGR0TYMOhom8AtsveIXRDGMZOADNeDcoqAAdFQqTYie08UIQG6QVmM8hkRReJ9l7V3OuW9KIxHRTlUAmRiQECv8vyYloABlFSU9KDYKaK374d+0zB0XQmVg5CDPSiqPB/fU25UY8/qVX/uaDv5udC1MCCCMkXEZnN7V4YSkVFA3o3r12Ug8x51CTl0m/v7iiLwj7GmjWNjI4oIuvEZEWcXn6L0De1RpKEM+PeDn7ZK2h4DGWMpqTuKs9vzTqEHemkEbhSGJ4YZ5QSItmDY9Be91A4RVuXI4PjAOOstqA9oX/QvBgoAMAqLa+xSJtBGpJy+RFiF6FI4BriuylrU9gRWoOemUyhL1kSn5DnGJyYlrMS4IdpBrhNRR54hIlxBrWVcgx4XolNRdD2iFdFfOCsihyvygCR4pHzgiEB5TULGEcOeuRa0Wr7DOlPOFN79hKLO97lXlDOIaATzPYwcRYPlmKna5ta2RK+gj5U0dhn7zj98VxGTqQkvh8N68fp5Tm13USG5X9zBkoxhePfvp9t27mG/KvAM506AzKCp/eK10sq1LJX61Sb2Akp5ZNKI1eAgcuVbyhFB1/unXtIzlgPi46q2DjxR58xqHwNELq1u2vLKqtYmc5FnxtiOdRAq2ClFt2uKdrLPAIw8arRvK8uLNj05bvv1Pc07ooteDxFKZ58YKMxVcqtpEfffq+7Y4YPTzkCAMo5wUr2qdSGwzc8syrRVV/lOZWzfMop43p6bt8GBQbNGzXoQH6NeK9g4cS4BNum3yPGk74Jyq2jgfbVamYMR2YPOzLrkBTBjTkakpx2tbTR0bQnQCBhnBbpi/Qddn3sx31m7XAsgDRjh9+3NLUX3ANYIqgGWEIiRIFrinArnHmuW79POYOdw7Yi6hgpqtDmcWBGth/qqPlfdZ/ZmUgR8L2RdsxdMTU963dzRsXbklu/HGvi4Y8MUrVMNY2jRSTkV8ss3t6kHWbdMLiuwN1AstiN4XMPnhTuW6HP2HtFbDUopLKOGcnaJfOPU4PrVWs12yzVF87RuqWOd5LFyzci7d9rwpOba2tqK9j+iwJzvI8OjckKwr1+7dl17FvP05s0bYk7wOnv2rEqgwXDh+pyTUmDOet9xtgP+AKrDI9SlBkyvCNQjJAhLADD4/gcfKjXn0KGD9tbbb1p/n6d5cE4APFk3PDuRUMY0IunMC2pwMn9wDvM55g9shHcuXNC6ZD9kzqCFcPLkCXv77bd0LlH2rTgwYPPzC1LIfeWVV9pAlbnFdVyR9y07cOCglat1GxoZtsuXAboo7B/XvgjolKCf1L7TTpwRiyZqRN+j1MZe3AlEY851xYU+rcXb/V63B7o98BvvAcSFQtUW4Lm727DNrZp9+//7e/vf//Sb9pOf/tBOnDhmEyOjini++OLztiLg2Seq7dbmjq0uI1KS9dqRPV7DkwOew4cDIDzRHM5ssOQFKs+T3MaEdkjJFDyEk1PTMmLm7y7oIDh86KBENbgGXnyAD558gCTFuDlgBUZ7ClL8o2Ybhj8R0e2tTeU7YlRgfKkmYzorEMO9I8eHNvIKGhYGIp5zoqQciogjHD58SMCNwxJjkMOGgzXq+QXtKDzqHHbhFedQityrznp0IQQRFEpAKMYnh2xE6oLSy/XicOJ7AnhZhEVqMmj4LhRLPkcbuR+GAocr9fg21zF++9pGCZ50DnWeA4oyIBJ4UGvcU9rlmSKyyHPhfQb87m7vWJ2DdWhIUS2ng6ZV4xHRFhwQEaGu1zBwneoXzgjaHhE8GTMqNwDIh/LqRlxEJ734BnQ4atphEKEAWm3nKAKqnIpMZN1LvjAnItIXeYz8HtF3GGBdAAAgAElEQVRijA4+J8oVhkAyj3CkRLmY+l5dc4J2A0IlppNqCVz39hUtnyNPuWlr6xvKDQSM8pyKMjbqMpzDcIhIRkR8mRfhPIhyB3yG54h5Sf9xb8Y26HMYayoTkBhtrK9QtOWz0LxYH7zPc0S+VxjOMW8899ZzsmlTRFn5XBiaLnjh6wUFU8oZsAZvzczY0QdOKM8TlVNqX2JYT4yOqt8xqhjDQsHzQyVWbaw1M9RFvU/ulVwJkHv/RvjPAZ7x2c6IZ/Q970XEc2VlVWrXqjWpsi44l3AyOX2aZ11eWrbSgKs4x4sx6XwRqWhrTHWUUwEgiKqccUVrBFtWNrbt+vUbApoY7VyLWqEY0TgLWN/Hjh4VSCeCjIAP7I2NrS0ZvgDDrY01Gx8dVn/25HolyjMxMZkIsG3J0cOaYUzZuzCeK7sbchgyB1AwxfnD/IVOzjx3BemWjGzWwH4rbc0Mzqys3b4zJ2dOqrWvOp4pfZaQMGNLJLBh/cWBpFazRwRxRLBOWQPNhGZNn3XugZEyQN+yPnCWBUiI3MwAfyEoxrpG+xOnB/M01o3WZbksJs2jjz5qly5dlJCOcv1HR7VHARjYNDgTtPbKZXfOJWVcIg2Aa3K9SIGI3E7az+elS5A4JCPnMaKbmr+iw/qaFuOjn/nj6RbsNeR49hTyEr4DwHSePQE+O6P0mntJHWvORyK+qM+ubWzYwuKyGBdjE+NypJw4flzrkn0w7s+ewF7H84VY3s2ZWe1R1JGs7ZWtkMuJJo9DaWNrW+I3RDwRZKOeMfsP80yK3etesotzFKDI/gKYrFR3pDCuNdZEUMkdt5zftG1mZlbPvrPjue8AM64ZbKMYSzmfzQQ4yeHknGWNAoTZW2E/UVaNNcqZQ95npMNUKrs2UETVvqWIImwE5gHn1vzcnMBolIHhvu+8844AY+TZMxbQYC8lwmxS0x0Y0No8ffqUvf76ayp3RKSaqPvy8qrW73vvvadSLERQmSOsMwA1v8MCGxmbkINjZnbGRseHbXxsRLToPDT55J/o2Diw5Kh18SDOgXB4xh4WjrqIfnYjnr9xs7nbgG4PdHvg1+mBoNqqsDsRz0pTVNvvfOf79iff/BP7+as/s+NHDzvwvEbE83l5OxXxtJRtbm6b5NJTRA7w1nm0k00ylAvZ8DmwqeWlciDTU7ZP7pzKquDVBXDVlTt2ELqLSpF47TBKA0CbYdOmTAgHHiASAxfPMp57fu6UK7ZKgWwK36fMFhcWXC5+29UH4YaRK0reBYI0XBvDhI3ejX7yFcvtHB6vw1bXgUoeI1FYng8QSbkQ8h7dCIOm7N5ponbI+3OoEX3iMKG9iCMpnyidUi4lLzzRGCxh9CuCqVICUMs8Dw+gxaF89eoVr1u2A6XK80oU/TJKF5TbtdskKb++rvvyeYwRPNL1Stm21r1OaAiCYBBxPWhG3FtiQpsbEnSgAzFgQ+yC+yl/JpcTYMM4r+5SMoCoJAf7sDsiEEpCLTTjBih9BQUYg2F3x6XnI9crIpC0kSgshhXPFDmNYaTyvKH6h1FJvioCGRH94DmCCsd7kZcKXMX4wYCQSE4G+lmP2hBUX+YTUvo9vf4+jhRFWgrQGj2ayDhgnItCSikQASmXu4cyjhGuWpU5B3Kq0zg2KvCFwco8oy8x4MKzH5HwKF8SRifGcTgmaCMGdCh+dgLRqAFKG4IaGxRw7o/qsUcHPLc2XhFFj/xQ5ns4W3ju6PuggotFUPMyI0THqJnL2lldW7cHTp60jOiNu/bTn/3Upsehsk221yfRFECnKKly+Dil0UnaDurC8fMLOZQJYPlV9rVOqm0YagEUO/8WqraTk66eLXYG7RJdXex80UVXAaeDXutRL83pj1ceDaot0Qr/TBK5UO6kA0/mTXWvLqrt1WvXJVw1nAiM0b/sOS4s5IwBV/bcdwDD36p7duDgtHKN9/bKNlTqV0R/qDQianekMUQfQbdnbfI39q6enFmhhzzqkqJbsDPAhsxlQCj7laKY7F/plFX3m5bKFqyVztrM7B0b6B+wdKthfTA69om08piISBU05+lPAB0gwx1ivn8xluR4OiXXabi8mJ+Rm857gF3Wm0TcEicL88Pzjcnx9DQBWBdZ/XSBI/ZHN8xbbZVSaJw8N3uDIm1Q8hElwpmVgCLR9/f22syLPfLVN7ckSMeeHRTboN3TRzxPRGG5FmMrJkySR8tzaU0xlxPQEAJ1tJ/v4NxiDHr7Cra7U1YKQKdTIxwv0XdBVwacqMxOch7gVMUhAVDMFwrKB0bp9viRI9rPKGkSjkv21mB5sMbZ+wBN9OXwUMm2Nze0R5FCIH0FM1taWbOdnbIdP3pUex0K8IuLS20BNECqrxNqVTuzRqKEYonkrVLmzHPRLBdr4wxZs/X1NRsaKmmMXa9htV3rOhhAvM/8p/atvwBinuPJ8+LsA9Qy59j77szfEQBmr7927YqYKowDqro4WQCC0lugFvfeXlvtmc+//8H7dvzYcbWf/Y77AuLffPMttY/PsHdhPwAs3333ghxDfI72AKafe+55e/XVc3bi5AlXO95HoX3OHnnkUUV7sQO2d/asr9hryyvLNjY+YqVSUfmdeWq5UkdWjJCUWFrSDkj2Q8ZfolgSoHInXSczpO1I+1U2x+5nuj3Q7YFuD3wWe+Dqd/+ilc5QlFoFEKxcbdjdu2v299/5nv2vf/If7I23ztsDx4/Y5MiYANCLL76YiKj4AUreyvDQsN2+fUc5lA8cO9T2THMAvf3OBXvmmWdUf5Eiy+RbeM3KklT2oO5xcJJLg7El5VJEf4aGHFBkOYQa8hQDAIkmYSrilcWbCjBVIfR03q5eu2GHDh5ShMqFV1zcBg9n5No1GjUVUueQ47ByUDCivBCk3sktGSwNWh0RjmxOBxi001CxXV9dS2rJNZVbQyQIgwwP6/GjxxWxBHRiUGJoUBOMnBVyV9Kpe1QugToZK+SvcPR71IJyDtRpgw7H4U8RbaKCTp/ct8VlF0Ggn1ZXEaZwxUooaeRWYoDQf6hi4l1+4YXnbebmDVtZWErEm9wLTkkZrsN4RM3J2Tu37cyDD6qvOPhwEhBB47DnWhz2tJt7QHd2A8FLi4Tgxn4DbzVCLVn1CeAFABognbZyuHMtDlTyaqO2HsYLRg3AwNV8HQA4lRnwQuTT84d5RSQ1POYYrfEeDgbqwXH95559ViIRY6OjTpuizmljX4YduUMevvJi8BEFDModhiR/9TzIrHKuGCdFYlR7jpIP/vyMHeCi2XShp3AC0N8hlBV5PEE95Pr0A79zPUUNczmBxqCG0V88YwDDiJKElD/fUxR0a0vXkKOgUpHoCMZTqFIyHnwHahwRNtpIBJvP0q4AgCEwBK0TSU1ony5E4/OMMRgZHdH8pS0YxN/7xx+IrdBX9DJCA6UBV25kV4G6l+S9RdmNjoBiu9yOv0eEMqDpxwll/5wo6P17LQ4uIp4wGWTa6mbJvZIcYd5bW1u30SFy3e6BzV+87yeXU3FVW0SV8lJXxpkCfdXLUhS0z7H3wUwIUBJjiIGMainRGQxyanpSKzkouYB65bUXvPYwBj7/Dh4gl3tfkVGYH+w3DmgppTKh8YaiixgXYIgoS037bFpibRjZiE9ZGnWoHktnC0p7mJyYtFplx8iAzqbIZS5bruCAA0cTc0HCZUkEjz5lTXA/7kGbmEfB6uBnRA4jgoMBLmCJeJfUb80AhF73uam5puh42iOtrG/WIc/N9Vhf7F9EPHnmK5c/Uhkh6g6zN0deJsCSz8ea49lpA+uB6/IMtDXmf4BARZ8yKLO6wFekMfBsmqlJlIoNQo7AZoDSezR4ShwhNsMeSlqA51hHXqyLLwUQ7Yz+V8uUusopf3R5ZU2iaoCw/tKQaiwDGHGqPnj6lK2uLGkP49o422C2ED3P5nOab9wbp9teUnv52rWrWvfsf2gqeFSX3Mwtq+/V7LHHziqSzNkIqOcMpH9D6TZyiSemJpRnqvQG1X92cL6wgEJwb1u4jtJbzGv2tOhz+i4ECCPvPPZe1glsHOp4Upd7aGREDmO+y3XY0xkDRAxv3Lgu58nzzz8nIMf57GW93lZkkohplDnBIffuu+8aInhxVnAvKLt3F+5qfvBdHJxoQwAsmePYOKxhRY+tpXtBwYU94bT5ik1PHZQ69saG05pJy8BeuX17VrWDR4YGlY+LRoVApyLlKWvikJPgW0VOEjlVmkQ/3SGmWshpcoZdDyLmXZdq+1m0prtt6vZAtwd+pR648vd/3rJ0Q95waFaVvaatrG7bP3z3+/bH//6P7bU3z9uZ0ydsrDSkfDwOdjb+EJrh0OFAkRc7k1ZxZBQTMWagjCqnhw1bkvY55VKcOnVaUQLy9Hh/oFRShJP8S4pdUzBaqoe7OzY0PGBzd+7Y4UMHdHiixEfuBps3kU8OG4y8paVVS6Wg+7pgBId4CCtwYLYV+mzftragK3r9RA5Up6pSjmPE9utu/Kc4lFUYe08iBSvLS3ZgespBd6FXnlXlRw4PWz0Rotna2JSABYZGZbesw5x6ohzohw5OW71elcoiBopTqAAyXoYFw5gDRt8pDigvqbZflwGAJxYPN308f3de/Ur/c0ghfMDzl6sIJvULVNCfATbwtterVdta31A0IMRdHOwXBAoBlxi4FcYsqfkXhhl/40Cm/zDE+J2omupeUlYhlbV6zQ1E/l6rVW1kdCgRcXFDCAOGewF0edaIhmA88DdFJhI2I33K4c6hzeHLd3guRVMT4y4EdrgWhkFQayOih1GxtLwqY5+5SNRIpRJQ6Mw5HZb/l9GPAZnkHtIe5kP0QYBR7uNeZwcjTiskirPtqs5JnhX3k6HfqEkpmH5jvoSwDAZglNHgWYJuHLRBjCqeMyhyPAfPxDiHF5z7BhAPg81p3i0BQe7JHJic9LEOo5bx4rlpA958+iFoxbSvHfFJIjoCW/zXIspUEzsB8IFTBoVRQAy5sOR5sVaoMfjeBxft+AMnbGgY8I24WL/15LKKnDn4JDpEm1yUKwY96ryGYI/6GPdSO6R4z+D6lTa1T/gQ0wvDFUOx08C/n54r5c8B9hAHpcmd77uiR3Hvz/FkDet66YzoggD2ar0lcMTYsm7of1gI7KHsCyFywjhDPY254gDOqXcRGYqakrSf70qpNpNJaONEl9YVncEpRKSJthD9JBLoawOOBMwMSt5AYE1ZC1o4Y5jrEd02k++1W7O3bXhwWGVUCtmUUVZFYmaqv+Jr4f4otQPubDuSFKVJ+GzMM2db3BMMQ0BHczwBLAAmouk8M20k5zycTDj++KxyNRPgCXBhvNjXFEEulz0/OynHFKUzwtkT7SP6qOdJ9gAUWYPaT1tZf1GDuCdfaIsBxfcjHzoAaOwPvM89I+3CwbiLhClKug/7wOsa86JdndeIc0s/tfaIDPO9hpS8K9WaHDukqkC/JQXkkQdJfdjSzsR8Yw9i3nImAFrZ35lzrDUtOaKbS0ttYatgWMReAuA6ffKk9uUQS+Mzns/rZVb4HRrp1s52e38CoAM2Aak4odlDg4J6585tsTfIyyTHUukdfZ72Ebnul69csRHt9S6kRp+SO/vhRx/Z2NiEcqbpSyjZOERpL87Yq1cvK5eX9BuuublOhHnQLlx4R05Z7sXvzBm+ixM4ROzCofDgg6ftvfff0/eDFUQ/hehalMTyc8ej4Nvbm/p//sH6gBlSKo0o9Wh9c8sGBgesWtlVvWvqiUIDJv8UhelIQUgBLlnjTZhROatSz5v0hJbnoGseaJ7gKGHN+gBqj/m0G2H3e90e6PZAtwd+0z3gwHNfEU/EasoV8tZ27B9/8CP7+je+bq++cc4eP/uIgCfF6lFsY+PHSOLF5o9xQV5FpbxrPTmPUOHJRmYeQMnGyqGE0YJIDnTOYm+/U5yoqSaBiYwioKg9kr9EXge5h0SPAE8ANyKAUMSgSPb25JSvBNhFtfDWzJyilbSl05gLwzvohURP6/uuxuiHbdbm7szpsHaDcMnGMaj3a7a3X5dhUOylTIsDaw5k8p9QBJSIErQzyjBsrNvy4qKioxwU/JQxhsLijlNzMQgBVlJh7MFAifwO92qS96p8vJznUUkIZ2HBJiYndR+AO0YshzBt3dnesiOHD7oCsLnkPUYF9x0ZRezBSwWkERhJSjBweAalMwyfyN8B8BX7+zW2GIiRc4hx4EqGHk0D3KjgdxkveL8VJSzlqrYCKT0YoKbxgoYVVNnO3BX/bF2GB8bG2IiX4AmKL4YShlNvh9Ec7eV7GEJ8HkOR32lX/ON5qElH9JkoKYIeyj2T4eDGoYOpnKtGJo6KoD/GcwsAJeCNwx6w5rmbDjBu3rxloyNjMkScXk3Oa8aqe17vlSgnz8Yzkf8Thhbf5V6MjahaAo6eg8r4A5D4G2PMODBePGNERxRhaDRkdDPGXsIBpkDGPvzosr5DX4ThzWdot+qcCjTWFP3gHqxfDC4UKyPqGVFmBMMCfNEn9DcGJG3hefXMAssmsZO33rmgHKipAwcSanFGokNpaqG2qOtJHi8EfRSKPeLofZzU+HSRZn/vXxh4EtnuBJ4xrvQj/x9964rInnMWRt79e7TYw78EePIXmIY4sogEl/f222qgUcaHfgvjOuil0fcAUuZKgE0+C2Mjcg0ZP9rL2HON4cHBJFrnJVLYb9SGJmvVy/PIQad9sixKJDUlyZNGeK22Ry56U8CzYVkBT/IByZtLW8N6ZAiT952xWqLgGsDdUwm8rwKYdEYO6dugpQaAjPegeSJSJio9jjzlWCLKhAhaTTZ2OHgc5LqDjrlKH/FccS3uL3Guvj45RrgX/aeIZTar7zD2IaTF30MMifuH8yFSJLiP5+g7mI71EJHQeP6g3gaYFjuioz5nKJ7yU9FXagXXXQAtrsH94x6d8wwaMuPMvg/dFhGz0fEJa7TMLl68mGgktOyF5562NcSlkr2MM2J29rbO38NJegaga3dn206dOqG+of8A674Pojzr+a0SHtstK60lSlAx78IpFY4z2tnX32+zt2d1timvvtCn85frcS7Q97BkAJuse67BmPGe6yPA6NlRHwMMsS0AfeF4Easjm7UPPvjA+gfc2cV73ItzMWqrrq95TXGAp1J3mk05lCO6TV/z4v6hpnv58mWxDmg77aTEEhHPyKWP9cm9+CznIaXeiJbShpdf/px9//vfE4MLB58LtTVteGjMbt6YUR3es4+ftTu3Z21zc8MmxsfFLKA+ajjL5Womip7Ny8HMttfb46k7pJLEnshew14px2cXeP6mzeXu/bs90O2Bf4keuP7d/9Jqpby4eENU26atrGzZD370E/uDP/h9+/lrr9iTj5+1UqFPCm1QbUMmXrkjlbK8+9BOoEg26kTG9gUoOQRRpCOyBwhgk+cAJWII5QTACMjkcAVkQKmam7+rg4WcHeiiBw5OKaeU5H6iSFD3EAyAxof4TxHlQ+g9i0Qzxtr5EGzUQffikA81T6KmHIQCutvbuiftINrpUa1EHr63xzZ3KOAO6FRBPR0GO1tO84roWX2/KWMNoRnKzIyPuow8eTJE/1w0hFy6AWs2oIu6ESjwksR8lC+laCEGfVmUUNqM5xjwsbpOge2MqFZQjogiEkkt72zYkcMHlP/Ui0Jhva4cE8aCvgPw6GAdH7diwYt4Y/yG0mFQNDlMlVvSg3fdo36MQRgBEXkLIKP6lorEVGxjY8tGht35gGG3V8NA2Bc1mZxajAsiNURowvjgehgh/GQMyP3t76PMgFPUMEa4h1M+fezocyIFlWo58TS3EhDlhltE7YLSu7i4InVQDFYMUqjLgEHmDNdTYXOiz+SAJTS1iC5hYIWhHKDEaXWew4fRiqF2+fIVm5yY0nNxf5WZEPXUFTYBByFKoih6ourLT9YQz0Sf8p0Q8Ij8JIwziaQk6rph5NOPvBe5r6EOTHvJLbx27YbuTRQHAEPkK/qGecN1isVCW5iL/qINIUrlVMqk7myzpTxF8h7pJ9odipSMXcwvDDZUKImy/PBHP1bpBnKiiURQmiSLY5+yHDmMeOp8EvFMwJunciUA340sD0MrFP2xLe7XotqmiHhCtR1pX5NnVXQtiSzyu6KIlJbqyDMN51V8MWEE/0LEM6i2AE8cR+sbmzY4Mq6vcQ/WFC8M2ch3AwDQj5HTTLQa6jvrgrYxF93p4bT/iBoxD1SioqdHoIoxx7nFPsnOwjxl/fG8GLLsycx3ck2Vq0w+PmJINY9etxKqbSZbsGs3bip9gnIqBUriJKVjiJFqniVOrMitjohi9CPPyGdodwBPnsXTH2rOXOB8aCtX34sAMocFFHSGABA9QipwnOzj7GEhlBWgTWrOY2MqpxX0Zd4LZw5OIOilvKDg41ykvaxR+p7+Zn8gJz3qiroyredqcu9Yi53AO55VDJ0EyATzopORIcdXqylKJedPZ5Q00hRifondIXVkxKpwCieqvumsIqBENjkvyck8fHDKNlZXBDRrdS//otqn7IlDQ+2aoZxBoyPDGhOeA1DFM3fWJeX+DDWOXfYXnFES2xkcdIG+xAmmMiI9PaL2kwqi9jZaNj19QE5pnLcB+NmfVNqs0ZBz+lvf+pZUYYNx47TyQbE0YApJDCtJ9cAhjRgQYm7ks3INGFecpby89nGvwCZOxA2i/M2mno3IZqgmk6rCmQfV9u23326nPdAPrD/U8VkrnfOTdkjPYGXZ9Qmgve+WBfq/+KUv2vnzr9qjjz6SOPfqsnXKu1XZLSOjE3Lk3707rz0P+m4+m5FDi4inct/luErbXsNrCONEItGcc8+jnL4HCXi21cF9hnQjnv8Slm/3Gt0e6PbAb6wHrn/3L1utFDmS1JTKiGq7urZt//jDn9g3vvF1e+XVn9pTTz5mQ31ec/Gpp55qi7OwIXK4cyCEsUoBZ14Ysp4Ph/Is9SFXdWCy8T/91FOSgUdUhmgZYLRSrQhAsYFLvr1ed8GI/j5788037KUXXxT98szpk755A0D36zJeXNQIlVFoim7YcCiR8A/o4f7kbZDX6CAm344oIFrgnmyUV/dse2vbJiZRpMtZdb9q42N4K4uKrmINk3sjIRp9J2XrG1v28/Nv2YMPPWTzc3ekJHmAvKt6zcrlHR02W1ubls8j409ebEYHGYIsj549q1qmJ06ekmAEuSQA44ESgjxNu3VzRop7GGBLi6sC6Nev37STp06LVjY5VrKR4ZJyw8iJ5YU3G6MA4IHhAj367MMP2drysg5ep5F5kXH+OQjzHCZAOOOAkYaREOA9DEiMJYxNFW8fItJCVJbi9kP23vvvi5IM4JycwitNNJTn9XyqTvpbRCJor1OtMtZXIJK6qWjYmgQpBgWUUS0MehPAfGoakOseYK4ZRqCoWQl1TeOcL2hOYlCU+gcSj74DTz6niA9KiUQfk7IG9AfPRv/4Ye9UVY+I3Dv0mWO8lpZWlAsXYjzQpJXHlk/LmOX6kWMV16PNEbGMvDHuCxghssW92jmWRDzqni9KJJsXfRcOAcZJAlwj7jTp6SnaxUsfyjBjzmFAk8/k9fVcmZMauWurS6plyYtrxXVDiCiolI0mdDfPjQPchHPB6eyIh6xonR89QoH1tOoL7laq9ur512z6wEFF/XHAUDBduU3K8/xF4OniQ/R3EgkVi9Vzhztfvw7whNaG2AmGcKdTIdaAmAFJf6cMFddf/vplwDPqeLLGcSThRNva9Tqu4XgIkR3RAjcpLeIKzDwbeynjEfR2xjZAryjAQ0OaO7BGMOxxSu1ub3vZkbrXuWQ/xEHCPGMv4RrUbWSu4dSiVi3OIeVRlyvGfi2HG3TXFurFBbtxa0a1ERt8LpMycCr7DSI/UCz5fERqI48yeovfI4LmzhoH3J3Am/ayf25QymJqSqDJc9hSnuevvciVbHkOxgxHUdyXtcJ7vj9UdGv6h8gSLBoBIdTTE4AVDAlAr7MHiMTilErJMRPOlmAhBKCW06ro4+Mg0JV1eQUA52c4gfj/iPjSBu6H4yDeo8yTzqwsKQqJAnCS48nnY37L0ZDQjCXaxPNRQ7mBPrSvCc5ScokPH5i0CnU8yfPOkxuPYE5V6S0wixTBVw3mTTkgmA/MQYnOJSKA/Iy1Dx7q66AL08chxhZiZNgBiNJBtZWzkTIy9YZAOwCSetycOwAu9nfykwNoRg1l2sQ4Mo8AhUFfjjbRb/vNpp07d86K/SXt07SF9YGSLs+Ao4CIIs7g4aFB293ZUdT/5Zc/L8DKXIxSJ3yPqCW5moxh5Ca7CjGCc65sHw4GxhSATI4u92UvZ+1RDgbn+7vvvat9j5x+HDgwfuh3nunU6Qft7uKiLSzMy3Y4MD0tem2xt+ARz9hAUmmrqRb6tlJqHjpzxoaHB8X2cFa7dsEk+vnxnPMu1fY3ZjJ3b9ztgW4P/Lo9cPU7f6Ecz0w2pRyfas1sfn7FfvbKOfvaH3zNzp3/uT3x+CM2XOzXJvzcc8+1lUk5LMJQ59DF0KHMifI/trYl1MHhR4SIfJ2FxQW78O679uLzL9ji3Tl78PQZHTxE2ZaWl61Wb9jQMKIaA15frFKV0iqHCFQaPKKHDx50gaFUy95/910bGiwpCoDeDADNDSynEfI9DpkXXnihbTRIbZIi7Sp+DcXOFfg4fGZnbrfB9eDIkF276fmVKOUCWBDvwD2JeAWGNCCr2crY0tqmfe9737Pf/uqXpaQLIC2TnzpEruae8jzIN6nWAHpew+6v//qv7ezjTygyhFgE3k8ppFrLHnrolJ0/f97OnHlQOTuU7KAeJtGndy68Z1/60petvLNrhw6M2VCJwuALNjk9rfxYGdISzOjXYfk3f/P/2P/1zf/NqmX37mIIABzoo4gW8B0OOSKeqJbiHKDP4kWfRc4WVF+uC42vIKGTjJEH9R//43+yP/uzP7Nvfet/2Je+/FvKywR4KuqdUN5kYaoAACAASURBVLlkUCYAMfK9AEeMxZ3Zu1YacNogRifAk3uur3vtQwxGCfFkWsofxTgDDGGAhKGJEcS1MC4eOHFKAIwo9MjQcJJ7ta/+dQ+9Aw3VMOyI0HBNKQ4neZ9Bs6MvlCMnR4clCsgVPTtz30uUuKG/tb2h8jv0Me0JSmDkyQatLf7OTykMJzXy+FxEQjHYwujFAGLM+Of5RgHYPIKeyfbYxYsftunKANmI9GNo0UbGf3Rk0FKppowy/g6A5Vr8HWMxcn9r+1DmG6pLx+cwqoiCYPRHNFZG++CAlQbIYyNPMCXgAgA+c/q0g598Vo4mGb55j5BgUZHT6cDKxwTARDQOc0v5hx1VTBz8fzwS6WPyccXZT9oP9d0MdYNX1PYwMONnRKicMrdvhYKPGf0cUS4iKtxJpTaoVcm+cV8dTzKv+A6AiUgVDIVaw0TXY+/iu/wTTX5npw08Iw2Afgfk40gIQMVaZY6rLmEirEKfE41Rrtnmpu4J3RBHwMQY1O+c5gARUAxuKLYIdcEUIeLpOY4Nqcqyj0r5tKdgTaKe6bzN3pkTQM0jEgbDb7+mCBt1SdlbaCdtoN0RrYuobKfTxPuykIBg1jJOJnfKSLE1ESeiv/isAMDWjjuQGtTvTCdOriHttYw/6wEnDH0YNFD6krYQYWdvZh7HmgoRM/Ys9jUolqQHOPMkI+onczvyZ9ln6G/mOaATGibPxHMw/2k/uYKd+0LMEe4RzjraEPNJlOjhYY/iJsCTPSOitjFnw8nF767+DOjICoCR+4oTiDQLxoAz88qVa/bFl1+ylaVFgXccvUxKzgzmy4lTp0RVVa6iorkuzMSY8Qz85FkBg7SRNc2cACwx/9nrwwlJX3NNPsP/r66tWaGvV21UxLuB2m1Rv+OYC/EnL/WypLkbaQXMW+YnbYhczwDe9AH35D48zcLionqDny6wRy1vF2TDCf7euxdscKCk8wJBqUsXP7CXX35ZwmoSORtwBXjGgjXIeDPPuC/znueHxdGuKZ6scdr3+OOP6/ORBuHOPU8RoY04QmEdcL6HA4m+fOKpp+za9Rs2OztjRw4ftmEcRrms9VJiKnEOObkqLaYB+8Tljy7bT378Q3viicft5c99PhHWg5jgugSknnQ6J7rA89e1fLvf7/ZAtwd+Yz1wD3imZTRW98zm767Yz37+qv3+73/NXn39nIDnYF+vfXjpHvBk4+YVIkMRDQkQgD1IzibRNyJDkpwnSkV+E0bwzqYdPXJUhh2HTWlo0G7cuClhEnJaeKEKWegr2re//W37rc9/3ubvztnnX3pR+ZWICwEiMKbw5FPInkMpDFGMHC8q7gIVGOFhSGIUYvzQHiKerlg7YDMztwVUnnjiCUVoF1YW7MQDJ5RXCqAORUjVBVPeSl0lTWoNaLGzduvmTfvSF39Lz+MKgi4kQK4jOTgbW2UBQqKAf/1//7V97vOft4mJKdF5MDB4hvLutj380Em1Q+qElT3r0/sVu/TRR3blylV74YUXVR5hanzIhocGbBfgsrtr+XxBSof0ISE6InB/+7d/a3/2f3zT6lWP1GLgBXikPyJigfGAaMXpM2cEor/yla/I0OCg5YDGGQCgw1jAqKPPVO5gb9+GBkfsr/7qr+xP//RP7dvf/pY9+9zTdvw4hvaeaMEuxrCtA56DPuidHOAc7KOjY1bqH0quS6SYHDivjSa6ciajdkgFsQ/g4rQ7z9F1gQ7+0UYMCOhmUNIAQnNzd6xRd4l6xpDv8syo50JXRpAHwy4iGUGzC6DTSbPku24MhuhL1dbXXBWSf6h9YrD2FQsyHMLwVIQ8AUgCLolcPm2m/Z4zi0rjRALA/Jk6c9Ui6hzgPdobPzX3DSEXas0taT7zHYzlxx9/LIn2O2gl+oERFNenb53KTMkZd4woj7NKrl1GRiPXYj0hekVUPMRDmG8S/BrqT+oLThmR0v/3v/03O3XypOjxpf6iop1QPXtw+KhOQPBp3aPvIJoi99kkffJexDP67tMAz3YUKZXS3IjocOe4xv/T5xjcLgDDvnEv/xOnEAag5kWIe9wHPMGiTpt3R8TdhUU582KPBHyEg4F5EOMOOARQMR4+j4jUewkexsVLVHi+IVRG+h6gwFzA4+agj9q3dStBwVc9Vu9f5l6xr1dgtIo6cShoSmwmLUaG1LlzBUvlCtZKZe3m7G3r7SlYnmhnqiXgCaXSSYDU0nWqaEQGaVvMaf5Ge3mFw4X28FwRSeezGNS0nfdgt7BPkCONw5FrA9KiRFE4J7gu/Uo/hNBNzFWug7Ab+feKqCZRz6D60i4cpwBWHGYsR6fzk+OJQMy2nINRqspVcb02NVRN+jqiZKHCHVG6yDWPPHjaF9HzyPMUMEnEaIjeBmiOPul0oMjppfaxz1GqJ21bOzvWROgLFXTRlgs2M3vbHnvkQVtbWbY7c3NtcSEcRTgKOAOYb8wZziP25M4SS9ybeRcKr/QpVOXppLwJ70cOdOxbzD3GgPbgIIzxJr+yVBpyXYK7C3JyRqSYPZg5zr2hqgL+Y64H+8B/pgQUvVZ2Q7VslcYwNKLzM2oYc2bzGSKSr547J4E9HNBEkmdu3bKzZ8/ahx9estHRET1blNDCQQ0Q5z32Wvom7AIAI2MQEVfagloy7AK+z3qkv44fP6bPQNdeW9sQmOW+/Nvd3bad3W07+9jjtri0Kic2dcglssQazFEGziOe2vMoJdcy+7u/+4498MBxm5qYtFu3btiTjz8h5xBLWEJEYt64c669F/7GLMbujbs90O2Bbg/8mj1wP/Akx/POnSX7+bnz9rXf/5qdf/NVe+qJswnwvNSOeHIIczjgWcSg44XB7zTFjJRVOdzJScSAujM/r89gbJ0h12a/KvoWwhLkT3AI4AGEbgmtBpEJgEMmX7CZWzOKICKfDp0TcDY9OeEG7yBiEg2BksjV45CLnDU2fQ4aDj2PODlIASSIFlbxOl/cizZAVeU5iIS1MqZcJ8qzcADgVQXEqAZlYtiVK3v21oX37OlnnrG33nzDfvurX5GhAjgm2oNjk4OXPJ3S0Gginb5nP/jhD+3hRx6RoiNAiwMFQ4vD6/ihKbt2FQGEE0lkoyAw/pOf/czLB5x9TEp5w0NFtWt5ZdUWl1bs0UcedRXS/YZdvXZNJWL+5m/+xv7D//JH9qN//L794R/+YbsuZAAbDtGIWqC6CBD72c9+JvBNpObZZ59V2zBeMIiIIGBIEv1FTGJgYNBqe/v2l3/5X+13f/d37cqVy/blr3xRdR+he2Kw8/3IJ40IHB5txoXnOXnylBXy0AEdSOJBdgOwoQhYRFNwMDi91o1axo2fUSSd9vE7hmGtRp1G5tu6+gqDlJIV1B11EJezPqh61aqAexjGzGU8650g5x7w8RIuzBXmFxFmjNWR4RG9r9zbgQHb2XVjjsgMQCcKpkcpCH6GAc19+Bw/iXiGsc5cjAgBBmHQALkv3+XzGCQR+ZQx34IqXW3fN0ACz8S4SbiiHe11eiLGMsZXRFm5Js4Bj7Jtef5wQjWjTUHBDqVOjyxtyfg9cOiw3ZqZFYghzxPGweEjh2wQoSPWQ0+PRK7Iew5xIX/e3K8EPGOr6zTS/2cRz/bYZTLtcgwB1iPCFE6GACvMQ56VZ3RmgNPzXVjKSwU167VPzPHUmDQ91QCqLREN9hSMZkAPzhsiKUTWefZOOmZQtplLjJkbtVnNeWi4EQ2lbfyNa1CiwaPZRNeziqh4G4nieVT09uwtp6lmMnK2AKqoMUjpDICnBM2K/dbK5CUwN3P7jmXTWdtYXbJmbc+GBopW6C1YvQn1tOiq0IpsuVAOoIG2K09c89Cj0OFYoS+YQwFGxbQAwBIpA3BoDSwr3x/QzvcBnpwNQX8nequc/IQxwfNwz05whBOSnHwBqL29NiMg2BUhSAPYDNEZ2hYsmdhHYj/EcRbRf+7LnsXnI488KLTci+egbxjrcODQPkV3EweZ1wgFZJN6kddPnoPzSnmvCe1WUeHEcQSjBN7l1vaOrayt65+i2Hs1jf/nXnjO3n/3gh06ciSh/AP8d+TQ+9zLL2sPp10AoM3Nde3jtIvnom0Sy5ODz1MQiLRypjLHYp1E//Hs7Bc8t9Ja6s4Q4LNzd+aV4xl1PB0sEX3t0X7N/kP/xhwOp1d8JqLnkW8uJXUJH+3JkQojinlBbu6d2+SRLtojjz4s22ByfDzp87y9B6PqxRfUDphHKoeyuak+A3iyr7HfRtQVgEyklmfg+WIPjvx7+pg+JE2F+wP43dHZsHcvvGdDCQ2c1JL9/T174MQxe+zxJ+zDj66prx968IzuBc0WXQrVHAVMyq+Wkn1D6ZV/+M53bPbWLfvSl75ojzz8sKd2tEyOontMmy7w/DXN3e7Xuz3Q7YHPQg/cDzwr1abNza/YuVdfs3/7tX+rcioAz4FCj3146ReBZ5SLYDMGNOK1Vs4RHsuNTUVedlQaIyujOHJx8qmGalsB8KAIcTgvLi0nuZCeTwGA2q3WbWVlTZLxeCmhhqEQZ4CSTFo1vDCydiu7bVqN8siS2m+RGxTGpRtIdfckJ5L1HtEbVPRUpU7wumfcywwNNoMCblKHcIkcylxe4hxQSavQ6potiatAHSOqwGHan1C+VJcPgNRsWVOiKigHl5WXWegFIHl9NhQmoSVjxLf2duz0yQekMOvGXE+7VAYGx8CgK+dK/S5l8nwPlIZ0KN+enRPVaWRs3LY2t3XQp1p1Gx1yei3AIYwcjFuMkvCCY1yqNIuKjjstln5jzHjR1oh4inYssRFUhkuiHrkR2tDhi4FF/xB15T4YbaKbJbTeADhECPGAF5O+YHyarYY87xjHipIrL5KC7h4N4ZoRbeEnRnnkzNHfPBN9yxgDYsk1pH+dXht1QRFX8Qh8NcnF4t4YYvRHvALgYQjQbw6UevQcFBMfHhrR/ehb5o4M46zn5wSQwZiKqC2GD6+IYHK96F/mN/cIqrjynBKxJz4XxnSMDcZUABPmPM6e1VWv48o9iepyLdYhThAZ9Pv7qu+IymXkbSrXNcljczEQ/xwG+vrahowrSh3cTGq5suYiYsGzAHrW1pZteGTUdis1g68wMDhkP/nxT2XwDfQXbXJi3Cim4uIa9JGXp4loHT/bEU+JavxixLMdvfwna2x+fFeN71DTEHEh1djtqNsZUQS9xxpFCKXpOZlQ+jQfk3mnMjDUlW3ULAMR8L6IJ/uVQEkjEfdZW7e9elM0wYh6M/6swYiixVgytuEcC8cEczrmP+MRDgraDIhlPbba4kjU0MyrNifzGio860/58ns4KkyOF8D/2vqqqH+wJsj/5PlKw6PWTOcV8Zy5M6ccQ2vULEuUv4kGQMpS0G87qLasvXCKdI5NALfIg+wEqDyvUzOhXbs6M/2GkT41Na3/54UTDOXvyD0MgRrmp5e/codIgD9FGFFS7+3T3BXQVq1hk4MqIvqKUrIHQDPOpKXyS4pBjlqiREBrde27PA/Ak70+HDZcL57Z14c77SIayL1iH6Tf+UxEZ8UQYr60OBc3NB9CYIx+6pyHATy195Dr2TIJVd2emxcAJfo3OESucstOnzhm25sb2sdQkcdZJFYJTp58vh39JeoNEAugyf089xMq7HIbaFIHe2piQnsN+y59DXgDpDIvQ/ynXK2qtBfzgTHJ53qsVBpUriJOhHC2sacxL/lu6Alw76BCM4YBwgF9/D99SDsBZlxnZHS8XU4FJy2lS4g4fvWrX7FLly7a2MiI5hFz+8MPL7Z1KACDMC4YJ5gfpI/wvOx79D1OwVh/AErazv04T2gjEVV+8vkQUwOkTk1OO/13YUF9ODY2aoND1JxuKr8fpsjtO4s6ewD8gEdy3QuIGqYQWkPF2+tHN6jJu7NrE+Njtrgwr7l6/OixdkpInHsSrmveSy3oUm0/C9Zztw3dHuj2wKfqgV8AnnstW1hYtXPn37B/82/+tSKeTz/5mBXzuYRq+2w7x5MDEs9j5I85/aqhhHsiJWzYHEYCcJKGR7xlR0bosYMTVoE6GVGnclmAD/AlddM09JWcVWqoxa5aX6/XR5sYH9Umvr66IoPW1WP5PAWZHRy4Z93zPd1gcWomYCmXgyZ5r2g37XJDxaNt+VzB5fqHBm2PQuEtF9aQOEBfr20lUS3EWojiIEyTxXDJ523x7qJApowOCpKns1KolceYUil1N6ZcmbQsw4e8VkXtiv0CNBtrKzY9VrJpDPUE/O03qT2Kgl9RNMcieSuNhuf0tMxzPKcOqO8RJBobn9R9OKigEB2YGrP+pERE5BcGuBBdD1CVGGKUZuFAjogobWc8yCEDIHEwb207eBoapMRKouC5tqHnGRul2Deqr17KBfASpSO4p1MZHZjJUz43J+AJ9Y4+8fqgrgg4ODig/GCug1HO32o1p0NyLeV8ii62JSDeSZUjesx3V1ZXrF91ZFsyypkvno/jOXyi6iaUP+ZOgGSBPAxCwWuiiynLis5IxNtpjigIE/WFKjw/N+fCOXKkOEWNl0dp0nbixAP63fPPqsq/c+PWxbACeETeNP3sRi2lY/bafRhRMoypiDpGpIRoEffjWjxjRIQiP5NILv1E9JexYk4BIh1cOc1TlGsi/Fo7CI24cc+Lz2OAYhxilPq4+jMhe4JzxdI5y1AfNZW2D96/KOOM+rcoalIap5jvccGMDMaXz4Moq6Icz0R4RcJCSfpmO2r5KXI8299Np215xXM8IxrTGfH0PcPL2mzvVLR3YWRHuZ+gRtLnlIhJtchBVJEPF0FK/p9rQ4mkf27fmbO9fXdW4ICjXzFqMbBjbTPGHsEmSumR7diTcJZAcaWOseo07u5qbQalky/1SlCmqrqXOBcAlwBP0WfT5K6Tj07kbUDOBtY5dGb6GvZGjqgQwj25gspCEaGljicCJ1mcfIW8yqlQR3gvAYXRduZFRDz5yVyOHLhY46LS1moCHvR3zEmir1BteQ+qLcJPOLVgkGjuWUt7Js5KJmJEnLkeY0r/BuuGz2tdKM9zyDa3Np0F0XTKdKgJq69ZG30FOQgD7EW6QQDMAEgY+wDSAJmd5YnYewUsE/Ek5krk+fF+Z34n39Napl5qikix04XDqdUZ6aTfRL+VY5S856xTbbd3VEqF+cYzADpv3LxpX/j8S/buO2+rfBZtIkII1Za5BpODe0O9n5qctELBx4i+isgt6+Gtt97SuPAMA/0D94AnJZNE2zb1J3s5+fXkStMG+hmBQEVPBwa1N6DrwH7MMyxTt7ZUkmos9+TvUG3DARnljXAGdTpeXn31vJxZQyMjKlcyMjrm819sFxyuZu+++7598YtfEL0aVgt5qbCQWANcn33n5s3rYq8gOISjhrXAQmWPp++5Hukf7Jk4zDn3AcqsUa7BmRNiSHLgptgDSTfYtwPTB21tfV1sJa6L9gBCeNMHxq23r98uXrqivRXBK85OUnOoaaxop0oDKWvTGsnZC4uCuaQos+YtQNOVjX0t+XO397NPZe11v9TtgW4PdHvgM9ADV77zn1so2rJxNlKUq2ja7dtL9vobb9vv/evfs9feeNWef/5pK/YUJObz0ksv2dbmhqs0Jh5eNnfUFKlLtYucPVTCyp5duvShcj0wtCWW4luowEtfLiUgQIQBY8UVBlHAozyFlxHgetuVmgxGNmUilQ42C6p5BbgRgEilVUeQAx9AiPeSDdsl8t2o9shKTsATg4x7cHhjABARwqjG404jJTAzOWlzd+dV+iUU9AZLA7a95ZHXBQEjVGWHPScpiUzxrBz+o2OjVuiBXpZyWl2raRtb23b8gROiCnFgYVjJc98HPSznuZ7WtIfPnLK527d1TXmEe3KJ5xyDvyKjjLIJHFL8c+BJTg0Hkxsm5HxCJ8Z43a/vGcXaBRBaTgmjTRz4GEP0RyitAjLpJ+T46R/ELAD+/UlZB5WjSBM9qapviBIAUFAUpKYaojrUK+XvGCrkU0UEJMRkItqHIi4HOwYnKqu874a41+bUHFOUwN+XoZYiR3FXTgyAPZEslDDJo5UB2mrZ2OiY8n4xsLc2KfTdUpSNfy7UYDIKuD7XxWCTUSy67IaMFQx0dWgSnWwS9ZECaMZSrYxUc6/fuCEnC32CEcZYYEDx7Dg3lAsHBT3JOeNzFFPHmEU1GcfFzK2bmhNEsw4ePCSRECJtMsYo/ZJ1LzkRKmcVbMhoJILMmGGgcK+gMmNM8bxQ4YgA0U88K89JX5P/hFOHjuVv1J7F2MShUehxFWKiaKwPxqHQ1yPj02nLG/bYY49JxZGova8nz/djbZLTWN2D6lyyQpGassv2/sUPNCdKpX5FH3pF+XSqrbfdcyq5H/sAhnaMCX8DRHkpI4+QuicA89v/X6yFX6GcOmOM2jHRb+XgAW6gN4aCUZJTR7+RW878Y71waZ43lGIpUYGCZqsJa4LRTQlwu5Mi6pE6wCHXjSgU/8+zEV3jmULki0gbStYDqI+Wy9pLKF1DegKfxdinj1ZXlsTyUERzFyVarwvpUT4X3WE82RO0DtKUXtpQJAaQhQHLuDKHO/NW6UOMYUp3wNooFEtWa7Zs7u5dq1VrlsukrRcVTlV+SFkWhwL7KMwGnD/Khc3p2Yv9RbWZn8zhoN12gjaB8mSt6SRwyon6Z35hQYrLpBQIiCc5cI19p6DCdOElKvvOjkB4qE8z9yKSirNJLBcAm/YNL89C6RHGwoHxnhgzEankpxygRA2VQgIl3QEg3kzmAteKtA05lxIHAePAuiC6LHpqIkpGVJK1CMAFfAFi5OCkrJDE91Bl9bYFmI79XIAzico7CEcvoazIJ7VhYaawN1+itMcXXtaeMj4+qfcQIeL8azT35VAYHx/RnoQjGAcJoCuehagidbmlUjs56e23lFIT6BPOEFcZdqaOMzyGtWYAW5xZApikJ4yO6TnpOHIwVQt0B7prRpFRzlYcJtTrPHTooK9BnL7sNaLumvUVB61crtorr7yi9cm85juMm2qI7uwIYLJ38sykg7Cnsd9yDSKeOAkRUeLzg4PDimazQ8CiAfTBKLp65aqdOfOQp3mcOGlLS4s2OT0lRXvuSR4oL9UgLRTs1s1bqileoQRWnnmVsieeeEaOJbYP9kL2s42NVXv4kQfFgrpy9aaXUpmcUM1x1hngU0tVymrur8KZGQwkOXESUbNQUY+54fugs2j41414fgaM524Tuj3Q7YFP1wNX/+E/t0T7AHgCWmotu3Nn2V5/4x37nd/7Vw48n3tGnvWLH1xUWZNtPJ3KWcjY8tKyjaqcg6u0pXKuuLdf3xcdhgONepQYABjeRDwpN0JReaTFPRcjI2oNB3+UO5CwRqFg+6mMzd65YyvLy/p3EgpqX59oWl4Y3fP6OHSosxWiExy2kUfH3/l/HfwZz9WUAEXTt28AL4ARqiptwFs8MT1lS6srOgiUA9VDLlWv7WxuKUKHwad6nICaxAPPIarD11KKoomaB/BUnbW6im4jBQ91eH1tSwYChw4H/tT0mGhYiEAQEUYkhPdpc0T4IsrFocrzAazw5uKhFWhOIS5TkXecA5MDCkCDkij8QQ5V+hUBBw7bMOLoE8aTaCLt5bDHjMb4gvq2sbmpaCReYQxvKr5iwK6trrbFf2jn6LCrT5LziJAMxlVfb0n3zap8B2UOnC7LfGg0WjY/d9cBSRHanRt4RFYZA7zR8v4r+oYSbdP26+BBjEBUCSsC9K6YvCRhn1xPXjmLSPij5qmac6hWTk445VAglIibe5JF2cUgIJJQgTK6qjnLyHHY70U0qgfFT5mJZi181hmbnb1jg0Ty+nplmGD00/aU6NoeSeQVuYIxfsotRuypt+BR5NKADC9Rfdc29KxEtcltwsCmBhxtjjxPDJROKnREV3k/opXMqzD6o4QL85zv9ZcGNReZQyg240xh3kAPR6BK4j/UomzWbWNzTY4K/vH9iOREblZEjRnXldU1q9ebNjxCQfZlmz54yC5eumiWatrg8KAiz8PFPqfbZsiXBXg6KAZwks8WODCdjYgPdHoHeQE2Pw3wZE3S1zxHUDDbRlwHLVpMgKbvF0GP5t6xfzhltil2hfpJdHMv38Gc5v9xTqDIvbi8pBqE9DMpBRLdAVRks7aelBLRHkV90wyGaV4OO3c8DCU1/Fq2vb2hsicA+PLunuokqu6fec5xRBUjuidwtY/irOdQAhJwZJA/LioxpTdyfC/FICMHbi1oqUTs8z02e/uOhIfIx91Z37A+qJK9vSoyE9RI5fkljhnmTuQvq015VwXGORJU1MjP5H1q6tIO9nDlY++jEroo4AnoV38lgAunShZnj/YjnqXfKrue86qxzKHwTOQxa5lcRqAbEC8HUZJOgVMDBggOPpyCe5UdgerIa4xoG9eM6L6cZWiJtkx7JuMUNS9jT4r1BdA9evRIohXgUUU+T/uCDeTRS38O5jp7hY+h1ygN9rhHQREX8v3a96mWALkirDnPyeWsIYpdGijqrAVY48NhbvG8bFMo1bP2uN72VtkW7i63y9OQc8m40S7Ow6D/smcjCkZZFM7f1994U/mNnMG0FfopZzht7i3k5DxmjHgAKOQLd+/qLGfPhVkBpd73615FPFEWpk6tmCaJ6rFyp9MZKw6M2PLKmkAlfQ4bBqYAZ5PWVcZrRQMsiXLy8jx/QHVLgFlOOai/7IXlPZ1pr7/+qj351OOilbMWKPWCU7ayU3F6e71qE5OTcsZG2gHzgHZBu6YdRJERBaK2Lbn9p08/Yuvrm6IBX75yxUbHRtSmQ4en7fLVq7a6tmUHpiZtdHjQevMZ7fVic8jjkhKNmJ8hrKb9LZwWzL1ExbsNPJMIeDhCu8Dz09m73W91e6DbA5+BHrj23T/H12+WbhqwQ6q286v2xpvv2G//zlft/Ovn7IUXnrX+Qq88gc8986yAJ/QR8oDIzYF+oxzIbE7AU8WUy2Vt8L29LkbB4Suz+gAAIABJREFUYcuhxsHw4JkzVt+rCmRx+HINjBg2egykqIGIsZbr7bfZuTv6rAqvT4x7jTminwP9Ar8AZ2hWUmlMykaEAAQGDwYnB4romhSlSyIsXr7EvcC0j0gXRp8KTw8N2g6ezA6BBCJIAFEiCzyvCoGT+1glwuX0T6IV8vYXyE9y1VLqlBIFACyVBofs+vVbAr2iMvb1yYgaKPXZzMwNPR8lWYq9veqX6BOu41TJTDsfB8CIAXPr1oydfewxRVDxAI+OjSsPiHZQMxQQC/gMQQcOQCLDytdRfTw3fnS4p7yGniJCiYcdYQfaDlAmsjd9gHICJpoTzgQUfbne2UceUXQMr7TnUrbs7ryLbQBWiUygNMh9FSlppWxpcdnl7YueSxcR6qj7GZEMlopHrjOiE4uqW644eJo+YMPDIzJ4Ll+9onE4cPCgffTRZXv4oYdkBKluZz6rSDl0LEWwGGtEqdJEFPMqQE8bMG54eBRbN8nFVa3MIWup/AcRCAeflH44/9p5+53f/R1FfgEjRH6Zh4DkoADyTMxDxjryzVg/9b2KclmJxpGT5cq0blLsVsoC01AHK7vboqsSGY6oatBEI5ofAMSdJAh6uEOGf9wzgOP7779vX/zyV+z6zZtqz9bGZlJnLq3oqq7XdHaAqMUNIuIe4aGv+X/WB4Yhxlnk2DmAzNnWdkV022q1pv0gnc3Yhx9dEmiiHwd7e1zZNkMZhqjB63l/zAeo7szbHlHryRYlmugUWHDSp414AkKCru7R04+XYgkQKsfHtpfToE3c99SpU3r+K1eu2MMPP+w0ODReBdADfHotYI/oZeQEWyS3eWJSzij2J4xvjFQcG++887Y98cSTUs0EBECNxYg/fOiIHHWnTp2W80Pqw6267VUBFig3D9nG+ob2V64XoliAAtYc7+NI8edzOjntZZwAnjhJmA8utNNvPZmslbdxtE2rmH1PccCuXL2qOby/t2dLc/M2MTqiyP4qpXhUriXvua6JqJBSBcglTWjjAM+IItKf3K9zvsScbSQ1agGermo7qPxYGd0dwBOFXWv5HFDuf1KWRsyMpM+Vo5yF+ZJT3zu118GN7zWopKOgnrbhwX7b3trQfhHOrSjTQnkM5odAmcEEgY1jysmNnEDmEf3JeeLUYRchYg8MZkbkf3KWhfNQF0rKd+mMSXK42RfdgeEMC6VDZKlLTMTVv+IUflIVKHFERLlhi8uL9sDRI9prdstel5g1xOcq1V0r9iPms2Zj46O2tVm2nW0Xz+G5aSfPg9Lv008/JWdG5H9SQoYziegj+xBnGv1DHx4+ckTnJb8fOnhAKRHsrzgDHnzwQUWTGZ84D4PSy/zguRAjjHq09A37Is9269as5h7AM2p+smdRexMQLMfm6KjqrtLnpM1QT/PHP/6RVG05BwHMjAWiWRJ6WkI4aUAUWPpjeKhkp0+f0j1xcFHzlX/kE49NjGlfo93MMZ4f5wFOTGpUf/nLX1ZqUA+ieZvbKm0zc+u2VL9xovBMd+7M2oMPnbFz589bvqfXTp+k5nha3ykWnJ3iwFNFOvFcJeV1nM3jDlln5IilkzCa2hHOjspRXeD5GTCeu03o9kC3Bz5dD/wy4PnmWxfsq//qK3b+jXP24vPPKeJ54cIFe/7Z5wQC8UKSh0JEDbAk77mlrNbwaA9iB4AQSoQg2EAkJfLnpGopI97a5ToUaUg8oE4xk0KLvPCr60SBmra2umaV8m6irIlR5mCKExHVWyIG4SF0ZVNXoXTjwyl8LmnvNFvlz0Atm5tTfqBTBt3AqaOUW62I/saBRFN4Zuqc8R40SaKNyoWEtpnkwmF0iQhIxEjCH4iarCjisbm1ZUeOUEvstm1ubEs9F+MDa7q6V7a5uVk78cBxFabGKIuoVeQIdXrjFeUCcEucCEMIGl1LlGOEJzg8ESJSJIvyIskhFmJLHNR8BkU9p5/SH9A/KZGyJ5onhzZGDLksRAqIwvD/0OnoCwxCvN8YXIcOHZBKpehqiH7UapoDXA9DgjIoKN1GDUCMQai2a6vrXgy+DzVMp+3SFiKsgLN7Lz9qyWOt7VHGxst78PkA2hiv0BsB3wPDo3bhwnv2+c+9pIh8sTevOYKKJzUlodphyKssQJayEn2icEdOH3OU6EnQKXFuNJp1gan9/aZlM4x/w15743V95qmnn7RCL2qaVSvkklqVCVj23KAtGTLkhDKOGJs4T1gbeNuhkUk9FUXlVErRsksffmTHjx2zyfExCSNFDmKAzPgZVK3ITQswEhGZoDZzXfom11OwK9eui/IJJQ62AM4UQJ3AqmjjVavV96x/wNcRaxKlTNRUuQ9zh77iJ0YXRjL9QZ4p0c6h4VG7NXPbHnr4Yfve979rhw4fElOhVOhRvja2F/NB9pei2nj5MQa9NAgRgaBZY3+7NeY5zZ0RT0WM7iOe8bz3v3grcpQ7jbv4nCLqQa1OeSQllE9FCUzy9rz0TM72ibJox/MaqsIUIS6VwdFRs8WVFesrDdnly1c179mToOXJCbC23qbxEoUBCEHFYx6yLlh7KJtiyJd3t0SZZL8pFgdsr+oRNeYUY804BB2dNaHxwODtySf05bRTDkXBvpcfzZwu9vRaBefU8LBothj/5A6yL5b6ipaGUirF7azVEuAXTo+g09I/4ehQVC8ZsNiLQwisk2Yb0T/uI6q7U2YU8ZQTgvFPHB5EPBn7+D73Yn7ykwgfIJl9jL2dXFfGGrEbVyYuyqESZZxY46xjqJmAdMCuO+GgKW8nIkROAU+YwLoP88EdqJlEHb3RFu5hXBgHWAzcM/Il4zzj+ekL5t0+ats6gzx73JkLCWW8XasWB2CIV/maVPkXWBEA7/q+UgrYazb/f/beszmy88rzPOmRyETCmwJQ3pAiKRqpNRQ9pY6efbExL7Y3YmM+05pZE7GfYiM2Yjd2enp6u3taomhFiq5YxWJZFLz3SJ+58fufexJZJfaEVvOmKQEKCigg8+a9z33u85xz/ubs7Eg/zprEGr23fyAjIqi20lZ2aXdFf2QMr5xaTqLKuRwdH6nf9qWLF91cjLYgtIpqed/Sg6NjzZtsNm/rGxtJMSovJFQ6RFxa1Q5q1w37YPq0Gvq8lZVlnRfrW7AHGKPo28yaH3RlFSIolHV8jwzNPvsmTrnxPNNijHWI+c7X66+/Zr/+1a/sxz9+QTRa2CkyCOu0VaRdXMKkaNcuXJgTA6CQzyjx/vLLL21+/rydQL8uDlqukLPKcEXFBe5zFFQ4VwyJoCKDaD968MAuX7ygWIYi78MHC0r4B5L+qLBshkeG7cOPP7HyUMXmZ2etkM1YsZDRd85RCWZC4f6+xDPYPVxfP9tH7YfkR+RrzVni+cfFu2fvOhuBsxH4FzACUG0VyEG1tZRVa7TO2LbPfvel/eVf/dI+/vRDe+O1V20gl7cvPv/Cfv7qqzKpYBUk8SDx9ASQjXjQTuoNIXVs6JiugCBCa1l8vKiACxSUBOaF5599oqoXVDbeR5BAxRFjDRBUDCbYpIRQHR3pOJ6UNaW3pHI7OJC3k6RiGRTbQM0Y5rCPB82j8k8QymaNZoUAASt/Nh2WdLn9nRzbwfGRNlHRw7IZIZw7W9tKUOSsC3UULV9CjQE9hAoV1UsCYihfGiO5GoJCdbQZ1qpNaUupmrPBbGyu2NzcORso5IS8ofEJdKtHt0noodK+ZZ0qSsJCJV8oxv6B/g0tCE0mBgvS1KIhVZN5qJR50Y0ItrhOgg+ug+AJWhKaUGijaN1AOKHaLq942xCCPQIX6IMEFCA0XCtaV95/fHgoXRmJBRu6ELCDA1WjxyfcXCYquSQaGFFsb7mud7BUSHoRtnTMsPCPjTaSKwVcNS8oMLZy1XSgQAZNFBE454XFVfv8y6/tpz95RanJz37yirRylbJTPXEm5ftR7cQyee8L2Gq4hlI6VhAIDJeSRvNooJnjnDcUYbhs21s7QvT+8R//wf7Nv/mvbbDsbXaadU9K+hMgghoq9tw7aWspGOzuuqkP7XmSwBQ3Xl6zsrpq39y+Lf3cL955W4lnv2lJoF2BPmlOJMZAQcXlHPh9oE985z/0YvcfPZK2k/ldSdoZwWAgICURZY7IgCahZjI+jE0UQSLJ5TNhBTA2otqn0HSh9WyIXg6t99PPPrO5+TkZbRXkSo0ZB9RiN7lRkUT645Q9XlhyjfXUpHrmqThSw3SKFhy/r/H8wxNPKNwHCdruCEP//elHPLlmriu0fYHCi3pXgjqLhjCSYX/G/Ssck1NC3VY3Ns1yA7afsC5A10BSw5k1jgcLIJfuqn8iOjOQJp49kgAMtlZXF2323LSKPaurmLmVxAoBked8pB9VW5ujXpuWZqthFy5gqIIztlPY0XhCV+Taw603A7LSMWuS9OTy1s1k1QZGes3CgBVA31iLoO0mWvZ+RD2SeCWByfokEDgxEONzubdhvBNzktejgSNZQZrBMyCKar3prVlAuOV+25HmWKi3zMncE0C0cxIokPks2vdj293bVcLNfpPP5lVk4XllfWENXV9bU1GFNerk5Eh7TLgDQyWGzcJ5UvRCvwoLIgyTghraT4nkHPg384G5zGsxqOG13B+ebZ71SDo5F8hFSAQCVWNNiGNHIUnHy7s0wZHlrrSdHEfOyQMDGgPMe774/Hf29ltvifaJ1h9TNZLJickJtSnz1k/HNjF5TvM//BJ4jmWgZmaPFxakZ2SuYJJGYZUknLWWcYFaevvbO/p8elf+6//qX2seszaBSLrm9lDP5/Xr15RgkRlRJGYcMLEaGvK+2RT7GLdwB45ED4Op2fkL6p/NNXN9MKzob4nBGq8HkaVQy3tEuYX+3W5JcgPqivEfiCjxCNdz7/5j+/bOXRVthiolFXDQtIph1e7a5vqm7j/yjMnpKfvkk0+8VVC3o72RQvtf//Vf+/NOUt1sqB2RCtqpjO3vQ13vitEAkgs6yry5eeu29iLWu1Ihb7QmhmrLGu6JJ6wicfV7xbVINPufm2D7uMzE2Vnx97PE819A8Hx2CmcjcDYCf9wIfPcf/reudCDZlNp9QLVdXFy3z7+4ab/4y3ft0999Yq+//qrlM1n77NNP7bVXf25bmxu2traqwIjKIk6mTpPM215SNZZd/gBOeCA7mE/gxNoRbYbNfWxsWAEJ1Us0HyRJbCgs+ByTxJDqbnl4RMkr72EzZPNho4N2qMAxZdrckbNgK++uod7gnk0kerrxXo4xVHGNFsimzG8KbgpBxVuaxmZTwUN5uGJ5bRY4UpaTavah7e84ugAqGe0gIikiQGCjZzOi+kwiTgCuSjpVYpwaFcygSSqI3kSQxWbaaNLSpWQ7O+7COpj0WVOVPNELEijxbzdjMiUFnMuiDHpmbWdvTxXj0JlhyiD6GnqjBM1zh0fXG9FWQygBCYYSm7YV8lDGTpJNMW0ntbpTH2WUZHZ8cqwEGoMTNvtwOCWY29/dkXYUtPOVl1/pGcJIU5Z3PV+gWLwP6//NDddUDhTdqCICVTc8AiV1V8pIBBZXlhOHzxPRHgHBSPzrJM0YWhweuR6vm7XffvaFKLJQVX/+r36m/osE0jJZaTXduCebsna3reIGbo1cE4gB9+nqVafdCfnq0mKna62mo9gEYLyevrK4RpJUk1wHUip9GCgCwWLTTa8eLSzYzPSMrvHcuRnXIGeyCrYIsqELCwqk9+vqqprCU+RA43n92lU36EooWEIs6H1rpuSD54dqO0ga8w3aG8cP06hwG6UQkErn7HdffKWiDSibnJfrTntX25U26JIHh7RCIhH33q1HCULkSFEEiArAkYmLgkrLhh3rECals0ogvvzqK43Z9NSUDRXzon6jP6OYI+OSRCsJ3U40NozBjl1H9vbbb1u71XC6NsntP4N4RoHiabQzEkqSQ649DGkC3YxVsz/xrNZriYunt8uIBCMox0oI0mG5S/AYkKwnsyTfUKjXt7bN8gO2tLyidY7PZCyh7mJswn8E0DA1RiqDoteD5rN2qD2OnK6RKOzY9BTmNE0VgOT6LdMbWAllzS/GikJPFCeY4yrGyNHZ1wlej9QgnjOZfZHYtTrWBXmDap3Oaj1hrR7m85m/tapQydyAa9LD2CiC5WBihKZZhPGkcMb4sa4HCh8JP+eg9kaptDSeYQJ0cAgdNqU1FBRMhT31l3QjFhYQwB/WVWigjIeQcqQamHEpEaUYkhbqrHNNNLpQvBkfN0BC/+d/55pCosHci3vOgeW+m7SSCiMtxjLey9yA9olOkj2LY0l/n/TKBH3my11/m9ZpgVR64YyCpMsOfI71EvduxyanRv16ZYTW0fokJk3S89QZEhkr0oYLI52RkSRpS+s1nMPk1JTWWKcxj4i9AooX7J8wIgOppdDh11m36aQIS39ozuve/ft2/uJFGWGJsZLJGO7n7J0UOLk/0LavXL6k9QT/AxDXnvY2oQ8HDTlMnbTPJKZlULlx4UXWQYGGOIGxYx9nXPtlAyTKUF/R5JMUjo6M2L276Da9iAbyeenSZfs//s//y372s59bPp+xUrkoVgHIJfsoiSeJHHtAo9226XPn7M6db3UMb1OWUoL6yssvCdGF/cJcIInWfp8UFknOJZHouvEVY/yr3/zGLl687A7vQjyzotzKWyB0u2g2xfbwYlU8L/0U2x66qVZPZ4jnHxfhnr3rbATORuBf3AiAeNIKIa1ibNoAkx4/Xrcvvrppv/hlkni+9qoQs08//VQaz82NdSWeBJtU+ehB5bTTtkxL2GDYVAgaqMSSCHo/L9/cXOtxT0EuG0poZ0JHRiDD76i2ZvOeTDjFCMF/Uxs2CNKFixfl8IdGqoVeLtnI+nuGRfBFMK4+eGmTKQPBGnpGAnYC7itXrsq9lXMAhXy0+NguXb2izY2AG7TzAFOlvPcYhWoLlY1ARmYO+vJKLVvagwcPVX0mPAXZ4/1s8CCrlcqo7WzvqbIeQVxlGBSjZEeH+0o6qWhGHz+CCK4dK3qna45JxwVKwEZHEsC4k8gSFKARI3CDwkkyUwTFyuHeu6fAgvEHPZFRipqae0LI+WehCTZdn6cgqtEU+gbKJ3SFe9ZxFANdD0GCO0E2pK3RvLCuXb50WcEziQVjRKAu5nSPhsfYb9jqypr38SzTs5N2PF7djqA2AsFIPu8+uK9qsYoIQ0MyJwKlJUEjuWHOaZ60zWqNlrRzBLigsFTyh4fKaovjBh4EtxQv3HAFLS5zlHHk3tEKiDETGtpqWnkIGixtKHBuHdJ9OKIHa8E1rIwpVXHGioQykqCgbVIV5zkg8KK4ElQ8kiySDWl6MujWoBqaDFEIngfyWaFDEexyfW7v78gV40BBJtyK+bwbN270XDujcCHHXXR4hu54R3OBxJnxgdbMfRPjUVpadzJVkSGHi+SSkieed549kAKhbgTABOtQ9AiO6BeJ2QmtcQiKR0ZseXlN7Q+uXL5sY5WS4Q6N2ZS3TnFKGYkHAXJxwFvVCGHruOMlBmLMMc7zexNPGQ85BuCJ3ymaeZqIurlQ9BeMRDPeE9/5PYlntE/pp76dLt4+Z/wDXWLg7/f/mPdOtd22A8yCTqoaIyV/rZbmO8Fv9NGF2jg6PGRTIHHHrDfHTsMvlbkZtr9PL1qkAJZo1qo9/WlQbIPOGQE694w1mHvEM+dzx1snOWXb27aQWDZOauonmCkMWK5YUr9WtG84YacpQkBjpZ1FrebGcUkPS9aHMGMJxFNJbXJP415Id5q4Hz/xXMuczaRZdKOVjK+ZMniiPQ96447GoYVukPmQ9FnO5PIqsvG8Qnv0lj5ORQVxo2AIEsZ1EOzrWUuQdXSuHMsRRqfV+p7gJlauG3VKMs8C+0nQivm75BVJsuCMAnctZo3g2aPAEb2Ro3WIo7QdIbGBkLMvMl4cPwohfFci2nWdpH6f8n7DmKhxjrhFsz7zGRjpsObyXDIGsF7YA7gGNOi09iDphC4KMwZ9MIwWEikScBB2rc+plNYzxgZzOI1F4jqLGzT3PrH3UmFiZWVVzyzvw9yH9Wl0dNh+/urPxIgi8UTvfri/b6+8+KLWZ40VvU8zGSHzFy9dEgLN3nxubs4ePHxkC48fa23hWaW4zNgwTiTrjDPz6MMPPrD/9q//G1H/8ZeAqcHaxfpL0RPdKRrpL766peLX7CyMmgH1yUTjyTqG4/z+7r7GbGN72976xbv22W9/m5jazVqlXJIum+RxdWXFkcqkgOD6d4quOctSlExMrMqlIdvZ3bP33v/AZufm1UIKfWeZ9mIq9iLfcIdgNxhivThNOmMNCoptrDfx2dFeynfqs6+zETgbgbMR+IGOwP2/+9+7ahUBmmMpoxhLO5UvvvomSTw/ttcTqu3HH38sjScVQahFxOxQG4GdoFtSvUffw6aFOyOIH5s3Gy6VaRZ8FlF+n053VXUOOhsbbKARDGU4JaJ5I3GjiT2bFn202MCouN66fduee+55p/9Z2ybGRnsbVWzgofNkM1dC0qwLlQPNAhnEEZCNj0SUpIKEgODhpF6zUtI+hYAdC3h0KyNDFQWvOKaSeEY1OSr7BE78p16hiW6JTZZNB2SMDfHoqGp7uzT6PnTdT6tpN565qqAfTdfw0JB0o67t8UBaY5o48/I7AvF6s2lbOzuym1ffxnxBiSJJwvrGZi+JnpuasnwmrcDCaU5okryvHtQ7Gm17wOWJG8gV2ikCYAI8d5AcUsINnQtKMYHZSGVYgdHePhTMvM1Og+JVRUcKfRyIpDRgSjxPrwU0k0QfaiWBxsgofS3p5YkRjjdw531hwkHwqt6RlZJV1avQkQjpcesEPl6YSHW9L2CzzXyq2BEUsBStevYUgBIgjY2PKWAjeABNo/G3Eo5aXXRPKHzMBQI1aI+i2IrCNyRdEIHj5MSkjyW9A0crveDLAwlH8SLhcyMYjIXQf2HMgr6RsSb4z3gwn+i4op1ErlBQbz4om9DIecYioWLOkPxRcGCcnUbpfTgJegPRYPz44hkIlItz2to5sGwOpP9Q/f0wsCGIEqKo8pOjeWjKODcCLa6V55djh4Yt5ufx4ZHVqzWNa7SmQaNaKldseGxMDsB/9x//XhTySmlAiWe+wHFIzqPfLgkRmZu39gFpdQOel+3czJRrLkGAvg/xfCrx7Ec9AzXgWe9PPPuX63h9r1BQPe0RGe9/cnn//sQzwsF+c6FGF1frHdGXlVCnMzLnwrQq9IC0/sFQjOLI8dGJKO0kVIMU6lIdITXj4yO6RwT8Me4ap6MjPdfcY87fEb+s5gbrGmsVRRb+zrxDh0wSxFhghlKlqJfK2MTMjI1OTlmhVLZv73wnqi02qdWDQ60drL+FRHvfQzYT9DPQGgXECS030GH+Ha7KgehF8ikyKeyQBs+d9ypkzklGQdKlSBzztmrCrvD+sA3m8PaO3bv/QOsptEaKf1BLt3e2vSjT7aitEu61JK/sETBJoKdKW5e0IAqkE8dyKLCRALKWSFctEzvvqUthxzWZbtzle5trxRlbxphx5xhRAOh3taVoKh+/xHiN79xrPtvfwzqUmJJ1nXHA88ScOUraJFGMYpzklF2raY7ApmD/Yv9cWlkW+wVKLvVQ3G4pZoCQ8uhwXrFuhnmW9xR2vwUvJuRtG8O7oYoSJK6bYibGTRTj1tc2bO9g3yanpnUsKLXonulve//BPY3bSy/92K5euyxTu/rxsVgVX331lcYOhlPMfeYJjBfkHKy9XBP7DnMMCjrFWe4n4w9lGjTzow/ft3/7b/870YIrQxS/3Lkcwz/QSfa2C+cv2MPHq9aWcz0Jb83m52jb5YaIkxO4eR/q/ZuYZk1P2+72thLvg709Oz83q2QWlHxzY80LBNDfSbbV6od+uDmNifaKo6qOdffeA/viq6/t2vUbarvUQzxpH0UbKe2F3qaHxDNaAcX6zJwKim1/IupVrdNV6Czx/IEG3GenfTYCZyNg9kTiycJf7yrx/PrmbXv3l+/Ybz/72F77uZsL0Wj6pz/5qXVBSAaL2ngf3H+gjYbEis0iAh+np5HUeFNxdDhsHmzibKhQ7VjAI6h1jZf3mGRzwpGUiufE5JSSBnSF2ug7XW3CvP6bW9+qoi/jjkLWivmcG9UktFyOw/HYuDgfflZj8lxGQQLnREVcrrJDFR2ThtUk06lsRhpPkig2414LksGSqstUddnkCBaobrJx0D6GAEAJjVDBuloLsJEQXKoFTA6UFDMk2rt470LoQmPjwwr6a7UTBUhoPIPWxnVH0hh6INBgUAEq0bo+mSVlhJKBdmKyE1b9IJ7Wbmk8QbYYC4JYUWgTfS4bIKYJbGgE6aA+XA/oLVRQ9LokhFTe5+Zndc60hOC6pqZA75qWS2dk0kAFGqMgaF71WqIv6zqqRlBA0OSb9YktPHqswENtEmp+X0nqVDigx5mcXruikI6Mjlg362Ykot6qNx1GIjliC31hLqEAN4Up0o6CNhJyvigSQKPla3Rs3OnYxbwhl1UC28K5takxJAnl56HKsG3v7sgRN5vpulbJ0jof5h0mUJNTuCwzn5wqHI62JG3SHuFoS/seo3l8XT+THBNoqUG9egq6oUen6zQ56dnQ2ebz6gEnmhbolOatu6eq7xu0LwWnnmT2a6ADrRPlN3Fo5Z7v7Z/YcbWuMX9w765Qg2tXLyfUcbREnKmbn4SjZhQBok2EO2h6ceD48Nhqx/QZ7NjY+KjhSEvg2mx3bYDntoMJ2Zaeq3NT496TcgDGAG6jTt3kWQClaTUd8XG6prdcIekWAtls/EGJZwRskQj5v93gKQxi+pPTfvRTgXRCtWWsovDTv1eo/ZQiP0+Un0Q8GZOsqLYbW5tWa6IbhqIIE8KdNEE8l1eW1SoHZBMDF4p29JyloLK+vimdNkE7n3V0uCetJ7c4KOc8w3FPQk7A7/iZ13DcU1qr68UPD/dlbhRtQaChVwbLBms4BV0dTXP7asaZAAAgAElEQVSuYIvLy3LDJvEczOW1ruK63E1aG8Vc8nXEHW5j/jEqzOeYo7zWW164fjJeryRZiXjanwUlrSB77AM88QyttzSCmeDu5WkVlFjr+I75lrSPQii7Qslha7gTD21bMvbM9es2BbsAGm7SzkTxe9r3gNBaqq2GZAi+Fjj1lc/254y5EMk01xTUWG/bRV/dsd5ciecx+oI6ou/PLOsTXyB9FPdkWqQ9j7Yj9Eb12aQej3oOMKnrSE9fTwzkOBeKjYzT4R5tWVzSUq4484GkJpcrcFMlZRgolCydA3Nzpkq4t0ZxlvPh9+ydzA3aW8Ey4ryb0KEzWSXIbpZHwSive4ZHAt8pXCMHGCgyTnWtp6zzJNZIPKzlBkfhKs14hp6Vz2XsHz9etN29Q5ubnxcFnTkVenLmNOdMwkqSu7+7bc/cuK5zluHWYFHzhLWEJB6WEnvMSZ02NFCfT2xldcnmZmd66D+mYDtbtCGbsW2YFkNDtry0pOIbRaCR4SGh3VCHaydHQs8pvrJ3ix2U7lqr3ZIjLugzBfHxsSm7e+++La2s2vkLF1VgK2TSVsi5sy3joT6vYgX4KhvtxfpptcEeOEs8zyL0sxE4G4E/yRHA1ZYkIZU1a3XRznRtYWHdbn7zrRLPTz77SInnQDZnX37xpf2rn/1MmziLPZvd1uaWDZVdGxZaFTYET/SGeggkG1dxYFCb78bmuuzNCVTZ6EhGCbzc+AYTm6p0lvSmZKNDG0fAD5oHhW+S6iToS66gBHVyatJSrYaNVspKCvlis4pKO/8OLQ+9L6mQsr1TxX32mWdlDEBiRRKpPphQpaYmrdFpK/F0pMdbkFQS91vacxB4QmMiKWazYLNWb85u127ddjMGNm6uCV0XFDCceYvFsm1t7sgEAxT5nXfeViJ+cIAOzClhUJTYbBkXIay1ms4z6HMkntAY3d2wrt6d8+fRrzg6zHW4mcSmjUO36zotjoo8FW4qv66jzVm57MYeIJ5qBSJ3SIKiE9Em0RrSFFxVftH9Snbu3LQ3vN/e1DFJmqlGy1k4lXJnW7RnHQ8uud++8XoPzUg8lxaX5VLMNSg5Hxjo0VEJsAjyQHAJiihUDI0NecP5lRUluIw37smdVscO9qDeFez8/LwVixjWnMhMY+bcnIoBaHlIhhkr5hLvnZ4csUKGIAf6HYmhm+KAqmB0gvZXJibZtA0PFTUvqciPjYzJHRc62bmZSet0QT3oM4p2lKblnkASbHMfw82X+0dQxNgPDpZFDSTJAm3hfAhiuNcFTE5OjmWkNDZSSZLB08Qj5nMkV1ExjwbxntyDqDgtk/OILxLPRssD6toJmrqu7ulQGUMoR4gEzaQIllxnxnMrQ6T9fT334dKqILzZtmJ+wLa2N5VEjYwNS3+8tLJmI6MTtrW1a+VSxX776Wd2/dJ5oeP5Qk79+Jx+7fOBQhATTEWrjAfiFHxIPJUE/nMazz+AaktiwnMdVNv+5LQf8eRnHJ0pUgWlsj+p8jF8UuPZ72rrST5Iett29rz9iPeT9DYhzE/OIzSAKng0m/Z4eVkIOCgM7sAE9xiaMEadTsMmJ8aVeIrpkGieg6rNvwPJUjEkSUBZjyhY3b9/T5q555571kbH3E3UNaEZK1IIqzWsChuk07Xy8KitrK2JkglkVqFnMuwWaODoJfv66nI9/c6/ogTCzlAh0qnFfI8531/8UFFNTp+O+Hs6BlvBEzzP571PMn1ESdjUy1L9HHO2oed61r748ms7xH11oKA5SULGOgtSeYiZVGnQbly7qudSCFY2a3fu37OtHYqGbVHSeUZIQGK96SXs1lULDW/N4uZJwdBx9Jo5SpLqbX+UUCYFAe5zvzFRbzzUuspfG++P5ykKORyDNYfFksIfRRlYMxTGpP2tuFEP69T6ypr3fa5U5M5KEZU1BAOx4yP2YdqF7djRyVEiM3HTI94fBVo+N6ja0f+aOco6nVbC3FXhgSKeHGfxGRgoWrXmztzLy0uSiVy8OG9DQ4M2NjpiW1sbKk5euXDBxipDdvHCBUldQOFhFbGO0p7onXfeMVo8Tc+cs3qtpWtiv2XeovGk3RDyBM6Hwiljen5uSjHI/v5eUhwIxseAHPdv37qt495/tGzbuwfyk5iemZCMhXHiXqLxZM8g8V9cW7ftvT1nB5jZpYvn1R8Vqnm33ZQ5E/MQiQzFQj63Wj9R705JVTr02j2xXLZg3929L1SeYjRxEQlnPmM2kM/p2HL/V9KZ6hXXYj70J5zBDog5cYZ4/kmG32cXdTYCf54jcJ/EE5JtxnuJYy708OGq3fz2jr3z7jtuLvTav7JycdA+/PADe/VnPxO6o+bX3a7okgRIJBkEibgpsrhTBWYDDASK4EJ24HIfHRTllQ2GzYWN3R1l3SiF4JZgBXOEaq0hJMCNSHwTVBPwZksV3cdLJC6XrTJUFCWRhZ3XgsZRZW00HJmjIo0WkE3TTY32ev3EMIkJtDaqwcQGCoTliFsQQkOCQ1BeHBwQbYaqLshYoeCUYpKWcGdEF0kSN4Gt++KiklrQQNC6YqEos6VtgolGU+YIaGJANWQgMugV7AhUQ/dIgIRrn/peDpbsuFZTELKw8FjGMqL9VkY1TlRiCV4xeikWoCE5OYfq+MhwRUEBn0/lHfRT/eII7uptJXmcqwLBRlNUWhAQaFAk0KCJUII5PzZhaUwTDZ6C9KQlCp89MjxhCwuPvIn9yJCjziAYVIn3D0UdJLnD7t4bhXeUbKuaf0iBwB2JhRTSoxX9XakovRGvBUVjDuHQmklnHUnIZGxne0v61rX1NZuYmFTVXohTxxN1EDnuJ9QqzImolEOH5T5xj9CAkTwwJm6KAfrIfO4o8WSuk2BjNgFyhFyN9/BMEFQwjwhkCaC4b4GugBqgd+J3oM18kWhwXmq3cVJVJV3avGwm6TnnOjXuJ+cZSYZTeqPdAi0Y0nI65foC+UKnJP1cQtfmnEDheOC5x1BAb31zU/d8Vv1ZHXPhWqNnKUG7qOQnx0njewoVfv953ihQzEzNao6AOPF8YHayurYu5G5ra0fPxudffGXz58/LdRJ0hIbu7t0C+oVOi38kOih6MsrFsyHUuB+hjCC/Rzf7/e4pvcU83sd99d6VlSfQuKBWRmKoZL1WS0x7XGuslCicWmXw4ufsaOhpT9BI/hk/1kNcVulpqnYnCeWZz7tx/br0ibhwCtXJgVDmpS0eHByyx4toytywRWOU7tjkGCY1HSsNlkUB5zju3p3R88NzSKseR8BpOdQQFZF1TfrdVMpGRpxS6W6pruGVpBcdJCYr9G8tFG1xCTQW5kVRjrbdRAPYzbgWl4SF+SoET+AhLaQAGd3gh/nMsdE5q+0W5mWdtqjSFLWkyE11LZty+rjPZzcUYj2VxjvRwpGMd+iHnM5KFsC85flmXaJoswk9sjgol9V625TAUBBb5N+4tmq9dRSYc6FQtLWzrUTVCywm2cRLL76odd7bK3JOmJWx7jjDgPepV29CD47WGDIfSp4vaZITkyB+z7PGWkYLGwpyXJ+In8lrYu5xntH+i/ul/s+JNMS11hkllGrR1Wl78afFOo0x1aB0+QcHe0qC2FuZ55wHrJe93X2tdcg62JOFBFarCSrKOZm98867coGlVdbh0b72NlgakrQcHLm7cMepxIwHezqeAmWM65pNje/u7rYdHx3o/vKsQfelAMozfLi/I1YM5kT0fma9Zp/78fMvqNiIWRDXi/nYvbt3tSbduHFNxQ+Kf6wJJLpQ97+6edN+8tKPbAeH8uGK9k7mswqnSVJ/85uv7Y033rT7D5YUI3BfNzfXZYr4xhuvaV6w7zKnSGg3dnZkiojmFYR77tyMpTptuzA/a51O044PD3Qdg6Uhq9Yb2s9oG3Pt2lV3gO+Y7e4e2u7egT16vKTfzc2ec8lJLiO6dy4Du8X7eDpVNyk+JM7NUexgHASoio7riw7zMZa4WPPOqLZ/nvH62VWfjcCfxAjc/1tcbdus7Uo80Xjeu79it+7ctbffeds++/y3QjxpyfHRRx+onUqrScPsghZjNHpqSdJsOzWSvmGjw6L8BL01aEoeZGMW4jQngm+MgfgKR0CCKX6+fPmyNuqRsXHvgYhBheguJTWnPzqu2UmtaY8WlrQBTk9PqE9X9PZcXVlST8wWCdY27qP0A3M0Yk0BHrTPooKKsGkP3Q7nlU2TrKHV9BYEbJTQekjYSNQIrv16WjYwUBIViSCS62Ljhz4UTo4YGKHZgxYLevjM9Rty/kNreu3q1cSBsS60k+uHMhXoMeMV7QuCJhVOidnCgNA/12CWXQ9ZxkwEY6Cuzoegl/YxIExod9RLManssrcRZLjLL4gdib1X9h0B9eApmqd7awaoxKClO/o75xnfw3QkEKL79x/as888bw8fYjU/p+SdIEEV/RYtEpz+KmpgEZr0iAoQgQ6QeIauimPGcQPxCcQg5lfQ+GQA1PZEbGFhwc2naNlAywS14Wn1dI+1ZtN29w91X+Vimc3K2VCJohAeUA70c21Rrxh7aJRUu6XROgaxx7HZqX0gQwQxFE6keU55EhqoRtDbPJHGFKWuJINiAYwAEEuKCDgxMlYEi+hhCeY4jtDQxNWYYxKokkxx7emufxaBvifR3kolijYR5BMcPnj0SONMX05eQ3GEawsdNsfDyRjqK68DJScOkq4pk7b9/d3EkTOj5zGfc1OmaArPfeP+gSRRHOCcV9c37LjWsalpjMZIBPKWy5L8dKwANZCkru0UQxgABPqBsDFu36e37LVY+WdW49OE1c2FQkce+ltRo5MEJA7B8x+IZwSEnnw6oseXCOC9vounDd/jGIwpgWjbnLHBXOCL+/viiy8KgQwUHMr+yy89b9s7u3ZSbdjBYVVBrqie1rZMqmXjw2UFr3v7h0pAAq3iHnNs1hwQIeYVbAAo4OjqQPJZq5nfjqi4qRNjq7VYNFn6YeZkxpXJFWx5eVXzaBRn72xG6BLPFHo27xXs3/WcwZKp1UXHh0kgSmbLnyPvI4rmPWP0OKT4xLxSoYt+os2anhvmOTR/aJsUddBwhyu0mwQ5nVdJX0JF5fiMP9ftCGDGHjxatXTWtd7xvDvF1QtIfDE+YxNjNjkJEo3x27atra6Iznv1yhUhpEgxMKkh4ao2YKDQ6imnu05hSwUoii6g9TInSnSZybWIepxJq2ULaF08k46G+toaEpNoJRT6SiGZFI5yCY1emteu1vjdfYzOBjTOUzPTtra2btUqKGjeqdxcw1Xaj9RVIEKH6K7WLXkZ4LuACy2a2FoDv4QDGRAFzdlbOqXt/PlZ29zY1P1gfZYDfMOLYdwn1rZ6C1aI+w6gl6euSUGNYiNzGLYDrAqKWeUhp91yXdC6xTwol2RAB92c+4r+fXysYgf7u+qVyT719ZdfWj5ftHS2YBPT52xlbVPo9l/98k17/71/EvWW/yhic43RUogizCuv/MTee+8j29t31hD3At+EV199VfNvf3fP6AvKeR2cVG3/6EjzBHosWmu0mVcuX7BUlyIO9yOnNjZVJCnQjbOsexQUKRSXbWN71xqtrlpJUXw5Pzsjwypcqb1tUNdy9C1W0celDMwT1k2KjWEyGGtKrDXxHQbJaREsrNT+JELQs4s4G4GzEfhzG4F7/+F/VeKZyqQc8WyY3X8q8cRcCKv/jz78wF77+ZOJ58rKumvyWm5Kg+cLzdUJVtmU2GShsETA1q8LCjv1U6TAgzsCh0A8OaB6bjYa2vDdJbCtxHNji75tBS325QoJVUmJJwEF5h0X5ueEzlLpvDA/L30TAf5u0qsxTFgItqH/QOnky6mQhwqCXUfXUlDOeVLppO0JTozRqmJxaVWIG0EtlCg26EgO2FCkbZubUz8/qvT5bE6UIIImJcQK4sxt6AlO5OhJ0OD0ZRIfAhY27kC4CEASLxZV+5W8qeWJmzuB6IZJz9HRgZXKg0L2ioV80js0ZdCFceqlouqoZcmaLadhhSENKBZBJf92RCAtl1EC2bC7j2cmkOtIWJeWVmyoPKykHeSPQAgHRDdUcvQG/Zu75eaETgcFkSAidIyB4EXhgsAlEHIC8JhbnCPnxNgTDHMPKSpQxAApLun6vPWExhxKn2jZ3hePY/J6nApBjIsDRaGmug9EVgk9kaAFIxMSd3rLEthw77gu7j/6ncrwcGImQwB6ooSO54AvxkdmPl3QC291wHhAq2XsB0tF6R8Jpggi+XzGPYo1gXhyzsxBp6oSxOSEzPA75gDXw/E8iQTtd/qjGyi15ZJM2xXGHBoc58lY9aOEPsddY1etYULlzsQkCBQKoGyLSlzwyn8YRFGsIOHnHkb/z8rIqP3dP75nzz77IyXdpdKAjI1a3HeQI9k8en9W2txEcBYFh/+SxJP3MtdiLfrPJZ5RdPnezxNU6AlQJKxPU3F5nwpQ+wfWTuWVbDKfuR+sDdA7GW+1bUr6bM5MjzuCt7VnJ9W6DQ+PaT41asfqAzg+SkBMcg5Gmbi0Jm6r3C/mLc9FSBbosUxAi36QJBN5wVBlyPsBgpIrGXO6q+aE+ml25YJK+xckAaUSzrqD+kQCX/UfTPnrWTfkkrq3rwIhCBLP/4D6FQc7pSN0Dcp7OI1H4kkwPzJEMp0VjRMpBQktKKQwURWPWkqSoVirwCAX0G6PRQMzIIpYaKX3DtDybdjVq1c03ownf+dZgAnAfSL5pTCqvrNQn4WGbdja6lriPNyxa9evKRF1F9+2DQ7Q2/NYz6vW0OKA3ss5ReIZ1PdwKeVcMW0L7SgJOF9RQIpiK2sf5xitxFRA4jwHS25Ek3K3aPTqYVZH4om5D2vYSdVdhhlfvlhnp6YnejreKHyBGFJIolhMxszzy72jOCTXWJlP+bzCLE3mUuZrF8VVFQrFAqLXb84NmlJd6Sl5VNl3YfJobra71mhjGkUBoG3bW+taJ9SvGW8IjAS5vmSvx1n7m2++tqtXLokOOzszpcQTNHVrY9vq7bZNTc/ag4XH0sC/++bP7T/+7d/o2Zmbm9W6tLS0KMkG6yrr2rvvvmuf/PZzK5dHbGd3W9Kgw4MD9XVW0i+jwYYn34cHKhZilkfRYWJiTKwg+jxTdFFxRP2r0Y3WDdySgi1zSFpqSyvxPDqpO+I5WLTZmUm1dmFN5pg+V+SgIHZMrC3cE+ZmrNFPrz16HWykviKXimB/boHq2fWejcDZCPzpjMDdv/lfuqm0J55tmQuZ3bu3bLe/uyeqbSCe6B0++uhDJZ4kc454ZkTnGR4aVtAMhQQKHchWtC8h4A20KuisBH+hXQjdTxhQsNGxecrEBKpKoWiHR4eqABP8UzNkQ6w2mra4vGp7B8cK2nf3d7VZzM7MiL5D5RJd1MnRgarXuHfye17HhkUySzVa1MM+YwU5CYJeZfPSgXgCXdV7QHtIuAgigupGUD01Oa0NlsQ1kEoFYQMD2tjUf9FMyCzBQ6NWl0mCEisZx5DMEXi3dS4EFur7SbW725Fb3vz5ebt7954bUEBzw0gB9JcAjqRRjougtzvSiaGVYUMnpNzb35W+p3bi9v1zs7NeIU+CT/ZDzlu6RChsSesDxmF9fa13P9CMgapEs3TOOdDJQNPiu+ti83awj+MhphNQ47KiD7o2jKRjUDpb5kNxkCTb3WBDgxSmOLEZM6eYHyTJkXyR4PD+CPz4G/cQhED05kolMTUa1L2mws58AhGULopenjLwaKuP3Pb2rgJgXFUxRuJnoTdUvHNp0ae4FlBjEjCOx898ESitrq3a+OTkE6YrzO3oZeh0tboQFwoKnCdaT+4dicJwZViU1vHxUVXL0RVDseXehK5MgbSQzYwSyrh2giGQg9DdBaVPgUqC1ul7Ois9Msfg3wSEHBPXSQowzPVoCQFN0x1HXS9KQiBqdEK/5R6p3VDOk1u+pOPe2NC4UcSJJvHjk1P2t3//K5ufP28jw9DFC+p/CqogClrX26LoHHnW1WD9yf+eXnn/UMQT1CiotlEYYdy+D/EMpDj6pn7vao+OUEnc6fnFvI0CCYlno+20Re4z85dEBLo6P1Mw4nkkge+0a3bp8lVbW9+UJq8yPKK1Lp1ijUjZ2MiQgntnWDjdmvvBNfEfST7n6207MMmiUDegz90/2FfBzJ9X7l+559RKHqI5Kf0kBagRW1xa0VrWbjaEejLnVfhqNETHFO20DUWf1iWwTAZEe6StFmia+oEm0gPmLwwB1iXQIT6LceL8SOjkRo1xj9xwoQWX5KQd+wbzDyaLMw9ZJ32NiAIlc0woKc8ufVO7KXvhhRdUsOF5go3A57IGkRxzzvuH3lZKVEj2sYxTLpEsQGWFOn7l8hW5NKvwg2REBRvOuyYK8vchnizYPeo2+tDqsQph6p8quj5zxn0E+Jk1UrTlxDE6ipu8dnjItYhiAZg7A6N75lqHR3F7PdY6AY2WuTQyAoo7qblAiyunydLqqeDPYJX2LK4nZh5QiODeILfgNaxh0lFLv0xxgaIrBS8vBKsgmnJ2C1/VRs3q7ZbW9DRGUQmNVMgyfWyb9EZuiLbOM45W9vz5C7pm9mPo0J//7nONI/PxR8/esE6zblNT0Ie99yrPBmsLDCX2TpJnWAEvv/CC/eM//IPWPXpRszdStORcOb+PPvrI3n33Hfv2zj0lwawj0pWurdpzz/5ItPSjQ7SfY3oP8Qr7HDIAsXtG/Z5pHU10yqzZ0vrCvCHxVOsv+rHyvW31RtvqrY7dvnNXKO/YcFmaeTE2RAHmOfb2USCeMhnSfySl/jOvZZzDNTrWHe2JoYJOGBdnieefTgx+diVnI/BnNwLf/fv/uZtKdxToUWmu1ro9qu279LZKqLboOEA8X3/t573Ek0rgysqaXbxwyXLS+QBXQGX0jYovFlMCLDYX/uOLjTXQQjYeNlGnBGZ72iptcKA4haK0YwRdgE7S22B602rb8Oi4+hE2qU6fVG1rY0t9t0Ao1by5ULBDEs0SOhg3B8JkAdonARnoAOcZAXjQRj1ApZG0TweuQbTGfK6HWkBlInkFgeV1bNpcH8eLvm8R1IJGDEf7Duhhu3v26MF9e/7556T9YeMhgfFm8Qc2Ba1oZUXXyoYZNEM+gy9QNc49kyOBQCe5osCT12MuhL6G8RW1iSDCCHaoXGMGwXmWkmTpNFCK4oBTir09AMeDJkxgwibtmkun60lrW68pmAtTDoLqoI4RuF64cMnWVjdUiYZOmEbnkjSwJ/EkSCTx5PibW/RTdfOpQKKFyCRUUsY0xjvMq7ge5g3BaqDmfOfeysgooefyXu5TUPDiGrg/UA2l06J1SLtj2zt7CoAJsjEjgjZIUiolX7uhJM3PL62xZJxE8U00qTpPNEEZKucTifY36Z+ZXBvzCydZAhd3ZkQLhvNmW0Hi4RHIFS6ZjlSBRHMf+81u+EyeG+4x56MkquP6VplNJehXzEVOP5BMgh2ce6EhR/8/7gHjQ78/EnKQT+YCz5IQyDQFGFw/cRpNXEST/psE5057dpfToBJyv5iXwWwgoL15556cSKenxlXAGMBkiCIILWwSPZM/dGE65CFWoLp/bOJJIB2JpzMXvE3M9yWeoS+OAll8ZoyfqIlJ4/dAO0Mj6iiVB+sknpbOSwcvunw6Lb06rragndwbtODo35iCExPjastweIDhE86kWaEmJycH0q/z7KgNT6crQxYSFYpnfGZQ9YJR0mi2RcVEU4fhk6NZ6OU6QhiZu7xW0gT1zQT9K9m52XlbWV0TbbpZr1qjWlVBhc/F8IpnHtSP4Jw1Fv0aSHo2OQfhlUo8E3fYFprTrg3QWivR57Necj+81zMJSk2GTtWTmsxsSBT9vmBqAzvEjeiiWKnnj3neQE/qvTdJfkcrFekN6clMsZB959Lly7bw6JHGimIIDtr03FXiqaJUyTLZvNXqSD84j6bdu39fyT1o67WrV4TKsg7yzIsBo3GEZus6VrXOCgp20v9TWtZUV5/L4sI5+zPiRj7u5OzPa8xH7ocnkV50iESVsWTcKTJKTz07p+f7iPZMeeQtjry5ZvFI6w5FPxJcCkxoKw+Oq3b56lXp2r/88kshgBPjo0IBcalnHrDOMQ9wvPY92rWxfCaFBvk1JNdBka7WbIhlRPGUsaCAyVioF3E2Z+XKiNaZe999p71xdm5OPTEpbrCns+9hmEex8LkfPWubq0t2+dKFXnsZxo8exweHB9KUcm2wU87PztknH32s4iyf+dLLL+m54nnlvv7u88/sxRdfsu/u3Ze7LNfA/nrlilN7SVLX19D+j+s6SYpBIUfGxtQDlHMGLac4yf3NJA7w8qcYGJB7O6ZKzA8KKLRGGxoelYv3p7/7QkXF8VH02bzfdfjOLvCfe3uTTI7Y47yQHXtYJPf9a50YByE0P0M8/+zi9LMLPhuBP6kRuPP//LtuJtu1rjxh0kI879xZsHsPH9tbb7+VmAu9qnYqH3/8ob3+2muin5AksSiTeEJRycu+nYDM22AQULNQsrCzSbKwEvxHQhrVSRZbNnWn9DT1GlV8QQepYGYL2kAJKHCYc+qJ92E7qaPxfGylIVw0zdpYpycW68/96BkZ4JygM5ueUssXziOTS0uv5nobd5skMQz3UT5bphRd9GyFxM2uoveK1plQf9nA5fqXtLmYn5vvuZhGMhABKIktiSd5LBv3wsNHduWyJ2MEhoP0NU2l1IBbTcYTmhxBDgEKgXwggao2V6nkDxlBHp9FQA19KZJ1aW6lxaTJNX0e29rgOAb0IjZQgkUPvh21gFoatDZR/BT8dZTEETREj0iSEr6giMY9lB5sdLRXqWU8uZ8TE1Ny76UCr/5qolfiAEyiTgUYUwp0S5g3kUQf6F6Q5HLdkWxEcA9lkWMxt0jQvD+qo66R3MS/HakDdXBDjf75xvnHRo+ZRBoEWYlZyg6gp+JKqsJ91k5qdemK6NdZrx7p/DG0AOYjuiUAACAASURBVCGALk0QoblqTj/k3KEm9yctnAPnHFXzSIwd/XVzIVyVCbxJ1tDEEbxgOOOaYvRbp8mXzFeSAg7HDUQRCjhjxHjRQiJ0ZI5y+lwPFAX6LJ/Fv2WAkrirUsRgzpBgSxNNG4AEqaG4Q4uZbsdNpzSfGg2h/ekMDdwdveF+Mk4kzbzGXUGhNadsY+dAmkcCTF43gA4waZlCtgKNW8Y9ydoRi20E6L+/+HbVT/jJxPoUDzhNCDNCW9yB+dTgpZdMJk6jcXzmdMyb731NYmQSwWC8hvfHc39wyFzK20ZiXhbPcOhHGWfmO5pitPEkgDy7+3sHCswJ9tGbERTjFkrx6PDQTdgoGASKxv12Gr7r6LgnIKcgeRQwTvVjmFh50sV6xr2Cfu70y4xlC0Wbmp6xx4vLMj6iYNesnlit6i7l6VxW54cLNsmKgmYVk7zdj2ucU8bs9OF0B1e1OkmRYNEe6fQOYmjHHIOOwZ7B/IK+y9wioIdiChrqRj0+34IF4UW1tJ5v0clzORsq4lI94YyNdFo0UCGcFPMmJyWxgHoM9Zc1CL0j+4j0qrQ1klwka3sHB0rad3e2RcXFWI/nmYIdY4dDqT5Duj0o8aftjAL1pAhLguOFQ0fGVU9JCkj9cyrWOeYnz7OKCUniyZrEtVCooK0TRYyXf/JTX8cxnUmBbrPXggbDyoB6T0EFLSU02poMhg7pUeoPiZJ0THOgt0+MQelO2yQ9eGkPQu/PKoycqiisoZunOOItX1wjT8uQTRx006bknBtLYkXCyTze2du3RqOltY35TmsukHKeP/aFx4uL0pFi/MY6wB7dquLCPKKiHJ/T7rZtfWPdSkMlFYK/+eamzdG6rJNW6xPGjecHajXzAfSTxBGE/6WXXtb6DUJP4QXpzUjCfuHeLT5ekO6YL0yRhsuDaqOEYRPwuujC9EJttUWxffjwkRhVFYqjrbatrSw7iyeXl05zZnbe9o9O7Kubt+SiXC66YV307uRxCOTTk8+M75eJdj3mtYqhCarcW1MSav9Z4vknFXqfXczZCPz5jsDt//t/7OYLGWvTCDGVtZNq225+88AWV9bsjTffUOL51huvaZOCavvmG6+r2ofNPygROj42uyIaL0SRKRxBW0ny5oFuGO6AfpwGvx78e0XVG0bzFTTPqAKTeGKMACpSxSCg44EtWkSMYY6rNa+wd2gDkbL79+7as8/eEM1W+gzRIstKzDCSgBIGtSaQDs4v2pZEMCO3SKi9CkboP1nyBvZ5dyNVcpBUfgkS6OkZVKWoZIdmgySBYH5qZkYtOoh4VldWbUYoh/coJIFXU3FplgjE0Hh6q4IYL86Tz43eZo7eeXJIZZ/EDw0X5xcJvlNaGRsPfELvxM8EJAoSuAcJJVKOsKIQJQm+4dYHZdabpzPujjhzv0hOG9r4o01LUBgxTiHAKJcrtvBoUdepdh2VsoyOSGRpz4ImlYo81M2p6XEFagTEruM91S45KtgUGsDn8/dAVnl9mMGEeZASGuYL2qUEEeRvMZY9OhxmQumUWiwoAAWNxkyjY0bSUK4Ma4x2pTFuaj5xzSA9BKAgP1Bih2VukkpcRqGjeYAWc4zz4Hw5f9F91VIF/Sjazpa0kSSXaK7Q+5DsURzBhZSgEq2uehgmFNvohxeIrt+TI7t586aSpZdeeqnHKHBXXm8DwWcwZwh6SAo4j6C6RcGFsXvvvfcUaP/0pz9VDzzXF3PtBFpOsQ9tLq7EMsnJePBNEhvUX7TNjHswGqBxZwolu/PdXXvmxg3R55lHY6PDYjMw/wnUIvGMgJz5Gtf6eyu14LP/fOIZySBBO4WB+Hd/svj0z0HvZlz650vv86XXevLrFFH2BPD4pKY1FXfbQDVC884zEK0rmDtHJ/R69QQH9BcKJAHuuXMztru3LSogzAHmQugAGWfmAs8gx4rkk3MGRQfZxFWYMXajqpql0o6+ca4qAsqZOCN6a9cyVhgYVDGPpIVehjlQbdYmihZJgucFqo7WViWbiX5N9EGQyKQ9igfQJIuUHJxW6Oo0d7XtdJvxT0fqGzBlQMzQNbJ2odXGubegY0QRLr7znijK8YxNDlesUff2QUKycI5O6N9xH73gyDm1HalESkHbI+m/3YSIxA3KLfuFjMHqDbFlSMygSY+PgRTuu6PrQFHJyalBlZtO8T/ozRQIXLrhOuxQ5/UnnpFscC1B84Zq688kCXhXPgHrm5tCyxmn6ZkZ29reEjsCvTkmOyvLq4lRjaN1vPfRo0e2tbltI4lTOPdt5tyM6KzIB5jGjWZdEhXWJ2j4mF4zr3y9pWCQkiFY7OWM7zJ9onHT3duVNrNRPxF9VoVkzPvKQ3Io5j+KGEgIWDNoj8Jadv3GM6INI9XhHiEXmZ0YlmM6jtgkeyCwaFspSlCIW1tbtYvnz9vG6qbOj7WOAqNLeGCh4DHhVHLWTWKDw+MTrT8g4DxXxALsTSSbXA/7GhKK+gnrPettUy3KKDCvrm2ofdv1Gzfsvfd+YxfOz9vVSxesVW+4sRQ9OjF7oofnxLRQZZy7b1y/allD8+z7pa9fPBvo9Ovu+o/bOHRmGAOiNnvCqWJCXxHMC+29Ja634JxRbf98Y/azKz8bgR/8CIB45vLpXuJ5XG3b11/ftYWlVXvzrTftd198au++/aaCbKi2b7z+mp0cHyb99cwePHho+Sy9GzPaIFIZ6EWOVp5W2r01BgsuG2sknAweC3Ogj4FCxb/5eyadFx2Iyj8VVTZ/aExUydEloQ6DIkmjaOhFH77/vr38ysvSJpHUUZl3HaVb5ENN6jkmJtVGkqto4REavOOTquhX0ejbK5RUTvcV0JH8CKmEEojRQqJ5i6qkUKYEgSDxHB0ft1qjYatra3Z+bt6RDDUo9ykk24GOJ1upNFpSp2FyjBgjIYMFEpS9Xs9TrgnXXihkoivncFkkmXGEU6FOgsoKQcCqHwRBvSmx7m/KACSrQCSv/9SPszCgz1GC225JD0WCCjrCedPmgiAjnGcd4TrqbZrenxXtr/e4c3dg0L2GAgOq4SCeBCNCS+XieurcF7qiqLiHUU4gX1wbPwfdlnMJg41ARghsXAPp+lUHy739Rdwf9IUyL1FQDKWtIWrr3sGhXAz5GUofCAg/gyg6xXFSNEM57JK8SsdKCwYoq3VHnBPH30hiorjCfcWgxCvmICbQ71q2s71rddFWU0rUQcB5DUFkoEeRkHOuEaQGFTzMpAisuBeR5DBOoff07zxzngDz+SSHjCPjx/3kZ44Z6DQ0vjAK4zmgUAAiRzICxY0gb2LSHXxlYpT0cGT+EByKaj48bEOVYWulsvbrX/9GhZqRYdrglOWcCnIGMo+Om8JVtM2I+/THJJ79ARzj9XTiGYv39yGakdAEHZfXPnG8PyjxrFqhWBKqH4ElYyKEJwn0GWuQJfR6oL+l4qDM2jbX16XVhl5LEWJ4dFgMhtCDyVk0oVQ/HagG4sw84h66OZnrxxJsv4927Zp57yuYkckPBin7u7uuY06Zzovnns/xdlVZUct9Hcdt2te6QJdd5+fPp34vR1kPoP05DOMoPx+hQRlPso4SAziKMaCN6ENzWe+xSxEtaKpOb3WJA880jIqZqQmtXXwu+5UM4KC0Ju1LYp1ln1JBKmmxBFOhPOStZtSypYu7e8OTbc6rWtO1ra+vepGrOGA3blwXckhR1As6nIdfl5JQDO7294Q4k2zEM8ia+/S89HH1+8NzC7p57crVhJGT0n3f2NxQ4s86ARtjYnLC0W3camu1hApMb9xBJcn0Kw5mBHPYjeCGtAfzGgyVOH/ODQoyazJa1mKR9c6f/2AvPNGnVMhm1lbXNy2VLdjJ0ZGdnz+nvRZE8PDoSBRgnl/ooWhPuYfsgSCvxycnMjmCbk9RD4RR/TNTXRstIzvpqgBQbTS0FqO5fOWVV1R0hd5NYWp5cUnXw9xzNoW75UPLVnJ68YI0xZWRMfvwo0+09nDtaEvxfrh8+ZJtbW72aK+s4xQVh4aHVXBRO7K265CJKUbHxuz//fu/t+mpCZufnZH+lviCsaPosLO9Z4PlihLPb+/ctRvXr1k5j3YUyrEXW7QHMy/pm9txmjtzIo+MISkK9xfankA31X7lya+zxPMHH3qfXcDZCPz5jgAaz1w+ZS0CcMO5siPEc2FpxV5/43Ulnm+/9YY0bp/+9mN75+23bW+XVhopVTEJyDEXwqqdDWdyelxoDpthLKRegXc30wjggibFpsvmEShbVKg9iMGwBSfUtjZ7Ku/tjut/0ALt7h9Ij0f2V29CbWrKwZZj0wQaKIk4Qj3Xks3d+855hVGJbSYjyibBNxtyoGJset1k83XBf96Oj05kQIGGkiSETfzB/XtWKubdZKbilFw2cTY7zoMAluNzvuiH9vb3NW4E26AZbOIemBGzQINrWl0UpZY220jeGU/GieMScEQfVacJDyjZ59yFRiQUSZlFJNfdS1SEZqbV19IpkhlR0bjemclpy4gS54gNOk2oYkqcR0cTreaeHR0f2ujoUE/LGi1QuIcEXQQSJPMgB80GFOsRnRO9Ot3N1QNN+s9p/gwP9xJPNtxwaQz6Z+gGIwEPc44IjHgP58DfPakbdPfi3T0lnfybyrhQD1Hr1AzDK9HEwwkFFVofx8aRFtMOIb1lAveWjDJ2D3DJ3ZEjI4H/s88+Yztbm4mZS1V6Na4duhhjoaSiWtWc4H4xP/weuelOSn0MXfcFzY9nSAl2JiVGAeccjsZPMUF7+rAn0NtcwdbWNpIekx6o87kEsnwe50HABrIYiDDnwnzlvLjPUJlDN/z88y+IZkmySRDujp3OSogvN/VwZ2ChVnXaAp3qlSjoyPWWZxxkKJO327fvCCmbmpwRWwLqYh5rzC7JOuga98cNt/7YxPPpZNKNt7Y1jwON7g/unk7eAn3qNxj6/5t4Qh2lvQcMBzRjzHPGlmSIIg5rDrRrUbBLzNmU2k1srK3JTZa+hgT9qWxG9w8jnEbifMz7wi2Y++G9fV0j7UlQN5FEYDbUlJYceib30HWoiVOmDJ3S1lHimLZiaUhrHEwEgmuKMhT80HAyL6PPqjvMmpgh0WeQwhaImtY0tRshoSURc1mDF3ySQpuKYo4MelKeVWGOZFtSilZHxTCCf2dmOANECQZInXpLulmOnJUPvW1G9GF25onr7QPl1FyiQFUouA5Z5kgY2Bzq3gSlGOqp9JiWtq3dfRUDvOiXE2KH6RKFJ+i7rN0kwafPxCniub29KYRdBc9eL9onU4ZgokRhhXNlv8AI7vz58yqIoYFlvHf39hNZQtFqUH4LA3Z07CgpazXzQWtkp6U9mC/0nsyj4UpZ0gCc3VmjtrZ9fWMcNjEYGigKdcwY7XO8gOZu4nkldCRmjHlgb8sr69bs5Gx/b1sIMAU82B+OqmMu1NQcJ9Gk8Ks2Kyc1obd6FvEimJ3XHsGah5PtxLCbHKExxTTwuFa3u3fv28zMlAohM1NT9tJLL9pnn3xoFy9d7M1j2B5cJwk3c43zRr7z8l+8av/4n35t58/Py3Wcwhx9caHkriwt63XQcElooQGPTdCWaF8FZZ5d5grrHmso1OArly5arXZs2XTGNtfXdByegeOjqjU7Xbnarm9s2dXLF20wb0KV8WGILxkTpTO2sram/eWlF39s3RYtjXy+9eu0e+9JEM/eg5P84Szx/PON2c+u/GwEfvAjEIhnq4ujXdqOqx375pv7triyLqot5kJvvfm64Wr7/vu/kbnQ7s6WemCh9yEgmByfVM/Lk+qxlcpF0WUIzAmGIlmIhCICkAgaFIjhHpf0WIt2GKG/3Nnely4HJ0GZY2Bpn4ca2bZ7Dx5avdWWfqVWZ3MvqOUAx3z2meta+AlqBU6oFYZT0Ahk+hPP0KByvkHro+IpfZF61jk6uL62IU0rLTY4Fv+d4CKa8WCcICf6LHpF1gNnEkhSy4OjIxl0TIyNKxn2qrtX2B1RwNW2bmzqQRUjOOWLYJLgiN+HcQzjsrG+ofHAvZG/OYpGogCVzHvkuTkMFWwP1NgAMc0hGea8SDy5j4OFQTs6oFckmkSnBOHQ9913d7WxswGDroLEockMh0nOj4BPyXByriRcoqw1PdEjiQLxRKfGcdF70Rvu/v0HCoSoDkPD5Tz9Ohwx5LtTqpzqy7E4NkkSY8vfCJ4YbwIYXkOiub2FwVCm116Fe8G8cP2u0/a4XwQq/C1cNGtVjF1SQgFwtYSOxlyujE3YwTH3ZtmWHi8KYaaBOJQ77h3tWtSmpdtVjzoCNn4ORJZj4gjMPfEEgWIG2jXaFBBo+71HWwUoy98oKBC0RiIdKARjEkl3FHL4jqEMrrx8ltpJ5DzxZL4E5cuDzZr0e5wfryM4Zu6f0gVdR4wxFKZH/N7PN2cDRQ/AnQp/2o8wEFkF7J1O7zPV9zTR44kekC3Yo0eLtrS4ZPNz5608WJYjZlYMWwy8vOVA19xB849JPGNR7k8UmQvfl3gGUtc/joEgM6/i+ev/u47/ByCeBK/tjruXyhVb6Da6MUebKerwb9C14xr6zQMbpnAxVFGw7glqRrRPkrpCccDw1AR1j2SeuRT39pQN4EUs5rIX8ryw5Sium6U5KwCqLXcOy9i0dVNZ0csXFhb1rIxSzGI9wbwK/Z5YHCSgGXETqJdRwFJXwm7SYxNNL+tr0huVZ4JioZ9j3BkvuFjHkRySN45JP1jdD7V28bUXBgAJTMy/U8TTk1n+zXVDXSyVh6TH1vPNWt+3hsR9dtDV116KUHgV8DvGm8SlrPEk+WpaN52zbjavRMNpzF2tC/SDBFVj3qLxpCgZ3gWiiSdU24MD7+ccPVS90HHaC/bpwkewgRj7na1t0WcxZaIYqb6gct3eEcrZbLfkDv348bod0PrL3KSPZ5OESBpxHKPFmMlYp1kTes1cU7Fx/8CyeTcUW1jEjT0n19l6tWrtuo8p9475jzZfrroynHNn1tWNHWu2oHrvWaU8KLkJ7cseLjxQEZP2YZNT0/p8WqSACkO75TmE1vz1zVuiooN+cp17O1v23LXzMj0CeW91U7axvWc3v7klMz7O/d233pI7/f7epnWJV7oUOd2w0OnX3r+UdR2TvanZ80Jm2TehqlPq4DwpyB0fHmmMeD+JPRpUpAUkoDBlQtbCuN64fl3aY7bqo+MDO9o/UO/Xn/3sL3Q/a1Vcodu2vrVjh0cnKnqXchTUodpikpjWnksvb+KWb+/cUczz3HM/strhgZD3WOeCDfY04nmWeP7gQ+2zCzgbgbMRiBH47m/+XZdKNqYT3VTGjk5advOb72x5dcPeeOstOcS9+cZrNpDL2gfv/8beeftNOzzclykOFDACfLSPtITgGPTmY/MNGl+gYBFEBrLIvwmsWeC9gbKjQI6aeACiAMlIGA68ETmUQZxZk6r9Hot2Nmfbu7vW6WZE3eO8CFbohYhuheOS7LChsSFBxeqnzxEAEcSReBXk4pdoMqCTJkkJQRQJK9dEciDHSfSfoBFyust5H8gT3P86CvDkmJugD7LAHx62jY1NBT1U3OnxRnWXYIPghwTBA5yaepWJ7pNQHtmMAvXj/ULNEvok4wTdEWROPdJAOzPudCg0L+UJQgQ90jBlMd9wHRVBHsggY0BQW8g5ndd1rxOaJsvLK6KMMU821HuQJDLQhqSZuii49Kf0IMxddZtyypSxUNERvFrd+3N6MpWzxYVFGxsft3IJ1Luhz3XN5qD0U1wPQauCX46ZGC1xXnxevJ5zpsoNhdHblzC+FT8n2gVgiiT3Y9f8BDW39z0xrWIs0U0R8JPY46iImVCt0bLjalPukrTDwUSFyjjjyr11114MTWo2Pjas9zoNkcKC9/wj+CCw4dqEdHqfkh7qSbU9AldQZ0dFHbmUQUtipsLv0VlHIhNzAXSNnrYR33N8xk2fe4wz9IBtbm1qrlHlZ54yl0IzGwWNoHhv7+w7CjaAgYYH/xRMBoqglxRwOLY7MyoxSGjzmn8db+fAvAnknXmHeQmB6Vdf3bTp6RmhNjwP6m1nLQMg8PjcXUAjAONn7uXvfX2PxvP7Ek/Gm4SNa/UP8PEk6Qn0mzHmWQ80jbUCrVnilJOkb87ESBjbyUd5YueotNNKGVt01JgL4QoaRRTmH2tgFBF4xrkHaOwnJyas027KSI21QFrh0GKSQKgIlhL9sFY9sempSblsRgGB5IjknjHLpCkq+OfSjxO6tFMvvWdw0P/Ql+Eu3YSGm8pYqVyxxcVlzRfWzK7MfdKO3iSFADllK3F1l1PNY++0qSJMVsnjKbpJQS0KjtGbVQPWcaM4sUxY+yi8QMFMHGtFtZV8wOUYPP9CKpPPBGkVHVZFy4b67wohpZBEERCNp9pS+XkmfYHUnxEzNaFMPf1zTkwA5jL9jZXEZwvWTlNcPBHSC90V4xqKNpjxFAu0WspIi6t9wx/13jNMIkuxiUIef4/521/s8ALAqTlRFGjR+LKXYEo3UCzJoAqqOM8ONHeKFhjpkPRMjE/Y5BQtnHI2PDKs51wutFrd6dnaslzarAU1lHEsFOyLL74W3RUqMfdyRLr5ATvY25PLK2uLG/2M6bwXFx8niadfh/d8Hbad7W0Z5aGZnJqetPv37qldFd4HjD1rVRoKPfv09rbOiGtCIzo5fc4ePHikIiRr2GAOE7y2jU1MW7FcseW1Td3PleUVa9Sq9pe/eFctUQYGoPt7wUrGbbS4SRzzeWY494cPHtoLL75sn372uTsRdzrSoDJ/MBXa3NjQfiMX8cMj+/rm1/ZXf/VXMv7jeIwhhkck+5cvXdR8YVY3WnXJUdjTcQLmfjA3mL/f3X2g3qXzc+dseJB91NdN0bcT9J/7S5zwD//w9zZYLNpzzzxjU1PTOsfwdIj1K9Y+1lgvyJx+nSGeZzH82QicjcAPdgS++9v/qaskpI2TZMaO6w27des79ch84w1cbT8X4lnMpZR4svhT5UQPQiK3ur4h6ik27FSDR0eGFKhHcO8F5tNed9FqgepkoKEERKI6SVvoNCje46hUUYhBv2kPmwiBiDRLSSuVRp0KqKOL0FtoKP3iSy/Z7v6exzidtk1MTlqjemSTY5ggYIpBBRdnSWhHTgFVQ/dmW0FEs11XsBb0SM6NcySJ8UQg5W0JElt8gnFZvOOoWPcqP5Vp+nJ6q5dxGyqBfCTV/5TJYdFNCqg+u3kN50QVnX872pr1cYHK2tc7MAKZ0B0GShxITyTvZq5j5PpINkGG2SwlxUpndH5spNzXUai8NXpNNnVfCSgXFxft3LlpJYGDJdcmDhSc1hr9KUEt43yYB3Lb3aefaMsGMPaxjnSLJF0UEmZm/Njf3r5jV69cFRWMRJnG9ZixTE6O2+T4hBJLAgzQHyrTIC1Ly8s95IixwbQqdJRcM4iBG064ORTfGT9V349AdN0VVwg36baa1bdF7YOuRuFin0p+BbdR12t1Wh0browIKSBAYLwwiwKpJHDA9p8vjjM+MqRzJrAAaWee0bdVbRVw4QXRxDE5k1cwHcUZ12USEPvzEmibjDMSwxRom6LEZbwNDHOEzyJAA63aPzjqvS+q50FbDxoa7V4Iarl+xsIdbBOkJkGDGa/7Dx9bN5W2idFRKw0W7OhgX0kIRQPQ+2KpIgMPigr04CPQ4ovx5rgkWSCejInPRXRf0B0z9v4HHwgRQS8q1Ag6Z0o4msYHjVg/Nd+Rm1PaWi+5TFC7/gU4Ara4Jq1BmYwoxySezNNoZdEf5PWPAa+JJDHO35NLH6d0OhyC/Qj91F5fJ7x3ZSoN8u1/D7Mb7iumL3wGc1daWqNIM6C1xNeroMS6KZij9Hlb39z1hvMZ+vFOSxun5ALtPK8T4ozvizMoZDIEpVSIYi1JPJ32yhfv90SCNY/iTlHoj2iWcuxk7jH2XmByuuBpv10luX2mKHyWt23xdb/3OXIBPr1LSbrfR8F1cy6xP4RgMq8wpjrRs8J4+BrpBZdgE8S5uJTD2Qm8n+fbqaLeLkZ04OQEmK+gcHEcPpd7oMQ9Yd6oSNlo28FRTQktY/Ptne+0zszPn7Px0WEbLGStPIgOtaa2Xzy3/XOBtQRmBMcPKm7/nHx6zsbfvKB2YPgMjE9O22B5WLrbk5O6PX68qKIDdH+0iXOzU3Zu2h2sQ9fP54Ew8jzyM4lPp9XQeZJ4sk6gRRwZg55atY3tHfVf5QsqKiwevriXPC+MIa2XQg/OOgIVGjM/imWXLl+wfTS209O2sbHu+nWouSlTcQTXaunROQeQY9p+7R1Itzs7d9EWl5at1WjZ9IT3Z17d2LJaQ3aHeo4Gkvn701deEtV1aeFx79x4vfSje3tqk8b1Tk5Oac+6ceMZFZvCvZskms9nTervoQp7i/n24x+/YPfv3nVDKNqOlVyffv68t4Gh4M7Dxn5GsszzSkFjfGLSdnf37dPffmYTk1M2O3fO8pmU9iwv2Lg+WowBre1eEIRWjtcCBd6QJul1SYEt4iY9pwmTpLde9U+es5/PRuBsBM5G4Ic0ApF4sgDK1bbetG9u3Xki8Xz7zTdsIJ+y93/9a/vlL9+12gnVcEcnHz1etJHRMTdhqNFc28X+QVNDryLK32BJSEmgLATTQU+KDbO3qCbBjCeYHQWMbAY9FDTpkydjl6SdBvEnm6gSwqRVyHd379qNZ56xwRLmLCAtdcO/d7jMxuGbIRRhkBmCcL4TcOzSyzGTsoGEYsRnsFmJWpsgFuGqqg2B5IZeX4xhYpkv86MEgaBX39rqms1Oz6gKz+YCDQenQB+HMHPAFAgN4GnSxGcq4Esq47ExRWDKpsrnUGGOYDpe3wuS5WDkx6BCC6VNLQyy6L5aSkZFw23Utdlu0v4hSwWWJBqK4pZoSQuPH0qXijNgsehUUhJPGVMkdGnuL+dGEhWunqCxahfRwViqrUSHxJekbeHRY1G2JyZGnbsHwiNaFF/whwAAIABJREFUZ1botqrV7Zajhtz3TkftSkJLGgkJ95KCAJ8fxiuRYHB+QaWNgkUviUl4ggqS1QN0W0GbqFVJDzfOAQSKYMEDW1D0mqrhJO1yiQ3TFSml6f3Zkl7Sk+aMkAEQbhK3cNqFTuamKjUlsk4dpD2JuxtDAyMx88JE3osqaNQUiLeEFIJsEHRh0gPiiTFIaP08QTptoyJkjYJNp2N3791T0kOSjltqJAqBTko7PFi2pdU1Gxkq2/n5WTs42JVWkOeZBJe2M+ixhOzSskeU6pKo0zKt+p7EEzo/RaoPPvrQzp2bk1aa46HfzqQ6SoQYI6aCUKdEGxgauN9bWxN68xNBfIL5/nOJp7S+CRU0rjuSEooQ3Du+mEtB/e5PZv2znC7qwWFCNdUc1RGTxLtqnS7GNxQxKprv6An5LNpIOEOBhNKTu0jYomAQ62KcK/Ps1rf3NC8mR0f1DKYSFNp1q6IBeFHJ/FnzQlaCUiVu1U6j9OeJ3q9aW5iLWncGbGl5xduUGMUN/t+DYZBgvsezo/Uz6SEbCaEj017IiYQ0/uaU7cT0TIYppwVJzoHnItoiRcGNxAM6L188w/39V/vveejCQQVB/tAcM56spa7xPNXQoeFE7xjrA39nfVe7rSRB17xLwwzJ29HJid357p7Q2anpabn9lor0lW5bjnkr198nE23Gl7EPh/FIHIIREskE32PuaVYlBQfOicRzsFRRQfiDjz6WWyz+APPzszY2MuKtiHIYc3lLMkc7i/bw0UO7ePGi//zwofYZPAUYD9Z+THSWV1blYMy+/XBhQVrdkZFR3et2i3ZpbpbGfsh6ws/cx5A2LC+vSqNPwjQ3P6vC2uy5c3LXJkEj6YKqzXqVV5sdcbrlzItrrVzpGy07qTZUoKweV+3i/LQKcdu7BzYxNWOPFhdFmeVa+Zwb167IX2J+9lxPNsE5hUN0eEUwniScJJ6sY1yLO4nTkshbkfE+9i537s3Z1u62XGsp3lDYwRWfeQIjozI8JCYLbASmhfamjrdEQd6QyeVEB/7iiy9tbv68jYyOWKngvZXFOKE4pGcNVgj9ztvSdUqvnB/QesxXxDLfFz/GOn6WeP6Qouuzcz0bgbMR+N4R+PZv/ocuGzvJxz+XeIJ4DmRT9uEH79sv3nlL1VgMF1hYNzFbKdNTMkEkOi0hW5hfsBHwmv7KXT8yFYEwC26gU7wnkodAfNg0oqUJG3lUB1m4QxcDGuAazqY2AxI4XG+//faONmE2FxLSfKZjlTLJsdv7852AnuPu7ztSdhqEs1HXvKF3UukPHSGvw+IepLYbiA5BmVxCsYLveNuRgYLdu3ffioWiesxR0fcEzOmz6GHdfMPbmHA9OEsSSFCh5ZpI4kLryPtCn8j4ReIZfTb7EVKntBYVoJCocK0kmpg84CrLhre7hx3/UKI17IhCBvVItvKgfDT7Pj6SbqjeqCpwJugm6eFiIhCJexmJAveRXmipFChKTvS1Vruu4AP0gV6lnXZKjeqZP1SG+RwSLN3vQVpLlO0QGnFS5MAcBZpYJJbQmb0didN+uRdUshkTkAaC/ejz15/E9D8IJLUUTLhvBD0gLJybqJlb2zKDQtPbqNflvBraXirbjCXoEEkqF+bmEN7XEJojAQ5jj5silFO5LzYadnR4IL1T9BCMAJ3Aup8FwL1j3rses6M5AR1TjdoVFBb0HYdK9f4jIa41vL1JuJgmKM8TCRyIw86Ogi4+M3qwMlYEqhQGZIRkKVtYfKxgbFLN5vdVAFICAL3WUkp0uff0+fXkx4Ms7kugC/2IJ2k57QpAPGeUeA7qOehPPEV/bHlSE8/dKXr/1DLWR7V9eoHrTzxBJpZXVhSkxlzg7zzfUcwJ/WWgR/w+UMqnAz8hSX1U4AgcI7ESwtPAKRiDqKbdu3dP10k7DNHyj11LHAWbVot2KM74iIIB5xnsD6fqtm1tY1sU76mJUacnqy2Isy4UvyqppHWD98iM90eyGeMZ90n9N5WUYOZTUKKjnovStKVFSyUp1j3KuikSx4okMloYhU6e+07iFxptrTm4yyYU/EiydG2t1hOFBcY0km7Gk/njdHJ3z6VIw3Fj3OM8+IxYNwPJiqQyWs9wvEjA/Xlz+DXkDByTZ4LXc885zzwygf1j9YLkuWLtQb8N9RwPYGjhtJRhnNQGq4/dE8ksa4AKKwkNPc4j1i0hqwnSKuQ50azCsKBwl4GCWSja17duiVnBOFME4hyg2o7jCJ70no65E3MxCrsisav9E6h3XbrR1fV1FY5Ak5GqOFPHHdFBK+M+sfdFK6owSWN9e/BgQW1AuO7JKSjiLa1NrEWs4TjcQkWVpwDmaRhccc4YZw1XtDdksnl7vLiipP7y5cs2Wil5D+QKiWnXSpWKWoXRyur555+3w4M9e/TooXWbDXv11Vf1LJNguhOtF3jYE5hHjPfVq9e0d/Ia6OnPPvts0lrFqdTBYKLgQu9W/AxwOEauw3kXkMAMllRApLiANr6Q82IT6xPPI/MC6jAtaz777Hd27fp1pxlnnfkR7aGYX/gFQNmFrUJiDrWcIlEUdOLen9LST1e0fvaAYpezePZsBM5G4GwEfqgjcPvf//ddtVeQU0TuexFP+ngWcin75MMP7d133pIJTKU8pCTi7r37qvYirgcNaTZcu0jgSiIQQWgEkYEiREU4GpnzOjbhCPTCZCjQMwIC0SCTvoyqCB8fK3AlyQiqqpK3DmgFhgx5VY0fPVpwHUWhaKVi2oZKTj3zABSjhX1triQ0rgMb0++cvpXVRhJJdLjW8l4+n/NrYf0OTbhY7JnbhFEt7n4PHj60a1evWZpgRiYIDbnpERgGytFLmhNDE86DoIXjMyaBLIR2Nv7G5ha9NiOAjmAz6GkkLtL8yPTCtVkkTY7snVhleEQ2+FS7IeHxdzZzKLfkLdxHHAt393YScyASRe/nydgH0hpoWQSCzCuKGa6nQ8/lrqj8HXSaxttu5HCgx4cx5P5Ke1McSJqXm5USgyVRYxWAetAQc4kx4L5EAMd4kTwxZ6LnagRlkcBEUEYFm0q2yy3TSsQpSHD/FKQNloRuYm7V6TRc0ztYcs0SDdRlrpLS+HEM9ZktJvS7JNgmMPUqe8MTWCijSdKBiYkH63mNS/T8DPqtFw88weQ1Mq1KKH0cl4SexJnnTTq5xql7NGMaQTr3PtCUrnrQQUdfkvlJBL+MlRLdctlRomzGdvf2bGnxsf34hefUSkhmI0n7la2dHV074z8x6u1UogAR8/Zpqi0IIAjBP/36VzY5OeN99AiuMWpJM0+S9kRKNvwZjeuIn59Ya78n8YyguT/xhEZNz1E+LwK7/gSKnwMND7Qnnq2nTdLk8psgd9GXMRgFzEnmB88pdH8o0DhOC01K5n4grnFvHB30BI2voJTG6yJxZ34+erysNWRmcsLwLQEhhs6tFiZKOF2zR6GJyRqJGtfiGk9//qJIwPs5DwoJ9EzG+AU0S5IItLrSsXckeaAwE8hh3OtTNLaPvitarRcg4nV8bv/voBwG4hm/F0VU/UT9vRRGYi66OZEnmAr8EzZE/NufZ4xecM52ynfc07ifPXq17sMptTzQSM4jtLh83907slxh0L6+eVPr1dWrV0TnBAkz6KbNup7N6on3uo2kOc4v7m+MQdxfnh/Ohf+41zzzfHGegVDXq02hkEcnNZnAIR+BJos5DrIHvnNvMmnXrkYhsx9VjmNxHiC8gwNF6Qt53km0WO0puLF20cNSLB7Mheh9jSae1iZN2mClJRtgrWbf4vMWFpakN+bYtFJSb+9iUQY/FFDQkKvNGDIUtVbxggQa2aL2I3dEXl3d0L4s9+GW63OpmmxsbuvvFIvYI69cvmJ37twRElnIY0bmTA72H2eK0E6FwoDLB9gL1O6m1VIxESYL+xhrHLpbfuYZhZKbzQ/Y1u6e+jHLlA/NbtqLexQ9heJnMzZSGbThshfKKPJxz0k8+dydnT378suv7cLFi/K+KBfzSsDdZ8HnIswodMvS8VNsFrvCPRmCTh8Gev1FjHh2+n93lnj+UCPus/M+G4GzETASTxZRBS5J4nnr9ne2uLRqr7/xpsT5QjzzKfvo/ff1c7V6rMSTAAHTA9AfqDOqblpbC34EuqGti6EOjScaCYJ0Fv9IkNjs2ZTRjVB5dNF9tofMRLIRx4jF2qvaHpSwwEMDJDGABoh7q5xil1dt/vwFmxgr2UDeN5LQU3HeBKScB7RYTGn4jEDUIiDhO+frbqiOWEIDhhLK8UbHxj2IY+PKsske2Ob2lgLev/jJT6WDYSPzthbD2qS5XhJADwwJRqDfuJEH1xPISqDCcY2xCfFvkDBok/xMcs65sbFGwAXCKKoqiUqz6TSlBtfsjn4DmNWIqjpknSZImtNtCeIInLle3BLp3VmplHWOBD6MEYlLVPO5lkBxHjx4oOtBG8V8IOmsN9BWFmWMgZMf9+bo8FjnhSkOSDmBAsY80I8pYChY6zqFU1rJuuuxYs4EOsE95Lq47kjegr4XbruMTYxjUChzORp4ezDOPUOrA/0L1AiaFxpHEtGx0WFrN+l7mdfnewLfESrM+PFaUY4Leek9STD5LIoCvD5QjwgG9TwQMLbbMuoJJE6MAALFBAUh6GN+8Tyg7aRYgU52qDykOQ8izHPhLrqmQIZjRBHgaYSLe0lbDp535g2fyzznWiKRZyy4l7RH4txv375lV65eUcsg9FtCdtGhHdLCxmnhmPRoDBO9H5cHggSaeopSpaXxBHH5T7/6JxsbwynZadqYl+WSRErPstouPOlq+1+SeFKwoHUP8zUSzgjoIvGIBJfnPIoBcf/634MpFiY0/UlcoKWMIXo4/n3+wnkbGioliCq9AjFkcvow49ZLEnQgp/YyjylSxNoWKJgQmMKA3Xv4SGyTczNTwG2WwkwMqifGSMo9PSCXUW2SoPWjiP3rhgpVoohjNOYOtSSfi4skFR0lKiRYJGncI+lAkwKhjKUSxJBjxproSZaPTQ9VTfRpkYhG4t9KkvcoEPDcBoOCORW0SNbJYM7AGGHfobDoNHzagDlFVe68qGVlSJTTugMdnueDtZ61j+IoL4tzjEIU58DrAmXl/m9s7drW9oG8C65fv6b1EZd01jLQQ79+0Fxfu2Of4NqDau5rJ8lGosNNGCv9oUc862KJgOjCxIHonErb/uGxHZGYYupFwri3Y1NTE3ZyhE6b17Iu407sTt0kpxhkMX8oFMBMQeKyDcVVva27Qjdh94QTMOZysF5K5bK0r4w3n8VXFDxBDvtp1RvrW5orXCeIJ/PQdbKwaepqsYJWlL2XeesGO77G4D4sWUy3azs7+3Z0XBWzBrT0xo0bkgFgPIbxEK+5fv26ffHlF+oLTc/bEcztUl0lkKxd0GkpDnPN/Bzt0ebn5jQXWIdIUFnTbt26paIk1xKtdu4/eizNKeM3PjGmQjIIKvsOexD3T+texgw/Z81xIp12Ry629IDFOPDWrdt25cpVUXNLRZ9/7L08Pypyi6lCbJAglq4s0b7DuYes5okEMyneRIEnnqGzxPMseD8bgbMR+MGOAIknSIkQHxDCesNu375rSytr9tprb9gnn35mb7/5uhWyKfv4ow/tjddeVWVSjqPWFR0RagzUQZKksdGKEoceXSnRhAWlKShGGNwQrLLpsqmxcUSgIuMJaR3RFaUVdAeli8SPzSuQl6gmRyDBAs5GXCoNyRyCQLzZdFrM48UlbQjjYxUFoCQiONxBmQ0tDscjMYTmCuUoNoH4zmdHb7+eViy0S0mgLGfbZsu++uor9Vsj4YUudPHCvJIK3A6plpLAEVyQLGFopMp0I0xaXI/H9fL70O1FANyPlmCugCU94xf0yQh2FFwmWjShierhSFDhjplUu/mdCg/WtZw0dd6vD6kb7yH4pt0J2iL1BCxANfO/cZ+jVQSbo1Pj3AyFY+JKTLBAf0bQAajFQdHCebZaJUlq28zsnGh8jD0ULQWnCSIMXTWCVei4ETQwNgQZXGu0lQiKpxKsfL43Hr0kPOmtGolWuVT09jPq7cm9P1ZAARWMpLshymdeDpbtBkFsXoZDmHHwOiVvQxXRk5mT0JcpKnAeVPcJBDnP6alpXR9jIwo5qFPSMB6TIM6Pv0eSpiQQyioIj+7rgQIXniNoz9J6FgpqUg8CBiWMgDIClNA7xbwNFFDBOm1eWi2NTRQpmFf8Owob/Nt7XrYVeE+fm5GelXN3lOZENEwSME8Ifz8U4l5yjKBakixgulUaqtivf/OeDKZA0kC5igV6KhLQu6YwNHOxJjiN+dTltpfYeCbSowbGdbo7sC/L/A6UBdp9JPg9xC9BTmIBfxotDVQqxtWDcU80WD9Y82iBc3xyrL6LrBtR6HCn36RnZkIHD+Tu9zYM0ZPbSga4nz0NcvJCfX4qZXfvP7ByqWzTk+OWTXeFojAX4ovek9wLiNDx1U/X5foCIdK1yHnZE30YIqBMtIxSgoCcIss64FpJig2x9sY4xT15kh7oCFzMPeZHP9rpf3Cjs3g/rw9JRdwzGBUk4awDoEOB2HNP+tHUYC+o1UvaKZegzprrHRy2HWWKtj6gh0L0E6fkOLdAsfkb6xq9oe/cfaTk/JVXXtKo0tbDNZ2+xvEVRcL+JJZjsDaFXILXcfxAaqNIw3jG5/MaFUGoAlAISGXUKmxhacky9JE+ObLxsRGbPTdjh4d7Km4VB4dsY2NL84VzJhnj2MEG4txUjEzo2OyzSBtu376t9QLXYNZ6+pKqyNFqCh1kDXOKrVOxuRa+kIGQlC0vr1kqRZ/VuhJPmBf0C8UPgH1tbvaco7IwR+q0xoGlgvnTsdaEE+iwmaxtbSGNOBLrBSYE530OszN08jK8SkvKsLSyapcuXdHelek2bXtr05555hmNF0VO7jXrIoZ4PJNyNKYlUT6nv1OY5bUkpnznWWVd43hLqxu2d3CkoujMuWn3GqCLayqlQoXLbYatWa9aU22PDlWkmZ2dU5F7h8S9XLGvv/7azl+4oAJqpcSeVNTzFbFJr3VaVmUFn88wFP4/9t6rubEsy9Lc0AC1Fu5O1yp0ZKQKUdltXdVt09b/YvrP9EuPzVSbzc+Yh7Ky6amq1CIqMkRGhvIID9d0kk6tARIgCGDsW/tsEO6ZNV39ljEGZIbRSYIX95577jl77bX22mmdivnzYszRqxqIOdIHnt/ZkLt/4v0R6I8ANZ4Az2A8A3jSS/Kdd9+zjz/51H7yE3e1/fCDD+xdgKcs/8vaHOibht07a7WCqg5Z8bPamcjisXhGKwuCyFKx0m1cHwFFd+MN449Uf0TQHX0Gg0mNep1gDdhM2BzFVJQqcoqD8fR6QGcR2GSfrSyrOTsbNBIZJEg42sn8Q/WhJwqsvUebs45Rr0SQ0BuY85l8rwAc4NJ1cUR6WVOz8fMLFwTKz83NWzaDPKspRgQ5L2OuliUpcGbjB6SxWUa/vd4ALsYpsqNimHtqVOPcIqiO4Ay7f8/utu0ESdRARQGuaqp0FzFmqivAVDBTppcdQVtHvTaXGbNhTGOG9JVsNpsvgBTAR9a526sxBfpe09UWoN7e2RJTSsZdrQVIKCBnbZsAGywjATP2/oBwD9gJVJBuN7T5hxSVLD/nz7VxP5BOAXCCWefnnFO0CCHoYs5E7TDfk3QIBgVJIoEkrKZaCnXcfROzFRgST1ycKugg+cL98oCBIO1UgQwZa0CqOiJmMzY8NOAN33f3bETyrgMxlDA8HDPq3SJxwX0PhjKASdxbGBWxXalWGrBK4IezJQCHlhckbmgl1CvRZGyi1omfR7JEc6SAisCdK/lbGGgxWsnBmXkd7A2g/87X39js3LwdpfowZNCcB/371O8Qg58/Azyj5opnkHPA5XV4lPYQA/br3/xGrrbIzBgbgCdAigSFt55xiW3M/5B49gZlCthfAJ4BWnq/6m+yWUkmI0ERz+6L74v1JYBBJAJip4ix8fPKaF0JBp5jh5zVwTgPtq+HATr+PPB0BoX3RClBL/sRAIffw3giaZyZmrRiPmsdsV5xdkCjpO3rcXGNc4pj/o+AZ0htAZ4yemq5kyxBMseKuSQWpwf0noF2X1UAi/GekMQyrn8OePKzcMiOdYu5KXl9GCGlNlrck+iHydwLwKgWRYl595ZMKCe8/yznFs8DbCjPuhh1xh3n6cTW836OB0tWKA3aF199q7r3V165ba1mQyCY9YL3HVQP3RxLJSa02XLGP+ZtzJWYs+FNwLMW99kVMl63Gv81aQ2jc8vafrVqT5aW7eCwJqUCxm7Xrl2xrY11MZsnTWfdYBpZgwBY7hngawrr6cOHD3R+rJs4iJPg+vrOHZ+rtIMaGVHilz3hsHaoNRUzOeazq4yaqpGkphywxZjfv//IJifnBGqrtUO5H7/1ve/Z559/pvXptVdfsd2dbbmab2zvas0/d25Oe8zE5LjW7FoVBQn7ErXUDeOuMq6N47pagDHPrly5al99841t6RjIV0s2PT5i5WJebDZJGq6Dc8fAjTpOwD6SVmIRGPu9/b1Us1lSax7a0bD/b+9sC/we1o5tfWNbdfjUed6/f8/9Ihp1Ozfv48l+QhkRgLd54uM2Nzdvu/sHSlbymV988aV6q3J9QxUc+WkT5a2bmBt6lmQe5YZU6qEbsVeSwPc+T/EcvBilKlnTD137I9Afgf4IfFdH4Nv/578S5XnWLVuwWv3Evrn7AuP5k/esUswKeDrj2ZRklNUPgAV7mUlNwwmGiC3YWCPgjxpFaspg52R4Ux5Q3aMHEV7XxKYT2esACvQg293d0d9E5j4ygLFpR8BBgT8A8unykgDC4PCwFnyvGzxVS4V2q2Ob65uS3rBBUmsEiGJT5j/AFX8DqztQ9p6UsQHEubMJv/HGG54hxt4/ZfTpL+rMYUZMMNdWgK3L5dUapNXEkMS3jJDGUaPDOBEcYZXPMeuNI2WgCboiGx7j0xswh+SYccUAIViuAMq6DgFjsrbOXCKtxeShMlBRdpsNlXofxoD6GIxvZmbmlBigNubwsGZPny4maXDdrl675P0lO17bFwCJz+Lf8dkE5Myp+lFdrVQIVlS/l/NAy9nQrCRfO7v7ViXYIuNdrantDAkB5E0EYGqFMzWZ2kYQpGW6tYEEiAAbNn7mWdTiRhAcZlBiFJN8WbVMqcXBSeNEwJb3E0g6ADu1gcFB1b9u4kY7MmKD5bINpfkQmXglU2Rk4W1YhkdGxZ6WC/Qk9NYvDkZOZagDkwToYj5yTMadACfqezleMHsRMCt7X69rXnZabQUvgFFmEWPC+arPbKoPDKdnyYFhNlNyojdrjuwUKTXPFMcOuXQvK6XnsGOSmn36x8/s2o1btrT8TKznxMS42IzBSlHGRwSuHPPFF8Elxw4pIZJzkkKFUtnu3rsnJgoGBQYvgCfSZ2CYZkcPqHmRWetez//AXCiAJXVyyOKj9Q7XGiBTqZcedrQL43pqVkNO7l9dVtkLqgjWuafcv0gkyFU15663vcDzeXZQsET1djJES4Y6vaAlEk7cy5W1NQXbk+Njqovt4LT5HPBUQ1S5VvcyhPw7QNG/BnhyHr2MJwkCki28vL+sG23F+t07nrHGxboZ9+q5QJox6XGC5XchkQ+JtXqJDg4KvHPM3usJ5vYsOeEtX5AzB4hFvolDMWsI18xc54WkFGVCnHOA4bge5j5sWL44YPceLNr87IxdWjgvaXM240ZHKBFWVldVDiKlgcykGt1z5HO4X9Q4xzzjZwF+qeHn81i3eEXSkL/Z2tywc7MzGh9k/8cnTWu22ipBYQwuX7pkuztbYkZbqUVWSPhj7nG9rA1nEn4/N4yB+DkgDWUS81VthiYmdF9RULDeilnsSSyo/jYlpxivza0dy+Ur2jcuLLh7NwkRvm82GzY1OSGpLcCTtlHMSdqW4BPwg7e+Z8srS/bg/kN7/fU3lRjGi+HbR0/s+rVrtvj4sWpEHz9+ZG+++T0bHB6V8dXX397TfvTarWuGUiXY7ejlHGOAlJY94eKFeTmKM/4ke/mPfZJxgC1lHydxmC+U7NbtlyUznpmekSx7a3NTDK1qfXd31CqG54x1XntxG2O9IVvf2JT6hb0SiTqtXGCAMTEkgdxb4ymmvNVWq7ZgPwN4xtobz33MyT8HPvvA87sabffPuz8C/RHQCAA8ffFDM4S5kEtt6eP59tvvutT2J+/ZQDFnH/7+n+29d95WNpL6H4ALwJMNcmiY+rOO7N29pNDrpFi4YzHlZ6phQ7LV8JqGkB6GqVAALM5NTM74iOQ7bOC8AnixecTf+0Kct+1tZ+CQvZFhBTyw8qu1R62qTG+xMGAHe0faTAhmzl84r8025JYAPi36nVPEpjrXYAoIpPkdm9W1a9e6klIGTxLYLkOTsYePHtvB4aG99vrrMqGheXWzcSRTAQVxsvdHsuqZacAzNWgyOTo+VMY5jAYCRJFppYaQaycoi+uXFDa1Gug13QnWitYoBGRiCA8O7OBw3+bm5212bkbn7WYk1AVxzSRzc3ba5GpctgfjDGNJn8+padxZMwKevUw114ADIefEOJF55m9LBW/5QZ0LLWoi+6vAMYNB0bFkrdlSWQyi16O60YakbWIC/O9oqr62tqrAj3HCrThkfCEJJlCNADtAG+CaeRHBarDYXnfD3HEwTMKCYIHgaW5+ToYw1WPYuqK1AXCnqWXI0LCYaWqX6GdJwEtPNtr2EFwUc95WI5+nwbjX8daOj+2bu9+q9RBByuzcnPrZwSZo7NOzEgEIOEi9S5OxVNSpYWwCIwIoxzkygBX98+gRGyyRGrf3SjBTPR0/g/lnrMNQi+CTf8dYxjkwofkZgJPgDKOT+smJevPB8sM6wLiVcflEUvZci3PY7EMxghzP1Q5Hdlxv2vjkpD1dWlKdMWOMTJgkD4wnzyG3+8+1U4n7F8GYA4c26m1YMDajAAAgAElEQVS9IliL5yXGRutGPq/emQSlwYAFU9b7vviMM/bOwXvU3zG/ARg+j/1zGSOuLdqjxLgDRmT+k1QAHOdFCW0689SE58zJtReshcKB+byBVDCTsYmx0TT+1NXHK2NtnZT3Su1VQJzV2Tqg77Kgf0ZqC+PJZz0PPGmJ4WZPURvXGyR3mUzdh+dbi3TPLtWr+c16HngGMAwlgpI6RzhDk3DxdQFmEpk++w6lGDHOMV/d9dYlsGdeAs4kct4oYgAOlYGB7lrdldeq9s5BCs8O7z+oNmx7t2pTk2NyES4IMLiqgeeHVmKXLl1R8pJ1nTUolAtcIvtE1L5yXaxpYaYV7GevTDfWLdyjx4apu2/b7v6hnXZ4trICZ6wXFxcu2v7ujkyNcL1tpBZMYeQVQJa1YGJiUnsfjyZjMjTk/YtR47AnIdfn5zynbgwEQEWe7C7xUeJCYoU1KEoWHj5etKnpeRkOjY6NCHgCznDaZX0GOB7s78l0MJMv63nf29+Wy/fbP/6xff7ZZ0pKudlX3lZW1+3hk2W7cvWqNY5ruj7MnFDDrG9u2djktNWTId7R3pba2fAsx3iSgAyDOX6GM+3ChTkxsXwO4Drq/5n7lKZwf7gmkp/svah5Xrp9W2s50mH1sE3Ac2Z6WvWZTG4YbtZQ9kkScSQcv/32vp6ZuflzNj4+KuCJRFnGetoL8l2W07tvMWdIXsG+exIk4pv4dy/o7H2++sCzH7z3R6A/At/pEfjmv/9vAp6AjAzAs35id+89sMWnS/b2O+/Zhx99Yv/mr96xwXLefv/BP9tfvfuOah8JfNkoNzY3VWPCZi6DkSS6i96ZbOwyMRgcVJaPTDEyU6S8BGtYirNhustp0S5evNBtB6FsepaeXBvaJCMwZhGmTo33E4QAHjB5AQDA7CGnIYhYW1+34ZERsXt7e7ti1A4OkNa6uyrHpT8XktvRkWHb3NpSq4LBoQGxVuWSB1mAHzYRjoOZixsDIWV0ho3NWlLPrINUb8WxZRNTU5obOOfx+7GRQY1RBEqA/TDkiRo5amDI0hLYKwiO5uwaRxwzHUCpfggWtdWyxcUnYr8I5thUyarGWPD5xXxB18exwkERoMA1aUPM5yRbIpjSxprHFRLJqW+OYhQnx9yBl+bXnFPLm2BzP3ulv9wzAh0yv3K1TRtqvX4kmRrswBk7Qu1izaWtMDQKGBsCLNQQ836OTZ84WAuOjaU98jiBpYGK5GWw78iBJR1utRWAhBOpGnxPTmj8mSds7zpfwILatnitJps5GXDmLWOBLJhG4dRywcxhrHN0UFUSAUMc5uKFhQVbIdDKOvPD53c6LdWDMl/52+1d6s2QLuft6dNld6XN5WxyasZOaYeDezBGQh2TPKwXNPE3PCNyJQb0tnDBLCogAiDDXnDt3FMCaoI/khAkU1QnBgDo8ocO3jk+sj3qvJjDkgrncpLa8Qppq5hX7kmrY8/WVi2TLRgOzfT/w+QIgA3JSU0wDOjwqAPM3gCJ6wqJNOfHOOJWybg9fPzE793QsJh22kMAPIuFrBtyZL2mkyDfj5uIPIEakgUOt2B7I5kR4PPPAU9kzvSnhPGMAI+JlzDrc+Mu6TVjIbeejoJM7iHJAeYT99l7W/p84sWccyfQBCWToReARCOfwFAk4p7fNFwiy7FkjJMcXKWdkPqCPsG0GTq21c1NGjDY2OiQ90wGQqXz1Hik+myi3WA5+cqzi/wygllnKumZCtDPiJGnxjNHH8/lFV3jEO7NSWob9ZPcT9b+kLs6uHUjHL/3PiJRKhDXGXOjmxzwd/kb2X3UY/jMkZafMa9h3Jn3Uiam+tTwCXgeeMpNKcnds2l9rndLNELeKiZQ7YC8TrSrssl4n8+oe8ZI6P7DJWu0zMaHB21qYtTKmpsACQeejxeXBJQ4hhQdmrcOdJUYzeEyfdYLllICZyTbeo5976DGHQdbDKtw5nVVCPXkvHfv4JD0m5JztHn6+uu7SrixBsDKXbx8xXb2dvXcUwJBslWf22iojvP1114TyLx546atrq7pXJHWwyYiuwVw7u7t6pwdZJIsIcHrSiHmvbuSe32vJ04y9u39R3IsZ72+/dItrdWck8x9Nje1Rx7VjmQ8eNQ4FSC9eGnBBgbKMjtCTnt4cGCPnzyx6elZKUEeLq54/+KhQZuZmtAaTHIP5Uk2X7Bna+u6d+Ws2ZPHj3SvAP302mQfQj6LyVuA5SuXF2z56aLWSsYMM7Rnz5Y1j1599VWv4200xCQTHyBjpt0Ra4r6dad2MNS8cmzUMVLx1KnpPlIfVGqiO5a3b+/d1/08f+GClUsFtVPR+pCk2dpnSfJobF0doiQ0SrHkSty7fvWqBeLn8Sz1gefzq2f/u/4I9EfgOzYC3/7T/9lxB0lvikwd1+rahn3x1R17992/sj9+9rm98/YPrZw3++Onf7B333nbC/cJFNkYE9sGCACItE4wBPD6O4ANYOy4fqRsNZsrmyyW/TjikcG989XXNjo6bhOj4wKnsAZkG1mwMSQg+CM4ZwOkZmJ3Z1cNqAk++N6DQILgZJJx6v0pATh8xXWXLLGzO8d2WG/YXvXIpZvIu47qqi082D8UW+SAq2PTE+M2Ow07VZVj38z0VGokXbWRIc6zrGATqeD23p7OASMkNp+D/QP1f7x67ZqAsMxZZmd1XZJ7JZkfrBnOd8MjQ1aSAYbZSbNhA9TzEYzJWc/d88RkNugBhhS3YVubWzY4MqpAZ3ePjRHg4EGf1zk5CyyToGZdmyFZYQKUy5evJGdNggk3C0IOurz6zDoJ7Kg/aQLJg0ODAgfcC7EczRPLd41B6FfmLKzOP9U6AXwjyHSGxU00/Ocp6LSOMuZs8rRr4TrZ1AF+gJtgh3oZLgInjsfvemuZPLD2oA+AE9JGjsdYhHTMg81TfZYy0qrtxMzGWWtPRHhbg15HZpqcHxwedeuiuAb6taq9yuCgro8ARvLj1onkp5hMuCsqPW8TCEcVUCzps44bbTs8qBptSTgvsbVyGCWQhfX1fogDBFanTT1fBC7DwwBZz6afAS8zpN4hfZQ5zKD3uWOsqAHj3M6fv2Dr65s2PkZdbl3jz5zkWpn/gCcFNkjU5Q6aE1tA7RKJC8ac40XdJufEPBEbUnA5M2PPf3z2+fNu9oEcnHq40ZExT5YsLalPIU7QGFfRnqeQdzCLNDyb9QSF2AGaz1Mrmdr9uHup/ycZ9wtMay9bmWCg1iGSEwSQZzWBZ20/FAim51LcbZdFdQDEdZHMUHIjXV8EkHwNR+Xe5V/PRLc+MSlACslBvOeNjDXHJwiOf8ev47ni59Qbf/bl11YqV2ygUrKFC/Mu/2SZaLXTXPBkA/9X9UQKctXGB/fvJB8+Y1jchVZSX8uqjydMHutW1HhqzS7T29bZ3Ugm9DLGvdcdPTJ7A+YoWYi5ldIIDj/TOak0IWqZ0xjzfdwM9hUuSsc60xf3jqTAJ6CJWmqeTQd6zFlf61zK7u1UfNpkWGKl+OG9rKcYhpEg+uqbezY2MW058/1gsFyw9qnL3El4rq1t2MXLl7XPRFI0WGaBaSVNwl34xFt8Fd0VmjX6TAnkiULGOeYWSST+zdzDqA6DPNZW9uf5c+ekeHHGzOcTaxoJV9qM8KGsRyQNlHADNDacJQa88jPqzxkr9mTWrQH6k0p6f6R+xcwPHOUFqJH3U9dIykNJ6ow9frJkQyNjUs9cvHhezyfrHfslRnrsi9XDqpvnkBA9PasNhmUNsAWTynVizvPhHz63Gzduqlc06yUlECTWWGuoF6XXJ2tk9eBQz7K3RPGEKVJhWoDxeah6xOIODtiNa1d1fFRTsJb37rnB2MQYhojHcuyen6e0pCAQztiyf3PdrIXqnTw97W3WxsZtd3vHpmcm1JeUUp5WK2eNZsZ++rNf2vz5ef1uCGOhNG+7Jc0YFWHK15Un+PwLcNq73pwxnS7T703mxWTv13h+xwLt/un2R6A/AmcjcOe//y1bo2z4kbeRWYXxhNn40Y9+bF/d+cbeeP01y2bb9s3XX9trr72a5JDORpGNxhxkZ3db4A9jmmAECcaOsD+nCfUgmVMHJjIxYRMsAtJo/lwgatbfOWDA0dNdVjvZjLK+MEhstoAnNiDVIA16YC+XUNn+c/4tBcAEHhx38elT1fTwczbp/WrN8qVyNygnON/Z3lHGFcMbPhPTg/3DAzs6qqpuhU2JjYhgj0w47AzAArddGAque2J8QuCGgA0TFYJz5LIEe8iM1FcyX9CmirHL3NyMAg8y7wAMB4wEFyfadN18gI0nq7pY/p4AgyCKcRUgKQ/qM/eRwE6NK6ByGRqxB5lg6gtbli8g0/L2J3wm40ymvTcYI5qi1oZ7RR1o1B3yOWz8bMKwaIyDAFlPKwTOnfcpyJN7okuUFTQGayPTjjOZcUilCTz4G1g9sAQBTsgauxtwYjv88x0RhAyZ97j8kXE7a1HBHJMpT6mk80duG0yEjoH8iWSLWFTGBRYVVqnW7aenfpUnTQEbAtPTjtcDh0yVxAtyamqlmF8yJCnkdQ+8ly1tA3AlztiAzJ2cafW+qrSXAbCVlaQQyEssN/8+SuZBXB/GQgFiRkeHJVejBtndn51R40UdGKZQMi9qt5WkYT7TKoEgTkEtzBtMxiDS6QMlkcjeM8+5Z4BDwDrJHQAyx6RNANI0nrkwgAlmSHJvar4HKwrMYMN4EPkf93Z8fEzHFxeVySqQZKwePnpij6m5unAhMRuFbjsV7ouZt4chzlUnBmTvAgxZybyjdQYJgxedNmI8xFiG3242p56AGIL0yr0DGPgIOuCUKUl6cSzmtu5dSghpZZJJiLNszCfYG4ykNGfT30abjwB7zBslD3ok0PE5HL9rTBRqhySB9/F0F9hqvSnpM4Y/t29fF/DEgVMGPAGWE8sdz55krZJzu1SQz49a+kKqze2QULKcDQyN2uLT5W4/Zf2e1ioDFa37zJFIHvmzGEx6XIkb9Zz5rJ2xx/HsKkmY6u2D1WXg1YYqKTwcgGEM5P1t/Z45UxQs64v7uGrsE9DzpBTX6QkmPlt7xgC1z/Qm9b6nCXvq79iP2De2VNc9aotLy1YZHLFKsWATo8Ni5MV0Z70elZptXEx9nqVemsmZleOwZwGC2CsYEMkzjURd4SyJBxudDJBCpsuahQydsSAJR+0gzyXP0+T0jJ5nKQhQ/DS95ZYn9VDppFp2ORHn9B4+k2eaMQ+FzdLysq+jJM+SszrjDDhGym+GMzxto7wm8bh2rDWQfYjE1bO1DRsbn7bDw32bnZu2VutEjrusd62TU+0jqFn29g+sMlCWkoT5zZpDnSXnH+sx58Fe/cHHn9rt2y/L4I91bXcHue01W3q6KPaRVisff/SxvXT7lmIEgP/U1LTURSRl+Ez6DsOocjyMz3C29SRZQc8eIFPnMD+vhDBTi33eE4l4PAxLxQX7rLKdmhsHcW+KhZLtbG3b5PSYNXC4bbdtfGLWNjYP7NNPv7DL1y7b1PSYDZQLNgAznJQakRB2tYMDyUi+Euf0KjR6mU7Pz3ov3BdffeD5J0PS/0F/BPoj8F0ZgU/+r//SoVZBLVUAn54ntr29QwVSyFxmZmfspNXURoBlOpuuavbM63DYjNV7Tu1B/MrZeNWnEOZS9SI5ZW7JniqAQa7U4D3IOS3VAhKYU4+DVAkDj7ZLMGWt7iyV1/cNCMASHFDzh3SXptL7e7jXkTV385hi+ayvJIEFG3c5ma7QxkGM5cioMrRskPTvdEA7ZFt7uzY+PaPNS39XKsowBjlO9CwkuDEcY/M02B7QtcIAE0AR/CtYS3b2kiy1vfaIISYgwB1YErRsxsck73LSJuKqgjeoLtBbEiYNlz0ZZ7gECilqttWxSrEkw4bxcZpft7VhslF5Q3PPVBeHKrZf9ZY07prrfR+RDkVvO4FgjHaSA2QwV3zl+lWnWEvsWLksd1ykqB64AwTLqhciuDisHuq9jAPAg2tg08U9mIBSrT9SbRHfu6SLsXJpr5iaVNOlGky5zrpsiTHwlg7eOiTa0lD7xfcw7wTY0XcOtpb7zP2BmRSQUPsYQKzZyVFVBi0EWepdWSUR4jJnwBjAkjGQo2ebxElTc57fcY8ZP8aOz/AAgrnatNlpTywQ8CG5HRnEtIr8CO1UYDBbMg5h7gLMCEoDfNCrlGMRSHEdjBcJDAAj8jMSHznqZSWxPGtbUa+fWrPlcmvmG38L4EQeGuwKY1csUqvndX5en1jrMtaMAXMQoJ7JoILI2t27d5Xs4f2RvOB43HOuDzORifEh/T7YaM5fUsmRESVO+ApAB7DB2GFO8otf/9qu37ypZwsFAQE+7TuQmWeysCIZy+SQg7KiuJRRTpCCnQ5CetuG9K657nbaG9RlbHVtXcoDD3S9BjLAWbBu+kECnl1ZKHM0mTdFMkX1m4kZjpY5rIFnbIWfTUhM+SojssToxe96v3qtt4O7YDpVw5oAF9ezsXtgDx48FBv1xuuvWLvdFO/rbHCSIEshDCB36XMEuayZHCNqw/lsEiH+3py1Mw48Hy8+lcTbJdBlazVP9Gwz/lyznofkfBzneTb2XssdQXP8PD7TWVJPILix2hnjGWwh5yygnABZjJHuf5Iew0w+91LN6Nn9dsauaNXDQ0nY1QKHdWOA+f18XWwww5wTSU71cLSMraxtSEY5PFixc3Mzls/QvuZEDrGcBwzbyOiYFBKuosDToCDJPuvB9evXVWaBvFuKm1pVZQokp3ztcvfoeKZkFNbpeM2flBhtMZO4pbLWok64cPGi6udJohwf11UqsPh0UaUXQwMDdnEBOWtF6wwJTTe4ydhBlRrNgoy8mK/37t9XwotnmDrQyakp/Xx/99COjxoqzaAfZaGY016KXJfn8cb1m7a4+NRQgNy6/Yqtr61aCTmUte3mzWt2/949LUkvyaynqlYo+4f7KneAoZQkeHJSa6hKdTY2vCyiULRPPv3Crl2/6aUr5YI9evBQY/f40UMlf3/0ox9pLake7Nu1q1dkUMi5La2suDvtYdVu3LypeIESAZ5Z2j7BkLLm8uzjSstXGGWt96zvtAxqUypxrPWYz5ABnNZa3zNRStQOatY4PrGh4bIMAKnbX7h4ze58/cAePnpqV65estGxIRscKFiFZyWBRlcUeELGn58zMBmut73rUPxbK12f8fyuhNL98+yPQH8E/rUj8NX//b93FIQjydRifWpf370nV9bXXn9DtQtvfu97VigVZJX+/bfe0uax+uyZgovbt29ZWY6hgEUy1i4vIrgn4A15JoECP6dPJWAin8loY0JiUzusqa5QjA+OeiVqDMle08wsrxoWAlc2vwsXLggkqAZpaEiGNmxkbCQb62vaRJstZwW9LimnDDEAGiYN2SDQJppMIwkCTMgafReGyMFBk8AFEwoZ+WBGtGu5TE7nwd9wMYDXAg6rSJKSPT+BBjUn2LJLXlQqKbtL1ptNB/DqjJ6PFRsLgJqNCSYAQNcRA+pmLft7+2quzbXIfCfrjqlsjJPDI6qxQ0YUPRdh1zhfvle9a75gO9UDyyQ3Q4Jb9Zs89TYx+h6wRp1S89RKScKp5IFYRGSnXnuFrEnvs4yd9DRCh4n04M4DKo4dtVNcA0FBOKhyTwHDbOoAXxIRAKpcIZccbM8Cst6gPDZjABhBXUgTezfsML8QK3ly0jWTELgl6Ez1pQx6tGjpnJ5Yu9lQgoCfwfYCDrgWvsJiEoCT9j8V8MRUwsEBv1ciIb2iJooABvOtcM4Ngwn14dR5+O945jgv6g/9frnrJgEg4wJ4pM8qiSE+KySPHckrVYXoTGJKXCBPPTlxQ68A5dFDjuMyz1TLNDIkJlF1TJVKV9IcrHUE/MfHTRsaGjcZFw0PdxMqvfJlBzNIg5GJmp7JMLqK8WCMZLIixtrEHB43Tmxp5ZkN4QRLEFguGewabKMHbM4KgbncbMiltg473dzKA7k/beTickBnoIL1JJmwtrEpx+SQfbpkM9WU9rAKAnJO0eozlAyCFc/l9IxKzpzer560KBWoT0QJkGSubpTLuVH350kCT4p5DXiwqx6U+lV15aiqq/RANQCKJOJIwnNFqTgyGeT/kyYXYEkc2pZRDsJBH+svcyQAdZftT+1GAhDLaVNAhwRfzipDI/Z0aUXzGrk7DDUO0wJMlE4keWb0DtU9SoysgDqX2tMOq5f/DSlz8KQkc5RIgDUO1USwyAE8MRlTwoG50MN4/hnWGDpJoE37mWntBfjwt5FQUW9P6jvTMxuzB4M1/rcrhnLUHjx8aGsbWzY8RtuanM3PTJq1qJ93yTuAfXd/3xYWLun+h+xdBkVyNvcWPgKAKckmwxpYyKIrGAQ8aVmFiyqsXUoEqbZcR6BEgGs4UuKJGn+SOZRKrG9saH1nfY4ESrdeV6qTpszJ+HtPgNUsj5y9WJSSAZZQcn6Z0rWsVEHablY9OFILLe57ZdDl1cxRVEHsJfTeRZr7bHVd9Zt7uzsyF2o263bp4oJqORn86clp7UPsrQ1KPcooT471+1dfe80eP3okVQV7hdygiyV7/4OP7eat20qEbW1v2Em9YQsXLigZOD426pLXDXf8XV5aUi07SayNjU0B5431Da2XJJPVP7h5qutkLpMUuHblqo5FnAAQZk2rVau2tb2pchfWTYyIIokYbajC+ftg79BOTxgr4pqm1m4Yzy+++Nb29qvyp6gMFmx0uGK502Yq/4lnHebYZeDxX5QIhRw/Elm9EvYXE1mx1/QZz39thNt/X38E+iPwFzcC3/7jf+sIBOXZwDpqWP3VV3dsa2fP3n7nXfvjHz+3t99524YGy/bb3/xaWUdeuA0eH1Fn4qYCBCJsqK02rGfWqkdHyRXP20cQNBFwEgh4q5SmreCWmS/Y4uOnMgdiAx2sVOzWrRs2NzftMtTyoG1tb3UltWQrI0sMAKV2DOCJ1AzDBGpEkFzpHKpVSXDIYIYjIxlQzAuix+CTJ4va+F566SVtRGzsBPk//dnP7JXXXxegxjyJiArGYm113RYWLieHPxxbm5azluSTX375hYIdGnxzTlGjd4DkcBRbfZfThowVuRC1sh44uFSKcRmemOw6zQK2yTILtDYwNGqkQKJuU2Ojkhhj6DA74+PCRoV7JzJfZF5ioMplq2A6kScr7PWyvGAy2QSRSAJ2cI+ESAtWIxgsMazImZPElTHVf6eY3Xg9perxAM5JMipmh958R0f6u5DPAtiCkeNvxLa1Wqq1IVtNAMZ4CBxLHk0/z5IADT8jQCGYCGAcIJDrQsKlDPjSku7Hufl5JSYIQsQc4nKcWCiOJcmwjDPO+u9F30/ey7EZWwIe3HepBeYa+SzOnbkY7VqiTQJjCsML86CWDPmc5gI3/6RxLLANAOa4QzRjz+dV4xkMj9c1unOnBx0wvjkx8gDP8bExgQ2ur/fcvbdn07a2dgS4+WwMgzg/gm1PTLTt0aOHNjc3a2PjzqYGWOe+ORtKfaXX0DIt2+2M+tpRG8rfc50xPzg/5gbgc2DAXTu5z1EDGOZC0WZH8w43ZDMZFf3+o0/EQsPs0o+0XCxo/hFAh4T1TMrpbqORaAiAhdQ0CSafW1ujhizADiYeG1tbuhdcR2/iIgK+OAA1fRHwhSyVvwlAHe60cRz+LtjMmF98jd8H+Ot9T7wvGMP4HL72fmYAFP2s3bHaCWw+a2jJiiWky2VnaFtJ7ZAAOetJLzMZDKAb4fiz6oDRnYGVeKQWemDE7j94KKBBwoX1mDURnEf9YMyNMEDqHSdPBPAsnbGRwRr3mir5z1wi/yLjGXXVXLfkjYkFFAzrAZ4vbqQumXXn21iPwn03ntE4nj69KxMmfaM/VlJvfXNDicUvv/zSdvarNnNuwQYqRZuZGLdCrqMkK+uku6ezV9Aui/rcumose8+5VzXCOfG8eVLLSzcEPJOhVNRmax1BElsua3/Fq0Cu2Wnf3NndU5KUtZ3rYn2IfpskBkiQcFc5HyVDE6sKSCI5yLlyDtQsgo8BaUqQpbpzz2HAurqHgu9XANeG5KtKxDRb9mRxSc7ouMMDuOrHNRsbGzH2Oj5zeHjU7t97YJcvX7bqUVVrOYCOmskf//jH2nv4GXuunoti0X7+i9/aW9//vvaAwSGM/A5cGsx6UT8S03t8dGzDA2V78uiRjU2MK/mrRGIJBQx+EAe2svLMbty4YVs7u5YrFLXXA3gB4ySAkdmyV+DSzlhgzoccmHuwsLDQfW5jPYw96HC/plrZfIn71kwOwHl78GBJ8dPCxQtWKJpNjAxYi2RNMhTSs27uwh+gM2zAJC1PyZdgREP5EGtdPEO9c74PPP/iQun+CfVHoD8C/9oRuPdPDjzJ/GL4Q3uU33/4sdidV195zT774kv793/9b62Ub9uvfvVLNYnGLIVsKll+NnqkcQQMISnhs8luElQq5y8XQMBVRtLFcmXQ1ja3rHnaVh0iwSisGEE5za6npyZseppmzuckAUNWxCZAnQh1a1euuuyP4IgMM1LE02Zd2dOJyUkxC2R3AXHV6pEH9dpMW9Y+PbXJiQnb2d6S0x0vGASAGpsAmx4sBtI/QhI+B0DOhkZAsrW5Y/upxpKaD8DxabthV65cViCBlOfVV14RGOezAB5szmOjYy49pum3WLKMVSouTVX96EBFUlTOvVSqCGysrCzbxPikHIMJMKgpPdiv6m8APZUBDwzYzNU4vMXxPWiApeJ9jD0sMDJiXjTTBmiy8cPiTs/MeHsJjZEblcQrAmbqDZVBbpyIQSJLnMsUdEz+FpahW1en47jkmPEgg+yg2ecKLButXQAAjDdBD/dFxgtyEvXAsTcw5zoIUGCtNI9SqwXei3SMOYApECzqyvKKAqZTGJuxUQUTMm2BpcVwYoQaSRIfJwrcDqo1O+2YggRegCAFqpippL57AE/qX1ED6P41nU2FuQijCVcAACAASURBVGc8mS8BugP8k4DwVgoAhUMbV/2fqaYUmTX3Z3bunLLmPBOMq2qm2207rFV1vRrbVkt110jReN4IApHBubKgLYdpXtRYusT4UCCdRALjxmdRt8rPSFzw+7Ex6pE9IeRMZEtMr5iR42OvCeV5ph6tWLSPP/5YskFeBE/8TcjA+JnAZ2JrYcn4O+4tvQLHwo2aOYLMjHtF8FYs2Seffqo1gLFEhks9Vj7rNa0w4P5ygMQ9QQYXgBKoxDOWEXv1fJ0Uf9XLasqIrDJgT5eXbZ42NsnNFNAfxjW9dVYkc3pfkj+mJEiYyOjMUlDPV84PABBzN56dOE6v1DYAVJcBTLWoEXBGrW+cUxyLOXJ8anbn6691zdR4AuORJ6vGU8Wc3U/suhifnYOD4QC2Yi+TUiWbK1g7m7NSZcgWF73GE/DD2s4LmSZFfg6YnFEOENsbGIfcnL+JZEovaxvX7OPk9bEh//X3uRwxgGeAN3fkZV55Cy5v0ZQSM2nxYY2HVRJzn/YkueWmHpRe/497rLOiAZoBYM6MU4fp5Q+s62sb21ZtnEpqOz4ybPlMW6UWuFaTQK3XYbwm3dQtFdjG2HotrEvcOR9nHRvWolXVqdfyo2ShHpFnTg7gKekiSXP7RCAXrwGuS/uQTIR8fWVvhembnZ0T+3f16hUfy2g9k0DdPiUjY2PWOPF1BIaToaccYnllRfs0kl1YVlo8oTbCmRuSHgkqa+lJk+ebWneTORiSVjwgKHmhPhJ1T6mU19jgaMvPhweHjaQu69vU9KQ9WXyiNR9p60svv2yLT54ILMrPQOUcB7ZfPZaJ2f4BhkOnGlKuCZaTNjYvv/yynHJp4/Tk8WOpnxg07vXIyJht4FLfOFFiUAqXgSEr9qzjkSinZRrrPUw++xqy9WKpoD2RJDTrGfsUxyEBydrJ+3aRuT98Imnx4FBR57+9tW+1GqZQGVu4eM7K5ZxNjA5ZDkVQMsCTUaKM7EjK+GRV8ieVDnSTQInZDwVEbKquGkiO4akNSx94PrdE97/pj0B/BL5LI3DvH/62cyqDkpysvQ+qR/b++x+otQpNlb+6c8f+/b/7N1bMndqvfvkL+96b35N7XdSOyC0xmeF45pKsKGxjTYCJgKabrT86FkOJfDZTLKt2kQ3DK7bc8ALJ3dTUhBZqNaBu1JWxBJhh4AODdh7nuQT+2BwIJmo1Am6MI2Bjh+X8SoNnMrxs9Eh8qWnhvS1qTbMZMT8EBwA3svRhUMP6j3NtGU/0ZIrCpr+7sycX3NIApjMEvBlrZcyerDzVNarnXLtlly8tqAJNm3gbmZL3Id3e2lEGl7odxs8NHzLK6uOyyziqvqXgLVxWVlZsfv6caqF4ra9jhuBOhaO0dGnjNGgpAJn1tiCZnKRD9CYFeHFPsK4fHRrWOYTbMHIpAi8CvNnZGQHe/eqBNVtuyMPf8TuMFQjcGNMIBnH9GyiU9bPna7e89YNAWOp9GM+CwDZyw8SSyrin2VTAzt8ACLnngFpJaZPsSRJTAHQyCsF5majI7emdPeU6YBOix5yAtAAJrImzpt3fEUhr83a3xnoTA6uCmGoCOuYT843rRpY6PzevoJT7gpkIx5LMOtVpej8+b8XAGHIMpN7QCR7UFJR4ODc3121fAUBkPo6NT+n6N7e3uwYSms+lktgTgh5+D2iiLpdASXNzZKgr2YNdJZvudWsekPOZzBMAJeAcVoDxR2YOmBgZoRcrz1dNzyuBv0y1akfO8m5tabwmpyZlCvbtt9+mIA+AyzMG6CvoXgaA77T8et1F0+X2sLpIWzm65kVyZIaFgGF5/HTZniwilZ+SCqEMGwTwpC4tD7Cj/Q/1o1P29d279vd///d2+9Ztu3Hrhk1NT0kul1Xv2eeBZ4CbLmBjfcvm9VmsHSoBSO0uQoobwaDmqwx7zl4ufTOND4FpAInngSeM+pCOG0DMkxBaQdKzQ40nZQT+ivP0NQbA5GqRALdnwNPxMbfp+BRlxxMlxWZnp8TGSaIM4my7XPQM/L0AyNU+xt00SfaIuaa2H4UI7qiWs/LgsKS2YcQDMAXUUtMsOa/A6hkjHYmWdEEeIKfklXd58XPoZW7j+r3dEucSjtgnCtYlUU2M55ls3H8mqXOqYw/g2L13ALbUdknnmfpEO+Pu7WRIDpCsIdHJvpNGRGOrzwTYtdxNduegKqDIWjI3hcFM3YbF2rs6h/eqll51mXgSODjgd10GW27E/v1x/cTqpx3JQUlEsgYwBlE/D1vJsy/CuFkX+GMCSdLfPBXDyvxDecGL9QZQxFpOMpU5wXkPVFK9PS66CcgXS4O2u4faBdVHRlJinnvajXHd9CMGhA4PDdjYyJA1Tuo2MUES7jBJUKdV08r8nZyYttW1NSVjSdBevnxJ5oMkpEn4MSYqJzg+UUKrWMr7fUl9bBkLVCmsMVyb9peREdvewYxswqjLPzmpWx6Pg0JB6x6utlEDXwGwFovaK1jf8aLY2trWVzAaQJpkcqUyKPMyOccmlQNlKQwvPUcBt8zziUkSWl6eE+sbayVlFqxpJMbYO6mhX13dsInJEakNfI5m7NnKhoyUYDwHBwvqSVxWz9vUbkkqFoeKIV3m3/ye589bEfk60ft6julMv3II+id+as/9Xf+b/gj0R6A/An/RI3D/H/4PtVNh5QMk7h/W7Ne/+Z1VBobV0+rut/fsr//dv7WcNe3Xv/6Vfe/NNwVolM07PVXhPZIsSf0k2aG3Zss2N7cE/PhPdTdiLrLqpQd4rJ+eeM1S2+zq1evWOAbAYp3ftuohEhsyigU7qde0YcGcscny4n2wcKzAYZixubGuDZf+hAQCbEjTM7MpSMnKqW5qetqeLa/Y9CQNpddkmAKA4N9kPL0WzzPmbPpH1apNTkx6M/uU+WfTL6i1CQye2Wm7Y882t7SRUy+1cP68zc5MSdazcOGctZtNHR8mqFAo2fraugLL8QkkkwAEDJhwSgSsnei41Bo6+BmXoQNgkk2azZVAheBeda7UJ3Y69mxlVX0zuWZ68LFpDw0PqVk4xyAYyElK5swjf88my+/IXhOMASB0l1KrDDY4PoPjk6WWq22SG8rcJTGbEQxGMC/TlWTcIuOSNPu7bI7MTDoaTwItEgRE1dTYECRxDSHx5RyYT6pTTKwETDyRLaBRLQlSoCeQ4RGo3yvqsU5hCVyyR+beHTM9wSHHzHzB9g5rYvdh+fg91wpohikkMcAWzzjJV7WFAQU1jTAO3rcWxjOYHXrS6vRwVJRBD8ZKeSUC5mdmU6CRVVLA63rpCdmwPerKRkd1X0iCEAhxDfxMcrrU+UGsG86/zYaNj47oOXRDJ3flPT11cK/xxaCGABnzq0pZ2Xx+jgM1zxwBJGAdUEqAznWQUIC9IFgEoJLRZ/yQK8/OzarnLs9g1O0CXqirUr1rPqcgLYJuPouep2K8VZ9IX8O81QkoYZ0sZ9Wjun300SdiWkaQUpe8zhMGQsa2zDMYojbADfDftIPDA1vbWLeNjTX7T//pP5p3nD1zO+avVHeYwJwgtaSlOXvy5Kmuz423KC9wxjPmjaaPDtADPMOlNpORuRrXGHOZeR7uttwn5pCAZ3x2T19Td6R2c6FewBnPh+oyT90Y7KxO8Oy3Akj0EGwyrru2vrFq46PD3lKF+tfE2CUzcP+MzPPjEhuRWLNkhIPJm9hh5kuGXsUjtvxsVWs5yoBKqahAnaQQQbJktMHMRB1r1Mf64HWBZ/d9yQXYWfIzYxV3v07JvbQ2MZ95ObBzhjIYoQD1AC7VOKd7I4CLtDgxjOwJ/C5Aq2TuJyhXTrvu3B7HOzDgOVF9Y7WmtZ01l7YggMRnG1ti2KjxxNmWtj8kURxge09O1kx+xjCIrU3PX7BaAp6pTynmXx9/8oldunQxSdJZk910zSXNWa3/7H0khpDLu/LA26IA/uRZUK0KGKFeYC3nWlkPYE+Z27hqM9+OVWfZsMnpWVtb27KFhYtyWcct19vAFMTucu0cgzWfUWE9FvgrkFTLC7DS+imbLdhAZVCgk3vEHpPJ0hbrQMla1dd2TCqkvd19yWEpb2E/Cjkx4yJGPSUfWT+4PydNdzFmbd3b2xHwFHOc+l/yb64fl3rUJqydtSNnnlW7WqZHaMWeLj7V71hPXaHhjt5Re+yJlLLAJHsLSQOSdayRfIZatiRZdOyNHIeYaGvnwAhTymWYd5KbBXvyZMXqxw2bm5+2oaGSDQ1WrJQrdE2q1Nu8K0En5nHVjpQyqf9tEr2n/M3Zcx+PFu99DpT+RUeV/ZPrj0B/BPoj8P8xAg/+MQFPthvknIc1+/kvf23jE1OSvVDv8zd/89cys/jFL35ur7z8stpESA6UMTnJAkrYhJDxnV+4pEX/6VMymrBiWMnnlE0lIAdQKQArZW1nd0eqNqSlWcvJOe7ZypLkOxfOz9vw8KBNjA3Z4cGeTU9Nu2FEakvhTdVdNgVQ2ZPj7rSkNshl5aI5PKoNjc/BWRcG5sL5BWVjny4u2o2bNxRg8B9A0AMed/rEvKRa9c1RfdCaJwo0AEpsoshi2byP60077eTtgw9+b2+9+aYd7OPaN24TAuc5NXl/trIiKSHMJdlYNVzPZhKLmECQWo907PDwQGwmMli+8tkEaGx8BwfVVKs4pN+RAQeQwlAvXLgkYxnGFnB5/sK8WGICAwwxAMUEGMiTPYPelIEE16p6ynbLjo7crILWEGzkjCGBDO9lkw67fxEaBLsytVGvCzEtbO5yMVZA7wH/WbDrtWWqk2udyuCC43G9jCM91jgHADgBZK+MzyW4zpY2mi0FPcwDzk9GLZ2O7gdMsrNRGblPAmYIwNTXVUyCyzYDKHpfSlyXSwpKOC9a4XCeZO8Ze+Yr8kzuP3IwgijYRxhRgPXm1qYCFa5ftX/Fku2nHnvqRadAuiM5JGOFYQbAUzLXyqiCNK4HdQDg32WhZY0Bx5WKIEebBAeYsC/ed9Vb3vCMyDgFyW0H8yJMo9x9luCOc+XFHA/gDQiHYec5xe0x+qcCNDm2f48E2iuRSJbAHOh4hYLXigHeAAdiPRvqLQrDH+CJvyRIhBUP6STzJJvHxAaQ1bFWJ2u/+e3vbHpqRvdpAIMqeuGq3130amR+FazROLXPPv/cRsbGbHZ2WoGx7lHrxNTms2euKRmixITLOeV5k8uLBaE+TsklHFNTMslnaU/vzh6prdhdkmlNr692pt0pPXda9npJAU963SZ2NGSkbgL1POPp53X2Sjium3D5lxhPmbZZTs/9F198ZnOzU3btykWXJTrm8/NSksYNdnrHRVCLsgcYQLmeIm9PNZFcC662gyO2tLLqkn8Y6FxW85z1ww23AIrBuzgT+7zU1uWyXSyaEiExVj5uMXbOasd4MI+Ygy7jdVYx2PtgEp0ZpnVTqlFN9aKSx8LiBuOZ5N5iPVNPUICceuWq12W6L8n9mJMisYfZFSZygJDBsQn79Ms7Njk+YvmM2eWL5/Uch6G0m08xP3EPTz1Yk7mQEmtyeU6JTEltPaHD9TL2URfO+0gAMcdIUMB6tlKyCfUH6x5TBhkw/gWoMGDf19bXtT6RAHvrrbekJmK8piYnlKwF0AI8kbguP3tmF69ckSMt+yPjxHo0NTOj3p7skxyLVmIogmAAScbeuHEtmWedqHYS4Dk+NmH37t2369evSZ20ubUuFQZrEOvU08Ule/P1N21xcVH7ZblSkkKBZ+T+/fvyiaDGlOfl0aNH7uTbaluhWFHbJuZBtXZopeROT/nK7Vs3lYhTS6T586p5B9wyXoyPHIn3HejiyaDSHJn4eQ9atdRpt7SP6RmgrVsyiuM6kcDKBVnJOC/FCJVMrF+ZXNFqNdpYoUxIPWctb/t7NZ3/wGDF2m3M6bKW7TC+nuz1nrNhIubMOokSd/d3BU4AT+2RRU+nxb6q1alHraDkTT+q7Y9AfwT6I/BdHYGH//TfOmIkOwj1sIgHeP5KbOH8/Hl7+PCx/fXf/I21rWW/+tWv7PXXX1N/MmouWFQ3N3wDIShl4xqfmNaGy4ZC3QMZSAJQwCe1H2RW2RyHhmjhkrHhoRE5xRGwyi1QNudY9wMyi1YuZu0QiWzR+xOGvI3PYENVH8hTd+Eje+kBd11MC+wktRq87+nykowOkMgCVmNjIaO5u7ebgEZWgAsJ1M7Ono0MjTnQTYCqPFCxaq2qwFufUz+26tGJHR21vNdauSy2c3xsxEaHhxSgPHr4UOd2eHCo81fwl83awsIFyxfcJXJzc0MABTZFEuI2zrMEYKbNXufdPJWkimOwAXPNahFwCuu0aZMTU/bs2ao2TqRPbN5DQ2yEtGZxsxjOmaCDmkUiRkx6BPDabUmdkDVi8sS2JjmbeYDEPQNAIIMm21wsOGNEcCuGpqefIQGPb7YelEdQSqKAYzKewUSEoQ33DXMZbx2BC2hiRZNMmnEAqDE2hzXYgY6ceJlHyJtDVsd9Rx5LMAsbBJBhnigI0fw4a9ouwImsT+ZCZzJrGEcCQuqHGBuv2/OaLMY/jJZCksX8EytBL0eYB4D78bFAILWV3EfmIoE7n0ONEp9J/73Dal0SOk8yjOleSdIVQWy01ejWF2aVzICJVfImgSCfEyPqhUv2nzF2t2Tvbat+utRcD1QUeKu/X8rw80zyfsbJAxxncFafrer5rdbqclGGZXHp7IQALKCf6+a5h52hxprXWX0iZipuJBa1boxjJocBjLQFYj1RV4yNjnvtXKUkCTG1bYUizDRM9aBqawHBSM+/+PJLe7K4KOnaf/7P/6uNDZK0el5S6sDT26WcgaKsLS49VXIrZJDxPPaCM83ZF0As10DQzHWEE3DMmxeBZ3ymJzicFYvAEWARjGePia5+H9LSmMsvglN/T8faWZyUm/bxxx9K0n9uftaTQPoQZ/zVoqpD3f6f1r6GqRLnGeZaciU2GM+sDQ6P2pPFZTGRgIg6BjfFoq/JqZWK2Eixfn6/e1+Mh+rZ0itktr3glOP4PfDnPcYwSh0EIlPvVJdunyWMAnjGOvocg8p9z2P009A6yD2T8VxiPzkmz3O04on7jmSWKJ/5NTk1rXHhuZ6Ynbdf/fZ9u3BuTsZgF8+fVyIxWtCw/jFO7F2BBAKkKPGR5h+JQ/Y6dzR352M+23tdHup8z+aF+DEjlcB5ATxhuGWyIwfltl04f0GqoadLy26sUyi6y/nUhDwGonWR9o5Ll2U2d/X6VfvdP79v1Dfy/LE2vf32OwKAtOeZ4LqLJfvm7req4yQ5hm+A5KIygTvS+QKQv717Tz/D4IxkL3PjtNWUNLedFCuzM3N256s7UuJAmZPQ2tnd1bjevnVLCiRk7739gGmxNDo2rjWOMcYUkHXp4oULAuXse6w37dRAKPY0xoD6dZQZRcywase6rv/4v/wH+/TTP6gFHPeUdRPTN5JwzLWNtTUdb2aGftvuaOtzpCI22du24YiLxNsZz/XNLdveXrdiKWcXLpy3+lHTlpdWtb6SvJ6YQIkyosZGAHsl+5Qbddl9xC9iPZM7d0wen49nxl/xDPVK9z1x0wee39V4u3/e/RHoj4CZSWrLxqu+BXnbP6zaT3/2C1u4eNkmpqZseemZvfPO22pz8Lvf/cZeeum2spyAL5Y/DA5o4gzbNDo6rjYsBHRykiWLrobbHgQi12EjnZubsekpZwSDHYPtUt5PkkkPmAimkIIR7EWAE185DoA3zBtOYD5PTxU8kKUHKFGXxEavoK11qsCMnmtkOlnis9m8NhI2c6RMNdXOZNSbrXZ4aGODzgg2mhjVjGizp3cXjC9MkiTDjaZ9e/+p6iSRG81O42B6KrZNEsPTU6se1iRHRrZEUIa5TjBvHszWFHiQJed3JAF6jSkAQi67PNJGCcjQ2GqAcraxtm7zc7PKMMMcAkgcyHtPVCPrL+MJ2oo0JDHlxeZKQIQxD0AOGVgmW3TZ7wkg9MTvQ8ckTVINa6ctAEqwy7VEb1U3X3FXRwE62fD7feR7QGHcO9W2pPpMWCQy0cODOJYm7imxGMxJsvxcN4EVjHx133vXUWZGr7fBZPnP5xMUEQBwX5Fq02oDUEfQFq66zM2oFQqQ5MyKy7EISgIIEGg5QM0pkEFWRyASgQDH5L4B5iI7zmc9W13V58Fy90qAOS7BsDdmx8jkVAEY8QZMEn8jVotWCHLcNcleeRH8+/h5vakYAsx4MMkg6JyY1Lxfe7aq+cGccufNqgJGBT2ZjGRszDHV1iWJJf+mZYP6z/K5sFuFoq2trSuwxamSwA0DLnem7Uh2ixIBNpjkEs8ywb7cj1OARSIKViIy9x7Enuras9miHdVP7cNP/iCDsYnJMdUrUlcN+PTaJ2fGuqyl2iO5PJIaLOTryNokLxUJ57L1rmwt9bNUJUEuKxXG3NxcF8gEIAwQE0AkZNiw3DwrAoFqExImQ7BezjnwTFGPq57Aw8Np3Uq/E8D2vo2SyVLTnUW2j0QTRoW64JOUiNHJuolRkoyG8VE8UwTXmXxJa+3S0lO5NiMDF8Opdk70Zj3xbp5KPMCURbLFQV7UPHOvXKlyYjSxR41Cn1oxnkvPXE4+MGAtWnxkM1pHtd4EKO9poaI2J059ao6pjQzAW32XPYnUfXWpmtSHVsp5BzckrVR+kIVB9B7DrOGMr+ZqKB9o85Se40h8edsuB7y8N3oPe4mCuxkHYGaOqtZfgJP6u7zezxob8nqSLCNjk5YrlO3u3W8EsigDubhw3go5XNwZY9bUlpxTm61uYxaXWjMKycGcseF7EgYcT2PSlR+b9i1JKZNyRHthzplS1j6SjtwP1geSuBcvXbYlahhRrOSLMjpqnBzb2PioHR3XPLmVy6tVGUoBDOo+/+zzNA9bclK/ef2aemB7yy/k9gUZtR3Vj+3+o4ded2g5u3D+olUGBuUmC9B++PCe9gac51snDZW8UC/Js44M/sL587p/7EPMU3wJcM7FZRuWdWN93d5++20ZZOEkz37NeNFnmX0H4zv2e66XtXZleTlJYjsyA2T/evjooe4/KijmKIoZ7zF9LHNEWrBQn06SmTGkRh0mdXycmKMgSQDPC2obkokYIXlboZZdWADkuoQX4HisxHJdDt+UG1SPDpR8RjHCOWM8uLy0bI+fLNqVy5cVF2GOmMu0VaseZTTRWofzduWQJ3h9jfNnRaxsx1RG0i0BSEBTE1vg1dfAPuPZD9/7I9Afge/sCNz/h7/tsCEH8ERq+9Of/8IuXb6iLOjS02V75513VDP3/vu/FfBESoo8hUXwwf2HqhuhVnBsfFJBE2wnL9gFMpYEOY8fP9b3BPBvvP6aFQsu1Y1sdmS9XxxIstNIhgggCAZgWQjy2JzIyEaLgidLK3aEpX0+pwwwAQvunw6OaBXi4ILMrKRa1Ffki5KtNZrOxu3uHSgIUeuFtWdWwRmRHqWFnIJu2D5AaG9tykeffGaXrtxUbSZ1KRfOz1kui1wGF0jvYXmwd6B6v2zOM/lhehEMgkvH3CjHzX84fwct/MxrYKjjywp46ucY8mCmkM2IdUbaS/A0BvMl8HIqIKKNDQOaFNxFew2ARIAo/g5wi/NhJ+NSQpelOmDvtACbZ2wzLRxgKMNZkvPj78PVsxdwBkMRJkDRz9Mz0HWvLW23bBzZrFufqJUM/+C+kBSINjICZSf0/TyxwSECOJOzrxw3hcFxRmZTZzqreqtrOhQS7W7dV5LiCdD21GQhpXUA6BJLzo2vAFqOL4fcxKDwmQRcJED4GfeGF3/PmEQtIME0v+N9zFsFywLjXifMeBNg8uKzYAECLKsfbQLqkS3nHGT+gmwwl9P7CZoHYTqTcQx1koytWvbIyZKaOXfsJPjKdJLbplpa4OKJ5NKBm5s3FezgsOoyvaUlgSrAB87Kh3v7akdAMI6UMOYm1xvPBuPM/YXF72VBC2gW5ezJl6J98NEnVik78KyU6TtYsFIhZ4Wc10L6fXUgSkDGODK+fI67FSdN4guy0jMQ6fpTAr6l5WW5QQfgJLjtZdPib1Rrnl7des5keBPMsOrPEnPHcQhiXfrtLT3Uo0+sK7WtbkDjMm3vEUvTTUnTEzgJZ/GYizHP4pz4G86l0aQH8ba3g5oYF4OFozDzxp1oafHkPU/P2JUzABhrDX/vAAxgj7mQg6fK4LAtL7vUljVL9ZH1YyWmehnUSL4Ewxf1l/F8eSLqjO3lfbHuxTXGGAfr2cui8m+vzeZZPHO55jixJsZ90v6lROKZUqK3h2w8r/Gsaz6k2lH+zbnzXPI8cSz+gz0rlVHD0A/aJK3f2dlWguXWzZtK7mHqxbFVH1kou7HPYMWNytS7tqTEoxIOyTwGNQHrSKyRfH7cE3cuTTXo5nsFCgYSHjEWAE+cbAHTKos4OpJXwsLCOVtbf2b041Q7qeFRW9/Ysh/98B375OM/qGa9Vj201dUVu/3STSuXCqozZSwpL8i0M0rmDI4O27mF87b4ZMn29qjjdOYO0Ez7EcAtAG5uZtpq1X2NG8949DTmnsOwvvvuuzoe5Qn5grfc4nv2n/fee8/ef/99e/311zUHOYZ6n7ZbNjE2rnOKdlq8n3+z93vCjiQJpmO+nsa+ArAFXH7++eda71577TWdM8fmPSRZtYcrGeiJEfXJ3t+3WrVmVy9f1ntgP1nTDqsHtruzL4+KYfUy3rS5+Vl78PheYkUHVH9OmykSvvfvP5BnBJ+NemNkuKTkRu9c57P5POY0c5FxI8EdSeh4XuK57X0+Ys0KtUAfeH5nQ+7+ifdHoD8Cfw54/uNPf2ZXr123yekZe/L4qb377juWaTftn//5d8pSIqkBeCIh+vDDTwQ42Exn5+YVJIidO6rZ3u6eFmPki2T8kOgia52amJBcMxiu3uAvgsEIaAp5N9ohEIaNIstIPR9BHoFMk5YptapkwtT4AFLHRtx0hVoxwBEvMvcBPoKFEwvYMUPiVByKaAAAIABJREFUQw0o7Nr+waGc9QDaLYxvMhjPeA9JruE4gWDqaTjX/UMyzTjKntpR7UDunJUKdTaTMkqh7mp7a1uBC+5+ZItl/JJ6X/Yyny4va8sgiax1BOyMH+PBK3q2ATwxackkWeTM1JSCWKSdAEXVG1KfBXtERh631eaJQByyJzE5SQobNY8EPSenHijLPfK06XVHrZb6n3HuHM/NUxwQsOHzFVYtguMzoEGQvKVz537xvrivMJERLCNFHhmmTtJrCkN6FJVwyFHZqJGn1g7r+mzJMksYjziTxD3lHgwODtvQIHWdOEnicHisQJLxZ3xDwhibu4AYzrlJOkidMufqgaGvD3G/OI7mXLPZZVS4N9G7EnDmbKQHr7yX4IjfEzh5vbCzO86ipSBaDLMnGEjSeP1PVmyEgI9AlzOALo3uiAnFxRmwGGwbPRcJ3Byg1QQIYec9+PFEQhy71UQh0FSihXOhNlptiGDb5Kg7pDoque5ubNibb76puYBDM4wP85bETkjgIqjns1RzKrbG6x7jmlV72zoRS3PShGkq2i9//VubmJiy0bFhgaBiMae1oZQ/c38V8EwgJphlBxowA248FeClN6CPYE33sFAQmIDx7JWuxZyNNUFrRU/rlADVcQ3ukNqS8zRyVj8WLHTd1whJxVMdF9LP5AzF2gFLzLMXNc4wqp5wOrVsqruGjRbY8kZUeq+zvtFKI2OrqwDDptYaN2/CNRi5LK7W9FlsdpnJs7H3mlcpGFL/Vb6nDQaMp2ULUjw48HymelaOjcswhlsAKubVi7K/SBhGgimece5/JLfOpLU+XqFSiTUtzpG/4d/uEO2u2vybtYK57s+ZG6NpHUpyZmdVU19MyUiPusfgPS4vd5l0KAS8JZDPIe53V4mQEk7cd55/FADcty+++ELlCLw4t5npGY0Pzx5mPbQFcgOZnLEWo0DxpAGJnpzlMlmBmVKlKMY72HkdD/O3xAxzvs7EOtMPcDvYP0y11JQMDNqlS5cF4twl+sTGJ+nZzHqaVzkCySJ61o6NTdnvfveBXKPZE5gv1PwXitSMF7Q2wDjieQCI2t/bp1mrzZ2ft/39Q7Xuevp0RXuu2r7U6zLn0vpbLlrj2OshYz2LeYXa6Sc/+YnduXNHrbz2D6qKAXg+AF6AUsAa9+Wbb74RSGS/aRzX5M4bSSt/Jj2ZwNxAtktdK3s26paoE+V+8F+YD1JHynN++fIVAVHJXTMZzSFiEznyJ5dZ7vP+7p4Sx5SocBzG0RO0qKXYC0kc1m1kbNT+8OlHNn9uXvOLetjr12/oXvzhD58q1mEPAHiWS5hEuVoiPj8SyZEwUbus5Mreu/70rlv8W2tKjyS9z3j24/b+CPRH4Ds9An8OeP7DP/3Url2/YdOzc/bo4RN77z0Yz1P74IP37eWXX5J7HiCKLCqulGRMcdcDfCDdIhhlk4B1pI6QjYQNBEku4MDlemeOi7Gw9mZ/I9j3tg9H2rQIyglw+RwWbRZ1QClfMR3Z2d9TYDdU8X56sHLYp7PZNFPPwghokG+pjyjnuLll+dTbcWt7W+/H0KWEOdCQu/Jq84DFkgHNtoICro02DZlM2R49fmgz01NicgmcFxbOW6Xo9W0wnlwjGz4AgE2UTTfATi8LCjCUc23Rs8QAJ34fGfq4fgXYbNbNpn3z9Td25dIlGTwoDE4Z8m4f9wRcGF+Ox7W4HNYdLQkQOa42WljOU+8nGZIfMsKcLzKuIdoRwNAm+RuBFy/OT60KehhdAhV+T02psz9e48lGzftgn6J2bqDikmjp+VI6F1AUgSF92Qj493b2u2wg0mWy13yO3GAnJtQbTwYdyQ036r34HZ8VGehewM97ldTAuTE5+DrQdSDG8TCyIeDiswiemIsEGSQgmI+MIcEOwW30DWQ8+LfqktptBaoEOu4oPKG5qvudgl9kWgSdfDafy1zh9/S9dbmy11EzJiGV5N8cU0zjyYnkchhPbW1t6H2ctwMOZ9cIjkk6YOYF8HRDa+aB96rVXC/klXxBfh5SOJQGPMMfffShHHo5NlJPTDm4r9xnPTdyaqZueVNBHEFwyJt59kvUbtL2Q0AnY7/45a/t3LkLNjI6ZPk8z05WjGc+tRAKcBCMWQDLSFYF8OwN1v5cfWQ2n+tKbSMQjLkQrAnnzf0KZpqfO0Nyxi8IpB9jXILjczBtlAMgbaa2FsYz6h9zcv4GlBIoi/1MNZG08kCqr16A2zuWL7lkW314W5huHXbl4fytt8Wgxq8jRot7SZDuZjkZ1TYjhYe1KeZJCnqrDWfkfK6GOkRJqVTzncuhyqDMomAnMJ4DQ7aysqa5zzrvgOBYSR7WzFirA8RGopCx5Jy5LzzjAAvmO7/3tQV36o6XQCDhlcrGTckiqGZN4O88kZnrvldqDGq8Dw667S5k7pXa4nDv+V0kDDgP1DBen+frWzBrnAc/D4AcDKrMvlI9cm+Qf3x0lDwMGvb1199I8TKgtjnu2syzRC9kFAyx7jIXYLepr6TucqDs9ev8bKCCoobkk9dT8/LzcRl9AM9sxp8j5gZtuLxtE+1gBgWokI2TZMyr3y6qA5e98kwD/L7/gx/Z5198aWtrGzLUGigPKKE4MTFqs3PTdlQDzDpYy+cKMp2bnZm1g+qBjU6O2+FBze7c+UZjwryTAdio920mEYnjLa4QYeLF+1ifBKbSmDNPSZoMDo0oAcm8o3aef0fNfSQXuH/nZtk/fc1njeU9wW7zFYYQIF4oMZ7OFEd9eqiCGCcSh1476tL1+KzV1Wcab8zJMCYMNYGcfxuxV7kJEn2LMWIiCTM/d04S59ffeMM++Oh9rd08d436iZ07d17P3BdffCkvBilVSkUbHak8BzwDQP7d3/2dkvcoRnQ/K2UlGfvA8zsdRvdPvj8C/RH4nxmBPwGe1SP7p5/+zK7fuCng+fDBY3vv3Xes02o+BzwBUYAEHFWR0FLfiRTpwoU5BaBkqQmS2VQj+GQDcMYNF1HPfscmH+ccsqPYwHDGRcrEZsSGyqLPZqJ2IvW6ZzqH6T23bKPjo5I3ATwVoLbbtrz8VBIcd9w7y86SdT6uN2xkZFRZVNx3aY3CeWvDO2lYuViQwYCsz8kuqza0o7YMBORvfu97Mj1ZW9tOjoRNG1ELk1FZyyO1OW221CpGgKPmmylBeWTLHWDkNEYuQ3VnWbLsnGPUJoqZU89Gp+HUngGJWL1ujx4+shvXrmpMkEIiA1T9oWrJmra6vqF6ID4jrPcjEAvGTkF2pSwHQMALgS4ghLGG1eQrAQPBKEHa9OysroHx4ty452I/ElPH5h2AyIMXr03h/VwvAY+kg42Gfg571vsKn5Rguvj8CHaDtWXDJ0gn4AH88Zm8SHqElJdzCtkd4x4BQBgb8T7mDH+LhI1jkaUXC1Il4C6KnSDoCulu1DIy/7geglwCpQDwwdDxPe/lnnOf5egrJ99DnS9zLOptOR8lSGCrMqb7z/GRd8NYA1D4O0A7xyFQY/wJsgKUATypFaKOc2trU0yws+AVBb1i26mrzuZl6kW/PMC92KpWWzWdMDyT01MCSigAGLsvPv/c3njjDRmOEFQRSMO6Xbt6RcdlfvBcct18Vjz3/DuAmzNtZkhtqzXcooftuNGy9z/4vRJSI6PDcoOkxrNSKkhqG+tDrBHxNVhPAcIkaw3g+SLjGXMqX4Tx9BrPXvAUCS7GkDngcrsZrTXMBYJEf96S8RU157WGgPve/q4rLHDKzNJfFaa8pfY5jDtOnienLRmLkRDR56a2UrSGoTaNuUbfVMu0VLPKfAb0cVzuuRtjeaDNuVISsLT8VAwn9XSwM7CcPs8qqokbHxtTTR5/y/2T/C8F41xbJDYU1Gdh/HMOPEnEDTjjCUhWskUuubDTLleO57GXPeW6GD93UXammvkZyZ7exGKsd72Jgl42uRcUh6Ec4CvMvFhLoh4zEjCxNgC8eb64h9znKEtgrdH6nSTJfHaYRHEM9c5NNd7B4CmB4uhQShek9lDZMIzU8+GFoJ6smYyNT0xo7AH8rDEuAx1MJkc1rQ+YyVE7OCAHVVf7eP/cYNjDKTm1t0nuvSgh2EM4x9g/mTPULdLujD0JB1yumXtyWKva7du37Y+ffW7jE5O2s7Or+fz44WN7/bXXxXAPDlWseriv+mAlAWljki/Y7s6uTUxNSmrP88/1AjIf3H+gunk+44c/+pH/7ME9e/vtH+hePHz4UHssL9YFrpf5BvNIAqtYqqj8hvN48OCBHHg5/0iispcCxC5dmNOeyZ4U/XJZE0NBwvWvrq7Z2MTUc3LlXlafz7x27ZrG4ssvvxKA9PXv2L755mvNI/p3+3rjyev6EcATQ8Ft7Zucs6tkpuzu3bvu0TA8bK+8/pptbK5p7qifau1I7Wj4/M8++1zXwPsoQRgaLHaBZySbWJs4DwA540Dc9IO33uoqQiIZHGtYqBP6jOf/TETbf29/BPoj8Bc/AgBPBREERDn6+R2aM543bXZ+XkHID77/fWvWj+zLLz9TxnJ+flZyMmSwbAQwZdRCsLDfvnUttWRwoEJwzIbPfxGIuGlLR8whm3BkLaOuLTLzLP7qnbW1lTLW1Dd6Y3oCOQJpB3JbcgWlRyCbaT51MMcUBWkRxyWjyeaqIAX322Rhz+djgoBsCRdcAhA2D3pf0qaAc0PqyAY9PTNnj548kTnL2Pi41+PV2EieydCAljNjY8NGDSQMMUELzCWusxwTd9mQIwVjw+dHtp2fqd6FPmjUs3S8vrE386vgU/bxSIvNFpF5neD8d17X+fjRQ7t65aoHnMUkC6XR9+CggiOvkaukYDrAnE9Tql7yybmyGwx2JZPDCsyDTSxVSjoHgpHI1rJxspkDPPgK0GXcuO+8h7/n54ybnFxHR3UMB6iwHB58RXDbre1K7SfEODa81pXjYfrg9ZE1Bd4uoyp2ey1GcOmGTOEE7GPCZ3iQ61IuBzXOCCMzPT7CERmA5PMHZnVvf6fb8oJ5REDLZ3NveTHmUcOp+51qkaLmM+qgvN5o2laWl2xudk6mHF5D6YkR1XYlwydnyp0J5dgAEtgRjoVUDpDCe3hGSJ5QU7y1vaXaP4JbnhGXEQ7o/su4BFa5Q50wvfOQd7fEpBHkMu9qqX8pn6tnNEml3QCpZO3mqT7v/DnWh6WuI3OwDgSjjA3jxvVwTxycANoObHhkTKzn0XHTfvfBh3ZunrlLAgBwnjfY72znrOdjPCvBPPYCGdXOJUl0gKFgMuIr9wbGE7YkWMCQTPeymfH+qBmMJEUvAA5GyjruuukSwCnb2Fi3q9dwn25qDsEIjeOs3Ug9EgsFMSSMMSoOAd5WMt/KZW1ooKB6cua8AI1ewYDBMJEEOFaQD9M6OTlhF+Q66r1EvR0MsmOXd3prFW/jEtfVC+BD+YERGtJDWqnQxxOQQI0n6w5JJmrjuf+shYUSCRCvDecr4xT3pnesg3mMse0d1wDwwToHAA1wEUkbr0+m1m9A816tflCB0HcxKSc4lqSS+/tST7A+kGgLMMe8D8mvlBwqYxhyuTr9iVPrDNarcKYO4KzzItmQ1gYSNNQms2/QMgnZP88S9wpgilkUSTdKQnjmHj9+onkQiS8+n2d8dtINcfg7Z7G9zQo/C7UF15DNMrYutcVRlWtx0H1gFy9e8rVAoLMt5rxc5u+rVqpUBBQpHSFRwP4Li7y9uWO3bt7Q8zsyOigDHBhAxoDSjmaDJETOijiXD+NSX7enTxft5s1b+myUHczfW7de0vkuPV20H7/9fbt3757mQshceSYA/XzPsb3v6KiujzXj/oMH9lfvvWeffurSVG835SKXfNbnL8cnRgiZO2tdJNpwtT5/4ZLWwGDbg/kOVUgkEQC3V65c1drz5Zdfajx5D2Nw6fJFgVzKVRr1Y8t02mKXMRsixkHqzLjw4jo4l4uXL9m9e9+qhRYvnOQBqZzvo0ePBUZZ11VuU/IyF+5vrCNR48zPBHjrdRseHOzGiL3PS+9zpYRuOk53TfqLjyz7J9gfgf4I9EfgXxgBAc/klkbWmxpHgOfVa0htZ+Vq+8MffN9azbp9/PFH9tprr1q9fqSaH4KTk0ZTUh5iH1gWzHUIAAAcSE8iiGNDQkqIPDdkowTgLNZsSCzKbBhqUJ8WWgXYxbIAQJi4ENwDZDheZPH5m10kt9ZWAIEFnaQ6lYrkpwqyWqf6bKSGsKMeqHjvruglJqax0VCwglwY9oH6k9W1dW32K6vr9vjJE8mOqJth49/d21cQwufgojo0SICUN3LaMFDFQslO6ic2MUl7l5odN44FuvhcNik3fnHJFV9DTkbmOFg8xiaYXmdAvMdku5OxR4uLqtGhrogepKvPntn5c+e9lhJjIGqf6I0I+E69HUPKxnsiCBMw8JNQ7afAmDZIAB4NwIeVZOBzkY8R3HJeLjv2tgocPzbXaIMQjBL3IBhQz9x7rSubum/EHTm8YmjizdiRhHpSguuj9YyH4l576a6uRTtttu3Jk0V97s2bN9TiBoAEIGVj58XnKpmQJMsR0EQdJveaz8PUiXvDMTl+nJcH0hkZGREUct7BuvE75mEYXsV95HoBuxFkhDycecxnEBBy7dxX/jbqIiUBzGQ0n5kfzImQJgI6FNikBvLMe8aZ2kU+i2AJ1oKA+OLFhcSe0X8S9qxk5YoDGhhPMAo/762jJdikRoxeeFwXzx5sJkwcz8uzZyuSc+7v7OqaCdgYDwJmWIZeeSjPNhl9uTXncHYtaH2A0RwYHLaTZtsOqw37/Ks7krJxbvwO1jMYz8j8M4a9QKUXeHrzCW9P0ftfBGix7DGXUTaEEYrmUq/bas/3L/78RcCL5Ju6O5gnX5eQ3Xo9op9bcnSmt2Dt2L68c0eSQxJ0zjK663S4sKLGOK0fWuP4SM6djGU8U5wLax33WKAt2xZjg5Oo9/tzZYcnafzfvphoBP4EeMa48AwocM/A5GLYUrROFhlo0dbXt6S8YKyYKNSqM6f4L2SL/rwkt9ke5Urcg2BB417Fs89nst6H3LJ7f16oY4ufA+Qwdrl29ZrmXNTzaX6m8eYeSHFhOL+WlAxj3vKzeIZiT5GSISXAAuTyO86L55KvPF+8hz0Edo+1jzZT3C/UBLv7PK8kclzBw9jPzc7oWRcwFfh0OTO9Jel56Qm3kp02Wl0TOT6L94QqgnNjLbpy5bJdv76QatTrShLFPgqDiZkfawZ13rjQTkxO2srKql27dsOeLD51OWqxZPli3s6fP2c/+9nPNOdeunVLKohXX3vJFp880lh54gKTcn9+UNDEfGe/omVImKttb+1qjWTubmys2Q9++KbYyajJ5B7DwnI/GHfWeEzTnq2u63vGAEbylVdesbt3v7VXXnm52zIF/wdapwkMpr2Ea2TNZk8Pyey39+7hlqfxZ+0MgMZYct95se7w/t/97n31DOUFQCZBxPl9+OHvlZjDu4FEGw9Lu9mUkZPvzdQSoxgqKJGNiy5qjzfefEMOwuHafVQ7VhzA/UNqyzUyRwGeA2XKWZ4HnrEXcH38W+ouMmcpcRbjHonV3oRRH3j2Q/j+CPRH4P83I/DgH72PJxQmdVcBPJHa4mq7vLRiP/rRD9VA+5e//Lk2C4Dn5taGCusxJUCuStCKvGt4iL6AbgABaCBLvX/g/Q9D2iIGLGXoVZOkPnHUQHlgwwLsrFTe8klqy9rMgo2UiX5oZCo9I15x6S7ui82GmIAGsqiUscbxVAwaARRyov09nSuf4zIel3uK2VT7E9oZOMiRS+HAgN1/8NBmZuZsZdX7fi0sXFJwgQT43oMHdvvWSwJ9uEx2Ok0FzkiJcT5EMri2umZT09PWbJ3q2ME8cM4BfmKTcaOYIdXbAbgIfhg373HpjCibG9ddOz6xnb09Bd7n5+cEDOhZBsDmmlsCBTQgb8pens8FbITJEuMBUOMecJ3jo+5i6W1wkpy31XI2cXxcgVfYwnvAmlHgwaYf2We+kvGO+jiCEV46n+Q+GeCM6+LYzuq5rJDNmhopAhD2ZBi8qPshsATsw9Jtbe16rd3AsDZxgkWYm93dbZuYxLwqLxdXAkh+D0gLWW9vHaoHrw4UmG84OSI9k7mrXDL9UZdxS9brJAlg4l5wf5CWcQ29dW8cr7f+yI/vjekZG86pTJ+4xolaBBAAAeKRrPF7/k0AJdOeZJqlxMyg1+3pPlbKeuZCuotclucVCS0AnjnDmDhDLs2kg60O4LOgz6UPLOeC9JNAlms4lUHYmIK7u7QiWFhwJhQTL3prFrxej9pAWNSQ1zl74oxS3Hf+jueTecv8vH7tspijdjtrX3z1jR3UjlVbRpN5jIWQ4oa5UCRFAnj2sgddMPiCq20kcXrZAzFz+bzk8ZHseRFc9gLRXha0d6GPn0eCiJrHpaUVe/WVV5MKY1xvDxZ6ZXXV1jY3Na+67Z0qZY2xM3x89SQXdZR7yNaTeY3mEu9L9eWS8A0N2rlzM3KuJWDFREgALzXx9Hvr/3n54PPAMwLaWF997WHNa6qdSjZf0tfNzW0BT4E51iwxcxmxa6zBrBWRvOH7qL90YxZfe+I+BNB1UOXznjnBPIk1I9bDXsb6DFB0BDxZ04Lp5Jll/dNcPT3VMwVIxryHeR4JTNY1nkHGjs9gLVDv0q6M9UTrT9SiRiKO50nGWMMjqqkMIyDWS4ztkGXCwLKHkSQTi1YoqG6Qe8rQyywMbwNMo05OtW+RjC3ky/IKgEUW4FUJBQ7QXnIgto69ZHLYJsZRaSD5d7MkrhV1zq1bt/XM8fzCcLIecj57e4d25+u7Ghvkv7D87H8729syXMPEjYe/WttXGyLmHnsJzDsGQjDCKEp03FLRxsZdxs+z6yqMppxe6a17WN2z1994WXsHv+fFVwepR5Ko8zv2SZn35fOaTyQcWONgI5GmOpvtAHigWOiadHEP2Gu5DzCQ3DPuMX+/xnwoljzJnAyiOD/GhK8kbvhb9nkSfuxHAF5AJOsmc+Tut9/oPHxNdelxqVSRodL62oaAJ/OG1lQk2R88uG83bt60nT3At7OtKJ+Gh7305OHDR121zRSu/3nileeBZ6wljGk8i9GWKZ6TWId6k24vgk5/svuv/gj0R6A/At/RERDwRHokp4e87amP58/t+o1bqY/niv3whz8wXPd///sPlCm8cuWSVTEnQG7UaktuQpCuTP5JXUEYGzobAxtGSB3Z5Aj++DoyBgPV1EbCi00laoQIFoI9o+8ZvTNZfHlvOB+yUQXryc/YxAjgkB9WDw5lpFBXzZEHSkostju2teP1QmTEb9y4Ybu7O2ImJ8YnurVfBFmn7VOdg2p7sjlt/sWyy76o/UDmybUcq6VDVkE4/U3rjapMiWhrQhZ3f3dfLqBlaoAw8UlOlgFUegMzrolsMT3CuF42XTZTNiFkqzKCSNlSApv1zW3Jo5Hazk5P2+PHD7VZ4mzKZk6fRTdLcTc/Aj829HAafXHKes8/NzHh+FX6ltZqCnZwTsQZFDkntaCdlmf61Qs03eNwd43AlOwx5xPsBNcU2Ww+W4ZFBDWqS/Q6rK3NTQVEgHjMocTm0OA+MbEEv4fVI9ve3rVyadBWnxEklNL4DMpNeXp60k5bDckDmYtcL+cRxj/RkoN5w7iMjuL86kATqRUtWdjaOW4+X1KAwfEyGXqAWGIX3d2SoJfz5tghD+R7PjNY0ZDdMk4kFhinw2pVDrxb2zQq91pI5jcZeb5yjrCMOIoODZQ0LgsLC101QDwHzA85m2azAs30sbty9YrYEk8IuKyQ+ypWDDCfxbyqLDMS6pz5PQknANPk1JStwXJiFNbuKECk4bue0bFR297Ztsk0vzDGgEGJ5EmwW3wugXIklfi59+ajjnFIhlz0t/zZz39jM/PnBKYBnshsqTkEeOYzLoE+Uz88H8R1wWFytX0xYOs9lzDDAsCQ9Aqm7F9iPF8Eni9+z/UdN5AvuyRxoDIktoTgv1Y7llnLH//4mdajYj6jthXDI0Pe83VoUFJMN3vi+pz5bLaykkaybmpdOUbqfSTGSmZsZjam9iY41rqpUQamBmY+JU40BiG7FQH6p8Az1ptgPAH6PCetTtayBZyiSSRs6POD8aSvKvMHR29eARo5BnOVNYb1N9bw+IzeREEkEXpZacaDZyjq+qMWrnddYn+hpv7cvNcNsh4xLhzbJc0n+jo/P6e6PYL9qBMF6AlYpcQYnxdyTCV+ymXN0Uhc8j1jzfs5Ru2ornkaztD87f7uts6B8zk43LOR4WHvm3zS8NNOclupRiyjGky8BQB0I6P4CWyKVSO5xiuSEpyD1/891RwtF3M2OeElKZsbW54UVeIuYxcuLOi8cdnd2tm2mdk5zTtYz3Yna2ur65KFLj9bsjfffEPs5MzUrHp/Xr162U6adbt/767mlhx/qfM2elYeq38vyQ+kwzhNI4FnLnAfSPTRF5T+nqtrz+zHP35LslPOizkR84HxIxnnCRYUNz7urMVcOzWon332mdYt1l/eh/P7FG1ZEkCNco1IOnEvOSbJMfZQJb5S0iMSFt6X1p8N3s/6zRr68ccfK4lHnS1rM2sW8QtrJ+eCSRK166zz9XrT9veQFq/ob5n3N25etZWVZZWrPHz82JO04+P2bOWZEtIC5XWSGF6HS6nN7DRtpJ5fs6QiekEdUExmY/HMxNd4TiKBw9yNl47xHY03+6fdH4H+CPRHwO4n4ElrEZiIvf2q/fwXv7QbN2878Fx+Zu+8/WOrHe7b55/90a5fv2Zzc8iKkJRh+LOqNioAFdjNY9mQewBFZhgggLufMrmdtgrykWzlCxltOtGGgU1EPQszma6kiuO3ZVbjQIBeWSHhJDAmeAsTgsj0tzotMTJsAMc0gSZTn/raBZCUwYbs8juq4QnXR8940+AerJlR7cxRrW5z5+ZtSYYbHWXAOS/OhUwqm9HTxSW7feumGJu+z8HoAAAgAElEQVT/l7336pLsPq49I72rysryrr3vBggQICG6qyuO5kkz8zov90vNXGnNfAq9zJVEgCAp0UuACMK392W6vDeZlW7Wb8eJrOwmeK/WmpfptTJJrKrOyjznf/42dsSOHXiYux3yO6nlh0Ish+qGPN+qj5ijVqFHPcIwC6OMPlItzpoLKvAMGHUBNsOg4idgcKhak0Gzv7enCCGR5u2tLZuenlJ/14+P9DdETgSCmi2jhAORVC/T4DlGHGOMDQ8u6hXF7hFDOjiQ0YFRg/efHC88vER0U11yA10oRwbZLmIVLjDDvYKyHM/GUuOAjhcHKf0AEON+M3PzorXxPTzSGAL0oeaZKIREBzqq7Ul7trYQuqnY+hqOBERFmopmYQwSkSyWiGQ6TREjIXKQMBpD+MSjM0QePGKLxxuBHa5PHVWiDS3KJJAznEKExTzKeAzFalyREMScovxKRGmg2/FMGFERxQ2Qg8ODzxPhIFeMHCgZx11XaOa6bnyOyyOP84Ri5PxUjtqwA3TEh+hbnoV56EBvx3al6Dkr0R+P7DT1N8bIQY5TPonEAzypWct82tjcVvSFfqBuaE2F3DFml+zyxYtJrnNKThoJUEGJ77QV8XaDvdRb9/yb9z1iMPISDblUgt1Qsb39I/vt7z+yy1evyzAvQ1EvZKnmYDlUP9unRlrQbL8p4vmqqm2wCMLJwXxzx5qJRUDeVkTFFAkWWnMKd4S3oeOfWnmel90PUtm/iGuxNnDEYLRvb+/azvaubW/tqN+YN7WRYbt+hWixgxnP3UOojCjSoX6iFtuC5piBtumOjX6mg0fRvDwPUSizlkrS0FyuFfue53jyDJ7TmTBvX6LaBrWX52e/xhFAX0MjP260LJNnHEYUxa1TZ7BWU21FKO+0iz6KKCPt4XfPV3SBlVdfAeACDPQb3uF4Y15GhDScKf2RZdqMk4T8xWDDiI6epAlwT9Y058Fx3XOZWZ+82Nej1m1EOYPtIRZMAlBoJ+suoore1wXrWEZCWKw9KVI36ra48FyOA9YEjj6o0UPU/2yeaG9nCFhHYnjIkZdV1FpAlP02Q1rBqbCe+oZ61tTvZF61O6KF4jxkT4cyS2SbvmEPpA+npqaVU8y6HZ2c0ljduX1P75802zY7O6e62YdQZc/OWbNRV3oI+z9K4KpChGjc+qraRo41zkuPkCMkBTuF0mLbcjLTvwAryoowR9OprB0dH9i583MSysHBqgg4jtPtbbXr2vXryi3FGYNdgbOAvQ8nG4I/iPawX3N+EA0moj1UKtn42Ljm1bNnT9XnCI8F0wlH8dr6mkT1lJuvfiPif1rvOmjOpM+guwDjZ2t7Rw49WCByQnA2p1PKl2b9zs5McFCrrc2TjvL7l5dXdK5wnsOcwebZ3d9TKgJMJ3QSHP6llPLBe9g6U5OTAp5jtVMncYBJ7k27vZ/dIfhNEc9wxMQ8719Xp0yPgfE66IFBDwx64DXtgfs/9RxPScukMiqY/ZP3P7Bbb75pExNTym98+623rNms2xeffWaXLl6w6ckJy2bTXgNzfVPCPsAs8sugOHJgYERz6CuyU4Z+W1QuJREVqGIvlhYUPQ0PM4YEhxAHJt8HxADyugiSyPtPrkvaVlfXFGHFaKN8QaGYk7EFHYxydBykGHh4cQFibOLhNRRwo06cCrh7vTS/74GNULi61ZSBimcWMDJcRRAoZ7lcwZ49X9Jzcgg/ffrE3rx1U32AuQXA5trQfPFgq6h9YvAqErW13fPSYgzx4jDFMMfA4X6AYfoilFkjry9oOf1GGfci1wfQjyFNP2P40x/uZfUoM4dUiGUQVcRwiUhyf05h0GA5DDEvPffJ6V/7+0QYjq1YoI4pzgKKhSPQ4xSpoALzDBh/QYFzAOtUYgwQPM48b1B96QPGxZ83ZRUBAj/KaQfP4e1xZECfMrbk02LUkzt7fEzZkXyvTARAU1TQIiUGPOeNiIzyREvkJDvdO+pehmEKoBbFOqHCkivp6sIY1IjAdJyGinpvbcSODg9Vq01GDPeTeI7nkp6ItkguMeDZo6WMD1Qu+mB9fc1KhaIMUKILGI3cB48612atUJeWezL/uIeD+nFbWlySkqkiRQ1ykpwaS3sAn6jQPl98LkENgA396dQydzDwWdYNxhbzK0rhYDDTlzh4mLmFYlFrg9qDn336R3v3nXf0eUVIj49tamJSar8IjjCmDma9zi7rntxu5gbRDe4d6pU4S7TOUMV89Ng2t4juT6l/cGZgk+WzXm8UsN8zspJ8wogW9EcgtdaEGU9zPPtBUABGBMKeP19UZAyao4M2z4f09eoVZEVTTVIkow0ABtW3p/+gp2N8EzE+PNLnHz98YGurqy7gVCxI9ffSJYRTcpZKJ2A+5RRcqPa0aWd7S+PAvxF10fW7PocAHDgvAgC586Yjxx7Og2h3PDP9FXscbYb+Kcp8TwE78pWdHh9AUGrPRRw8bZW2OWw0bag2bitrGxK3mhgfsxRrMSmtC0WU9cr+E86WGAvaElR29uEA60GLjXvG+wKhAmGn4kd8JpxvIQaGUR9niZwi0PITejyfRanYS3U5/Z2+CMo3c5V9NiLckVceBj1/j1IvQXMNCmSkerAPktdHlIzopuqwtgCOvjP5npUSkIsoXETpVbtVqt04JBFjagksidoMcG75PsfnlX8umm3Hvr59x9K5kh0dNezGjetyRHUofUSJnEpZ64v6lziYisM1+/SLLwV41tfW7d3vvKvakA8e3BdzhlqSUs9GwAoleGoxI5SUMGoOj2ATZWy46rRe9iz6jDMUIDw0XE4A/LDq+hby6AuQI45mgvdBOFHpCxxTdA77LeCR6OzS8opAMUAP2ix2AOAz2E+e57ovwLa8tKR6mtD8uY+fNZ7PK8o87AA5yd2Bg9qy+gbHYb4oJXIiv+Oj43Z0hGjUhFYBaQ3bu7s6O3AIAEbJZ4U6ffHsnI2oFBIpJl3t2ZRKe/TwkZ2/cN6Gh8gFLStijWow+b7U9+Q/ouK08es7X2tuzM7N2FCpaJW8i4W5wy/J10howbFu6btgpgR9Nxwi4diJiK/viaeCa4OI52tqcA+aPeiBQQ+Y3f/wbxNVW8yUtG3vHthP3n/fbr3xLZWlWH6xolIKzZNj++KzT+3SxYs2PTUhaimH8toGwHNUXkgOru2tzR6YxDgBSGIgsLECQNhIOcDPzLk4Bv8OcAh9CAOCTRejAMO4UC5JRAcFubW1TRW2diU8l/s3cg2N4thDdpDUlOR7KOYF6ArvujyOcvcmxmUiZ7++sSnBhv2D/V6Uj6gjUY2R2phKppCnQqFwIojcd3Z6QqqeqOEBZINu6AaLq1aGkUd7Qk1T0dckghKHUhhUgCTVM5ubE1hyWpDXFQzDLWirAE+ELThViZq4KqODLQ4pB1mIhWSseQL49shAv+hNHIjch7a4AeufDaObMUVOHu9vAGbu0Wp7LbzI6wlgHAAHoEL/Y0hHbpUftJ7fEn3jAkApGeEYXYB/AKRTz7zgu9rV9QgL9O5UKmvZTN6WlpYFvHEceNTScxlz+aycGkGl4zmDXixaV0K/pS9opyv0uhiR/juGsl0VXQvPtoRgUFFMHDTbWxseRcx4kXAoqBhsGiNUKhMQiwEI9VEUMNXMS2iWSa3OnT2vScr3QtEXChjjH9FhfjI/qd0npwF5tigB171UBtFcHB9SWD44sIOjQ60hXpEjxT1i/vE+EUv6C5ovoI9+woACeAKEeU6iebABlhcWVAw++o2+jFwrxh6AQBR4dfWF2sDYQruk3eFkOaV2s1IRYGnZ7bt3ZAQS0eAFYEM/CmEuRbiJIybzJObdnwOeOFQcM55Sc2NvjznO+BHJm5mdkbFHnN9ZCS+DTl1H0T2P/ujSgFRRf5OrZnK2vXdkX331tSJd/BnH17Url5QvhoGPsQ9rgjy/WN+Mn+drdxXl6a97Gu2l3+hHxo65GOUkPJ+9qChz/7PG7wEAfH/xJlOPlz6LiKIb7i4oxov5U0FwiihpKmuHJy0rV8dsaXlV958cH7N0p22ZJNpJPiFtwhHCnO5fzzwj7VaeZ9Yj7GE8vxoxjmcN4BnPEO2KcyDGnX2ROeeAyB2JkT/N33i+oGzSv/Sz6OyJzgDt0pohKtenMso+gIMz+tsFgPIJRdSjzOG8Y65HmgJrhuf0CJYD25O6U20DIMUzxX7Y7/iJOck1og/5Gf20uLxs+0ewGfYF0IjawQbhrOEzUO6p28oeubq1YxucBfVj5WKfO3dGEcCVF8s2PjqqKCMR7VHE7xRxdSCEiFSLCGuna4tLy1oF7PGAUtJUcDLt7u3Y3PxcUjvYQdZIdcwePnxso6NVe/PWFeWPRoSO6zqlviOACZUVKj8RfdY5Y8UYcDYDOnGW0cdSnT9pKLdVDsZ2W3s7Dmb+hoDPxx//u33nO9+xX/7yV7abiN1BnR2fGLV0sjA5PxCGA3iOjY7bzHRNOeOWziolhjWNwu7a+oadtFoqHySn72jVakMlsZfYrylZxNgAkJlbOFSZF2fOnlFdcBSEEa2HBYWaP/vu1vamWDEXLpyzsZFhK+lM9b06Xv37mY87TiAEAN3Z23NY9Jxuvp/FPIyz01lKg9egBwY9MOiB17QHXgaeGdve3bd/+slP7I03AZ7T2lzfffcdazSO7MvPP7NLFy7YzNSkDjM8+HgOh6ojoqDgVSQCqALTGCA5xBgaMoRFv93fTxRGh0QXY/PkoI78hci9oyv5PF5Hcv8ODjnMutY8aet+UGiWlpeUmwcFBu8sHmeoULwAOqJC9gEdUZUQcpDojtNMFZYys7U17lORCBI/oaFhkBzVDyW+cu/+I7tx85bqt0GbJRJw9syctVsnNoVoT190Mw6ROCx4JiI/AMPwZoZREt7+AKAc1C7K4jUioCLxb9pKZCmKasvgUISFnKas8lTxtjqtzEUr8NADPLkHwjEANL7D4U/fkqNEhM2jKX2Fy0UFdOMk2gfAJc+JlwvVOFUojFj1ay4nWittxDhFDTgMs34QzufCQ+65MR61G6q4kAWPztxS5CfvRiTPwVAR4UVJsNns2FvfeltRXyLgzA1EIEZHR+TBJhLNd7ge7aGPXL3Qje2IeDpQcisdQEsNRNpHhBfhLAxg6GOqiaj5k3LaMhHCI0BxWvNB4hjkxqZSmq+7h0cSGsH7T+6tIhrNE3v06KHaOQyFq1jQ2sBApk1OGXflXwwW0WFzOacyJ44bUaEleMT1MNJS7oRJStUQoSAvNwRTGCd+j/FlHJyCfiRwhPgIa9iNG0oqUWKFf5uEsADOS88X7Pvf/74MRQFUldRxAamekV8qKkeTLwKo+Fs4JejzyFFkcAkWEH3/9LPPrFAEECMKlbcykZY0hjxGFYrKTqcMsNnvsOg35l6l2oYBH9txz7mSzQl4Ts943hYrX4JdSaQzIqea4yEKq/kOJXFDObBEwfX8lrLD44YMUpwPFy+cF9NjuFI2KgIJJKS8jAz7oOdOp3tsA+4Razkibadr7TQqj/HLvsHfvMwPhrHT1eO5Yp0GuA2AI5p68rn42+k6PwWeRJolgQvwbLQsX67a4vKKDG+AZwZBIfKDYUIkeWYRSYwUAMa6P3pYzBd6tUIjkhORxJfGR3nHp04D9gM+zz5Ffp1H6DOibdPXoQDO++GwiX2dOcHfmZOvUm1fjXhG1DTyo2OOhdAN1+b5IxIZ5xH3ctopUS4/t6IPEOhRORX2XJXs8vFXSZVOV+ud96G6hv+Cz9MvONt4zkilYL/+8vZ9ReaIigLUFI1TVLkuOmq+mNf+9NXtO3IqkZpAviL3oIwYEXVyi4NBAqgjn9BVaWH2pCyTIxXAHUSk2uDAg+aNGjzAc3tn2y5dvqi/q6xXZdh2d/ZteBjK6olNTdbs8aNHYsLATtKYyHlVV01kIrWA56mpOc19npFrca4B6q5fv65n9vVM/3mUnnFEDZe9CWAIfRYQyl74L7/8lY1PTwvskVJy+fJFaybpGeyHlC4jJebK5as2MU5e/75yynk++hDgnS+W7JNPP5Xji71+uFK0uekpMZpgy0D71TOfnNjDBw9Epz5z9qy1mjj4cnbnzl1P8RiqWq2GrkNdfYVzFBXgoXLRhgoZAfjYw+KsjL1LFX2J+HfbTthNAKrmos6SU8ZH7M/6Tih8v6b25qDZgx4Y9MCgB+zeT/9rV5ECzNh0VlTbf/jHf7Q3vvWWgOfzhSX7znfetZOTY/vylYgnh9EBtQ7LFVtafqED9dzcnJdgqNV6qnNhQHBgB5AoFXO9CBMHeni7OawxcHlx4EDvoX0ADIRf3nvvLxJRlx0Z6AAigRlckOYe11AuDCOs3/sOLVL12Yg6YmhLIIZaY8MOepSXx2FIjcxntr2DNH3Rmq2OcsR4IZd+8fxZI18tTx1SKJUBZhMQGgYJ70fdxjCyIvIQhmDQ5Oif8HpGTTeuA9UsqJEydrNezFseauVX7vREU1Q+JaF4Bfji8I8C9pGTGZ58DlgMAqfI0gWnERGBshQ5sJ6H6NdFsMnrSgbgDKOCawKiAnR72RcXFOIZ4zkZowAjfJ55JEGjxolUdqm9yt+5L4Cb5ziuH8nwR2gDxcHZmXn1S7fr7YVmzOcwmIaHK/qdVwgcYZxFtCSMgVDZxJjjWrSPyCvtI8eR8eA5oV7tJv3kIlpp5T5x37WVVRmV9Pvuzo4rTFYQcyLK2RJ/EkMLqi3rQnUwW20B2FLZS9wA9KMPw1nC89M+2oDzg89iwKpEDzm09eOe0ieGCwaxwLEB0JcVdQw6JNfsHxNAMEYM9UMVLaqNejRZY+pRacD44cGhPbx3XwYi1D6owjguUI0MICHQnfWcMJ4BJ1MILvEzcrI9QgXVNC+xrn//5A82Pj6lvzP3SkSlDAVVKeTIQOzPcYrIXYCE3tbdJy70Tdv5SxHPRY+yvAw8//RbbSl8p21hYVGlelgzMDpop0BMQlu+efOGxgjmA+OBGBZGMOD5yePH2v/YGwGeEXGLtfD06VP1p8rSyHD2yKTq7xYK6mfGhLnDM4TCNjHjAJ7xbFwTEMVcZ39QRHp9VZRfj7Z77eLou1cjnoKVini2LVOo2MLikgA3TjWAZ46QJxTdRNCF6yiymUQHaSf3Zt5x/zNz8z1gHWyN2Itjz9P8SUSR3JHlgj78pKzS3CwlujyKGhTcmMfhyIrvBWjn3/RF0Gcj0tsfcY52iCGw7+wZvsPPoJ4zzvEKhwHXjDxxOScSp5nW3QlOVq9HGY41d/7V9bloEwAT0Z6IYsVzBIANKjBOl2bb7NmzBUUKea63vv1t7c86y7pdOYLIBR2tVeVwfeedd8QY2d3Z1lkgHe5OW3sSzkj0DnA2Ma6i6lPHulSSVkDkpFJuCAccn+NZ9w727PqNa6LUw/x4/OSZ5bIFGxkZU03v//Jf/nfV+sRREOcU/UjfXrt2TXOC+6yvERVtC8Axr/nb7du3tRZxKrD3Qk2vDpV74lCcWQBhrkHqAJRqqaW3Wra4sqrcV/b4M/OzSSrDvu1s79jnn31m7777HfVbt9O0SrkgrQZEBdm7Obuu3bhpv/zVr1UGDvrDvdt3BBhZj4xJRLSZd6wrzlpFnvd27NbNa9IAePrkmfblra1dlVn5/IvPtQ+y744MV6yYQWANoA9jxwFj7MExH7Ff2p1Wby+NqGfMa7eBkhzoFqkyPis1bwa266AHBj0w6IHXtQfuvP9/yAHLYSfguXtg/89/+2/2ZgI8nz5bsPfe+441m41T4JnkeGJICnCm0sovIw9uvDYiKi2bNUYIgCcMpVAQxChHSa7fcOAzbMj9uQ0CK12KaO/qIBEIaJHDV0yoVkQDfSMWbS6hmAYlK6iTHLRhhFQSCqsMEER06tQuPFA78UAqUpv32ohEPIuliijIqD1icK6vremgP39uXoYm9CcABlSvfrpMeOI5hDlsOcyiHU6tzLxEUYpoL+2JwuN4e8OQ4UDHiIxoA33nwDMjr3DUSQNEBUXXwaWXfXFRpJQ+y7M7qHJKUVAhiSQiux+GGJ5xhBWgsEI9JhIJHTmfK8qQAGhEjm4YznJikMOm+oZD+knbg4ob6o0hRISxJTCcQbgIlVdUMr1kjOcj0h4X3pDXv8M8SeknBb+hPWGc0A8YdVPT5A2XBC64Z/Q9bdnf2xcwjQi7i5W47H0AAowK5i0gERA2mcw7nA6NJAoisZXESw0QDLodhhJRTIqwS4To8MgmxscVBUSlV6AT4RIimOQuSWyGSIbnpTEeUWOQ9wBxjBPeffo3csIUFSVHNOOUYhkyZvboyVObmZ3t1Vrsd3TQz7STeYroFPmbcgIV8l5fsuUGEKFlB+ZeRmFl+YWMrnAa6TPm6yaiQoAacg8jasM9GGc+E4ZofK/dAcCY/e73v7fZuTP+9xw1PHOWMXLeoMJ79JXr9Rtj/YAj9ltRT1+pg9e/F0cfpFIZe764oBxPRQ0S1dxv2rd3j46VIrC1vS2wicHr89BrDTMX8ckwnijX4shCwAV1XqhzzA+iPQK5GaduvhrxDJEpAfek/AgRc/ZQ9jeV3sjlNBd5hqCPAsxjjZ0+m+d0R8SMdtaPD0XLpr0qXZXQkTWPEgopc0IRz27bugjHtLuWKw7bs4Ul3a8feMpRl0SgY58O51qAOe4vKnGfU4q/BRWzHyAG8Ix1xN+CCsuape+YP/R/OOPibIh5ERE02kafhUMpABzti3MlnGL9YDTOpXDyMBbBEIi6v/2gIfKlg7p76gShT33fC/YKY0lOuhgN9brSNJh77M+RAqJoZ+JcYpxjD2UtAjwRrELEDoAOOCRaCfun2e5YiXJg1RE73Nuya1cv22htVHnGAXRh/HiknFIobVteeu5MoaVl5WdzFgPoop20CYCGQ4ryRuSZf/TxR/b9H3xP4yKhtXZX5UaGhiifdmDXrl60Z8+fiokCcJMIm5mu/eabbwi0EQkmgku/84xcK+qx8vyMNXOG9BWcKkRu6UdsC2fnAHRHpDVACsKjx0/ss6++sgsXL4l5Qk4lz4DzBGGjO7fviKHB9wCeRFGJXAI86Y/qSM1WV9ftrbfftjt376mNF85f1DmF0xkacwhQ0T5YWkRn+e7mxppdvnjB3n33XZX4oWYqebmzc/P2hz/8QSVseMbx0aqVcyYWUjjoYg4HQ8FBJTbXaamxmDuxrvudH/ksZ4c7bzXvXleDc9DuQQ8MemDQA0Q8BZIw9LLU3DywDz780C5eumLnz1+wBw8fq5wKNJNP/vCx3bh2TRQsqGR4etc3t2Q4pxDLGRq22lBFhy8GdJTXkLQ5XtZWSwcjqqNR3qF/I+73yHNAbWxs6gABmKBK52U+PH/HvfZucTpo8H8HdSe8+hjP4WXHcKhRA5Mct6ROJRs5JSiIcKH0SsmTFy/wwm5bZbhi1ZFRa5ygNpk2hBgAnhibly+eE/A82KMmmnuII9IYxnIYVZETRTsiShBGYuRs4m2XkajSF6fe0TBm4nmCdufGVkEHEX0N8PTv+eHE5+kXcvXIn4l6ihhWkb+IceIRX5R0a7a5QdQPbz6eeaeazUMpbjdVW5SfXruOezj44BpRB5V7OlXU857CQI6813A0yDBGFj/JTVTNvKGqlBUPjwBZXrKBnDa/Zt3FeLIoBnNQI8Lh9FCi4BhFHPKAFujDAGWiwDyTR1QbigJEJM7zSr2Ej0SpUtHnTr3CoKPNGD9eUoUI87arPaqmZqMXJaZAPOPNWmCuebTCi8cz1wCZivin3QlAZLRSKntdUIX3nM7J3Ob73JO4M/MxHAQYNxHZZv4hKkIpEze3vGQKgbDV9Q1FMQKwhmHNOKA+Sd6V6LaIblE7UnnAeVF5udeLlRU9L89K3dm11bWkiPqYxjnKF0WUiLEBVKPmSG5ZzF/e57/o54h6EdnFeCUn7f6DBzYz60JJoogb9Qylryz2AhGN2A8CUPRHO/ld6+uVOp7xzLH2Yg7yb/LVZ+dmtV8JlGDR99HHY37efvBAhijRC/7zNekq3rqv8omdOsi/yfuGws96ZH5Ah0YkhflF+sGrEU/6Jhxznq/uTjeuFZRar0N4rHnLmgp2Af0TzxQMggD1pwYrQJOcwASk9gkwxYkX0UXKdjA3ATrtVNYsV7TFJafaKo2Ascgk4lRJbrrPd58/USoo1rjmegJA+k/XaHP/mOJe4P3YL5kvzCFAOftZOOjiueRgTKL3oQwee7uAcbJ3xnXCkI+5wt4XZxIRZxckgibqSrgBCFmHfDcot3FPp4B6GZSI+DJ/EcHxHGAfw3A0+PeI5J5o7wFA3b79tb333nv20UcfSSQIBydUWkX9EwE0ABBAlv3m4ePHtrsL64ZauHWxb8iN1T4DIGwc2lhSkoQIe5SN6oHglNO6YeUQ/WR9u4O27uWOcrme0zLOzuEhz9/9/b/93t77i+/KWSn11nzRnj1dsGoVJ1rOLl8+p7EiIkpfSkTt4EBnPNFNNB2ofco9iZjSJv6mUk2J81XOD+W5t6zVrEsvgfmME89F4VwRGuBJ/0F7f/DkqVWGhrzG5/y8nHs4K3EAra68sMuXsRXS2uOY26QBZfNQo9nnMvbVV18JeAJAUQlHM4D+BDzSFtYc12YsmQfYH/QhJOm0dcS6ggq+urYq5zWCY+yv2AfoYoyNVq2UpzaqM7dibfN7OGmC9eQq16e1vcU5SlS1+R59oLxvBKG6Li7k+97gNeiBQQ8MeuA17QFyPJXnJ+CZt529Q/vphx/a+QuXJLiD+uR3v/tdeQ//8O+nwJPAB4c1ypTFMvliWR0yULOw7Niwo54jBis0lqCjEg3C2I9Xv1ESXmA3wsljcyrp3DwGo+e4sDEDVKTKWKooSgDopGZneNfDaOc6oWoqIwcDJckdcgERVEP3pOqnqFo6LXqdaDIInaSzqhuJTD1/Q1qfe104N68IIIc+qqIAxzAe4tAPg5CIXEgZqxkAACAASURBVBjf8ayR18fPMGRCaZbvYRREBIG/038RFcCwcvEeF/AgH4brc4ABxACWnitK/uq6DAIilhxaGAYhXBKGFm1yMY5Dq42M6jOAJAHTFuJA0HG9xMb+/q4ijagU8jmM63AecB/aFiISPFsYg7SdNnOoA1bCoMfjjHHBUToxPqHc3VzOc2OoM4fRA3AeqVVl+COURDmOzY1tfQdDAoMCUCwlXBl/nuNKn9AeriURnpMTRUcxFukjRRjSXscwQDt9E4aXYE1iGBM1ljIlEe62K4wyX4iEushiWgYOsxrKlYSvQOddSvCULZtxowGQCAVScvopxaIEosm14j2+wvUrFK5P6LA4QxgPCRCh3NympAFrDIMlqd1IaZeDQ4lg4bWPtcc6xDDEUGLtMIYI4sCeZH6RRyY6bEJRhOIaYlBQ0HEGqDbs2JiMTJVRSdY3/cgY0+e0j/bHGvdcWS/pwrxwwAHLIGWff/mVxD4w0jBKVUsQIy8NJZU+c/XYACn9YCX2jFeBZ4CT/mhBgBGfgxnNS81XRSsdbGDkA3flMMnl1Be/+u1vBQowaH1wxTR1QaLob/McZ65LRIvIEqrWMd+Y1/Q1BverEU/aFTUmoyamAFuSK6l8+IMDXZ++j3VEH4sW26fgG8DrVZBHFPNV4NnfdwE8qTP6EvDMFns5nt8EPLlGsAOCxdAP8PSs/wOzuBdFTEq/RBSS5+SagH4XSzuNIMZ3/nvAM/o5ovu96KNYBZ6GEWCS/TpKwQQDIvYq2sBnQxkcwBMpHIwNY8y4BUBlUpw03QHoQNTvF464cMLBxBDFteiR1V7ebuKQjM+rrAfATI7DYznDYBTxH/sDYAln1dz8vNX3d0Wv5Z7nzp+T40pOrONjOaFCDVVlXmC4tFpymJIuQCoDrAlo4tFu+ixUZOsnx1LWZg8mzWFsfNL2dg/lmPLiOl4XeqRaVX+MjY9rHeBogYkBPZZ2lQolUYOJ+MqxpwjmvtYF545HemGzNK02MqK1GKritJv9MPYJHH1be/tS28eRxTWuX70mvQW0DtgXERzytNGuFMTdPvC8dfqGvmPPYV/lPNDKTiN++FwOZ9Y+bCLaFPR3nmVjbVXnP7mzCB0pVQEqbDYrATio0ZSyIY1ouEyt5FPnq9sCSfWAnggam4mfC/3ONWeSQNt2qq5AP86fxKGjNf+a2puDZg96YNADgx6wBz/7uwR4ssnmbGfvwD78+c/tzNlzNj9/zp4+e6aIJ1GIP3z8b3Y9iXgm4rC29GJF0UCk9qGadZsNbYra2PNeV5ID+ey5c7by4oXy4URLhT6Z1IILwzI833gPHaSMW7vZEU2pWMwLkKAMiuFNLt1ItSbBIZVsGSL/yoFnUOIwDCIa16M3MeZs3El0kEMO+hKy7xgDeEYfPnykg3h6Zkr5NBubu70C4Pfv3ROtqFQgwluxxvGRDqP+UiJhFHNtDkbagUeYtuA55YVBgRHE33jRXwHigl7L4RzgLiIjXIODCYOUMBeHI4YAVOGIQHH4ef5iRocp0QNyIIPKRvv6I5Lc39vi9e846L2ciwMyDEEMAYAg7cFoxoiI6Cn9jSHHZ6P2aD/FiL5/1UgNA9L7iGgX45sTaCOP1POQTk7LECByks261z9XtKXFZQEZjDQOaYHTkWG1uVodklAU92VO8WwBxMI4DAPUAeHLEU8pdiYGQeQ8am6gqtmmFh4qmW5cbu/sqr+ISkLT9hxA+pei8i6gxfegktIenBSITvCc2BGYbxgUgH6VKeii7EpUIiPnA3VFM7lMIpbllFocHpRVcMOESAt0066trW/Zcf1EoD6iQ4wLfYzjgnFkHh4f7luOKBclHHJ5tZ08W+Y6pSO8zxh/QCDRV48c4zBgjtKuWGdaawWMcVe4jVzZoEryOeYq64A+LA+N2Ac//VBGM84egBmCJoxDFtDJnCYK8A3AM9ZV/7b9TRHPfoB16tSi5rDnvnIXlR0hmt5y4Z7tnR3lmyEkdenSBY/goKgtES2PLfN/xZhhFJBvm5Rtor8wzqHaMR4uirJh586dlwMkIh7BcvAIzn4v+uZb0qkAUTig+JzyeQH3+t2BZ3y+32HX78Tz+jKdb4x4BlAN4FnIpR14QoEm4pktqPwFz/Aq8CQfTiK/f4ZyG+1yKeCXX+EE6Hci4MTpd0wF/T8YHMEGCbZHf8QzhIb6I57ckesz3yNaFfej/4K6yzzAkRLf5Xlif41Ws0/jaOHefJbxZV9g/hMtffPNN3uMDXL9jo5ZHxsqRUQUMSJ6nJ+cD5Ti4NyASRJiMjitANjsCUQ3GXeEvwBUgCSifuwnvA+4of1bm1sCRqxTmENH+/uas7XRUa1P6jorZx5mQ8WdsjBF6Dv6lfYfHR2o3jZnD3AIVW6cjJHiUa3W5KRpNBs6A9k7cWiic8B5S449Sru5fFr9QntY95wz7Af0P21+8OCB71udbk9gjz4NpeZIEWGM6JexWlUsF3cQUNfWnaf0AY45QCrnPuVU7t1/KLC7u7Nrb9y8JVC3tgrld9Y6XdSC2UcAf6QRNHt0fJxk7jjxPF05qrM50W65Dw4jUgs4j7FnVGJN9Zr3dOZMTU5JVwJRw42tDbcvSmXb3T2wlVUi9dNWKVFSCSEjr7MLTZo93p1iDj41V/lfKnGW9pxaKA67gBxthxUj1kyznpSB8hJEA+A5MN4HPTDogde2BwCebGQqX0CZgN0D+/kvfmFz82dtfv6spNYBnngUP/6339u1q1dtcmIsoSimFGHBCGsICFbNiJAd7Ouw5mDgkOYQ4dDldw54DiNy4ci345ARKEmllRfH38JABjgBPDFYARWtdkMAIzzRY6OTdvfufatWRxQRg3YY4AqDLTzZYbBqw1aRdacxAXhcqfBY3k+USBXVrDs1tdGkdiMqnOaFxBsN5dFcuXzJOp2mNU/qVq1UVMoFQy4Mn8h1C08mhxaHLa+gosZnuX8Ih8T3ArTRXv6jz4LeGV52ng1jHzXR3Z090Si5zsEBwjg1GY54dlderNj4BEaWi3cEBTcELbg+1+Z53auP0eSHI8aAvMpt+qntQiXtlihGk5NOsY2yCkEnDsODMcNQCso1RgMGDN/hfQRr6Av+7m3K66AFMFYqTsvyYtte1zPEgsgXIseTIt84Noh+eqQAhVjylA5kvKiWa2Ks0ccYXBGNivkggA99mFwgOSI8KlIbqYlURWSceUIOEeCeHCjR+KD15grKmyXvk74mIgpdC0cAeaY4ZqiFSPkexjWfIzKbs9XVFTs6OJRoE3meGBaAbvpZkY5m2xr1E6lBoroopU6BVi/fQtSkRPkX8/4BhEaJjfWNHQkERYkInoVoJzR12k2fsi52Ntdl5PFsUISHKGWjZ3XFYZXgaXkkvVQE4Hpkk2sFjTqiS6KMYRwVcprj7qF3sO31cF1ciTUgkavRcfvHf/qJ3XrjDeVNR+5znpp8ina2pRD73wOeL0U1X6GR9kcA+yOeAGzyNgHgOMn4N8++sLSsPHWnGaKGnLP3vvvtpDxOU9Fh9gwBmKRUEftG4wSw4Q4SjGwMc9G8E/ZArHlo4q9GPD1SelpSyKNMLqzDOLFWeC/AS6xbqTv3NFFfVrZ9GXiqRP1/KOJJJIVAeo9qmy3KmfiNwDMp+RB7Fz+DMhiOLPU5DotXXjFmsfa0xyX1R4N+yLP7vlbXvAjKbNwvGCTc85uAZ9wjRMToQ74TEdqg9gOqmAc4OLkHv4f4WADW2Jf5TvwtKJGsKwCjIubk6rc7dtJ2MSHaoKi/GEQO9mLdhXI17WcdAhRhInBPrsX4cvaIubK751TmJOWA/YyccaJoot7jqEH1eg8AOiUHFWE+Im+UvWFvxKGKA4XyIC6Yl1KdYKKSuWxapVA4C70klOdfsgY4rxF5w4FWHXE1dUDgcLWmWtrPni3a+saa/fjH/0lU4aBe00/s+zim3njjDTkoxfRRyoKnkdD3PPMnn3ziauCJ0jZ91mwc2czMtPqMiCP7IdfHAQ0IZx9BBPCk07U7dx/o2uQ9YnfMTE/ZyoslO39+3o7r9DnnX7eng8BBjhaDbB1ypptNgXwcZJtb2xK04h5jY6OqN3rz5k2dbRE1Zw0uLr6QM96jyBRb68hZRV8/ePTEKpWq1HSVw59xBovnVp+qxmt/kiPLCTFKH0lYNYyPRzu72lPoM6U1EHlNQXk/rfk6AJ6vrck9aPigBwY9QI4nvRCqtrv7R/bLX/3KpmfmRBvBKINqi4H+EcDzyhWbAniSZ5JK2fKLVRmJREvI8SznM3Z4cNCTtr937548iBh6eBM5LIiApDIuchEiPEFNCoMMwwMDL5uGagstCkoORjFiFV7T8aThoBHgWaAQuiiWriTYHx3hPvFvnJAqSyFQ4x58In0c0mpDEmUAyCjXsDqi2l94tDmcuPb4WM0Wnj8VACWPj+hCfz5SePFfpdoGKMPg4FDhsA86FQYBBgLXD7GLMJgUKSqXe55X+s+NVyheDsQRaHFjF9XbvIDj5oYb/tlcxvaSmpH8G0MrqMgh/ONGOkDHFQ+VtyTV35aALYYL3+X6UmctuVofYIM8UiI7blyYnAdxmDK3XM0RildFEUMo2WGk4YFmnBHOwejEyIFC7EAQtWOiclmrjdYS5dumxhwwTJQQ48SjqTrKPU8370qAzFEOdp4xDNUwcnFqyAjotozUMZ5FwPMQYSNoye6hDuq2DNDhIdW+5DNz82cU6X9B/nK+YKv0SQHATDTM20OLMBwVCS4VlYdKzU2ALO30OUtBeeYnNVtd4RfjTusxlVFkTAZIEXpwUosv7UXonXXgOZFM6v2DuuYpIhy0HYo0bePZI6rAODYbxzY5Ru7yiaKa9IWzBobl/JHoUD4vtWdAMQaujOHt7Z7gD3MT4MzzMIYwEWLtxlpmHoXhvrm1aVOT07Z/WNf+cuPWLY0N+wF0P4B5SvRQaMw5UX9fLZoekYIAGBq/b8jxjLXeDzyZl4gFMbYAboD+g4ePFOnEgTAMXXC4atWRqmU6J3JkEA0iOu3UZq+757VuU8r7pv8Ujcpk5XigT8g9o7wCa4RyD+QdvxzxhB7tc8vr7npO12m5DBeBepW+6hFm1Cxfjib6deI9fo/dnLn9co6n/pKA6B7VVvmbZk0o3op4FlXHM1RtU+2maH7q08QJ0w8E2bOgcDJfeEHhZD6/+qIP9D2ppyfXE83dhZf6c4JdtMxrZca+p3IbfWA9cuXjeWKs3VHlTjb6MICkzoukjif3itJA7EN8jnEU5TxRLI6+irxQ309wVnp743l0P8TBjuoGDVSMB0XwPMdeTrNsTkCOPZialNBOcRQSeb1185YtLC7Y2OiYHK4697QPF+yk6RE/nFctlHPzWdvf25Xi794eit5mlaERRdpwegH4Ot205t+Fixft008/VySUSDyOq/v3H+g5z587IwFASqGwj8DcAdStr61qPyC6yB6yubNpV69eEZjkjCQ/+/DgWGWlSDO4fPm8znTOM56ZMUE4EGB++fIVOdmY19Q4jTSLUGj/+OOPFSnlfUTfoKnncr5Pci3Ar9NgYeOUrV539hCR3gZiSS/WdCYhqsTr0sXz9ujxA5scr9noGICRvfPIHVtQlikztb+vMUS5nPXNuUJ+NvnsOzt72ucYr0ePHoumPJuIijH1OePW17dsaBi1/gnb3Fy3cqWkcR0eHrGVtQ178uS5TU/PWhkNiQ6CTO5MipeYEn22iDtQXMeAswIGCmcL/6ZGKX3DWX/SOLZCLiXWDA56pZMMTNdBDwx6YNADr2sP3PnJf+2m0hQQ52DP2e5+3X7yE6i25xWlfLbw1H7wg+8pb+f3v/+NgOfk5KgOUyJCRDHZyHe29xzQZNxYB2i6Yl1eZRmuX7/hdRGVt1Q1S+F5PC3JERtyKBpGbiaHK8a3cuYkBOJ0RsAoZkzQoLguh2t4k/k3IIbDi/c4WLnmwjM8kxWbnp214eqorW9sq+QB1/rqi8/t5vXrduH8Odva3hLtlkMQo5Lvfv311zIYuCdeTQ5fDkqU+DAe6Qv+FjmWHDQAMyJFRNEwyoL6hcEUEU08vCG4INGKUsk+++yzHkAMGf+gkGE8RNSEPuTgp0+5nuiqSSSLewUQJ/8FEQv+TRv5GVQo2kf/ECnkOaJMC4CQw31xYUmGoCvvYmhTgsPrglJag37GM433OCJceI0B8dMzszL4QqJehsb+vubCuXPnel5xap9hqJHPe/fuHZUHCNVZgVr6OIVgREugMzzFIU4R3mKp1CaUa6ftenkXjBdyUwEeUOIEiEVZLivSRh8DqokcOKCuydiiT4mWYjTm8gAC5oRHrI6PGxKmIurgmg9pgf/5M8jy+1hDo/N5C3Vu386dO+uUzTSUWi8yDj2OawISiViovM9QVRE1QA05QwFcMYxcTbWhEivQ5tzYNTs8aNjjx09VroD8LdoOVc4BaF6RBPI8R6qjVsgXexFgxgxBLYzVmJM8H+AKahugEgDGmHFvnCRiExBFJ5c4ieoq/xQvf5/IC/ekn1kTpfKQPV/a8LqMo+SFla1YyIo9USBPl/w0+kHCVDiP3CHggMNhS7xOI2gO0vtf/cA03k/n8lJrPX/hvNbz3du3dV2iwewtzOmIsCGoI4eNlJJRxgzHREv0OZwylJGiz4gosXaJ5oZzg3nsBjZrBXXLQo/+GcDl5fMigKczIiLfLvaKyP2j74kIS0mq7xVU1ABLmomemtqL8MTH3cHijjjRBMkdRgHautYiqpshx3Pd6vWWzU5OWTZFSSCElLwGomKpyT4TzrZImZDiL44MAOwrtUZjTsTY0I8oZvOTfQa2AxF2np2fRPuZJ0TACkT4E/VyFyIb0vWlFj0+3hObU77hiAvjMLYeOatoLLlu0JsZZzk1E5VixLH2dp2SDhiK/Hh3qsEi8fXj9H8vIxP7h8CtRO+atrm1BfSWyisOJPbG5eUlu3r1kqjXEswpUdKko3bDCID6zf4bVFintR/b9PSEnEmUIpGoFW6QxJl09dplOQhp28Liqt2/90g1KEUPV4TUo2WsVxwCnKHVEZghSeqCHLMmtVbywdmz6NPnz55LrAc2CdH7O3dv21tvv6X++Oijj5XjmTKeFfpxzW5co76or0/PRT3SOcLvzHnu/+WXX6kNACzqjIaIHo4ZIs6MDecA49ZtndjoqJcLwzFw9+5dzy0dG5PgG/dClKxtlPVqih47d/asIqI8z4MH92x6ctxuXL9i1eEh29rclho+e/fG+rrsEa4NqA4Wh3JTccI1ELs7Eag9Oq4rh/TSxYvao+jAbrtle3tH9vTpov3N//I39skn/25nzs3rbID1Bb787PMvrX6MM6psR5QGO3aRKhYiDhrOMcaHZ5bjp92yEuJe5NmeuB4C5xvOJWoDI2Q0OT5qpWLBVleWNZf5j/4YAM/X1eIetHvQA4MesLvv/21XIDBFLpMDz/ff/2c7d/6y8iWeLjy2H/7w+9Ztde33v/uNXbt2WVRbgCebH4fHyPCINu0ePbVX887pbBjwlKWQR7bT1aGLDRMRz6DEMhwcXkFt4kDjQHbgCTh0Az48wxxu/WUJ2LjDcAvDKjzhUobjAMyjDsfzpm1758CGBD435Q2lwHbrpKGcFw4y8nUi+ogRxL043DEWuJ6LTFTkicTIcUGRmu7DwUL7eBaeGyOGSFe/AcjvGHE8DwcYL6Io+WJRhyTeToAzbQjgwudCFMMjk2mBNw5q+oo2ADC5Lt+lDaGoiPEf1Eu+S79ipNA+B3ku8uCqpSGMYAKe3Jdn8cLeLpBBX4c4CgaFItkJ2NWzWVciMtAP+6NQQaPj89wb73ulhJfYDWrAlXvQT+mGeKjjYEZQCmOQ74fR20/1k9Gb6giAkv9E1NbrSDpdWAq1UoVsWr5Ajk1LEWMMBvoESwGDJwxsRGLcQ+550BjXPq9SrnLZPVUm9OiWj3IImNBfPHMoMvM3QGynTXQrp8/iyQe4YtwDkKH6YtASbbNOS+BT8aIk8lau4Cn3/MnIG9rdOZBxy1gBmGjbxOS4Psec5BmOjg6t1exKmZL+pF8wQHGoAESCGk1bEdXKJXU6a4hvtRB2KknAQ6ADRBZgEwGMXK5X1iIo3EEtl3Ly6IQ9eb4qESaUH4erZcvnMKo7VsjmpZaczeQUoUgBeHCGqaam4mTKh43XaZQP5sL/GHh2M1l78mxBtOBVnAvdjp4ZYIP6JeNPJEHOjRNo86itYuAyRklObsqdRVArGateNLqAI8AjbDHWrDMcdzgIaL8DU6fO/clL+cReVqcfeHpum+crhupqJs29X4569kdVesDuPww88wnwbPeA58IiwLNtM5OTlrEWZr4it5msq3Tyiuhf//4a1FbWhdZgEn31Ne3KwBGcValYWC9SIzdLpzK2srKm/YyoIPuMygfRB01UrX2NRf/GXh9nAX0FwHDRNa8FrfMocTzxb84Wj2A6ld9TB1yBmc+F8yzq3wZNN9ID4izg+rGfRbQWBw21pg8P67a8tKJxI50AB9DlKxdtY2NNWgX1hitlM/doA846HGHcm3bwHIjX1KrOcHnxYlVCauxZACbWdm10WOfO1vamtdrMDd+rmGNcY2JiXGuC+cZ77Bmjo1WxfIJqyliFSjVnC/u46sBWa2KmEG1td9sSpQPg42S5dPmqtZqUNGMsuzY1UbN7d+8mjjl3PHN99nTAkfqVKHPGWSf0P3siZyhOXM83dXBGPjWlfSYnJvQ938OcuUQ/MP97z9g1yxfL9tXXt61ArehMTvvcxvqaFPdHhstWQNzs8FAO2UixCKXaYIC4U/nADg/37crly7azt29N9AbyRbt9545AOLYAtOauRPyObXGR6LJmt83MTiviybnS6sCWwaHh0XyovMxt2TZJaR2vix3OOReJy2fdQQn45DlpD4D06qWLVNS20ZFhGxk+FTqiD+Ts+NNdZPDOoAcGPTDogdejB+598HcQTCEpJuVU6vbTn/7Szl+4bLOz0/b0+SP70Y9+YJ1W52XgmcupThy0IZLwoQciBpPOep4CHk4vjn6iCJVLprd1EOrA7zTlBeZQ55CKiFgACPeee/SEzTiUMT2a6qCIA8VrfE70vN5cLyIGbNB8l89gNCjfRBTFlNQ1jyXCkBe1BnByRUWsh0TBQenPZe29LASGAeCR+4d0vAy+lNP9AEtcA2MVgxQjKcAyIhL0ERHP00iNH1CiAG5t6qDVgQV9TzRjBzcYBzwPnmSMLPoqhHoi4oDnnGfj85FbdmqYu5w+nwGQBph3mk9BUQXGC2dA5FGGochPKGObG0QKqzLooBzxIjpKhBevPtckfw5AHsaZclUASVnKTLhcPv15Qp+nXY2WFzmdTd4zBHOo+wkdctgFIUSvc6Ob9mFAKW8ym02KljtlN+YEEW9EPKAwMy5unJLX2unNLwxgjDjPOa14jmTXS5i4gY8Krjs76FPmsQPRY0WwPBKW61HEMWa4jpdaOOjNfT7Hszjg8ygJXn3aEmqJ5Nbh4cZIoZQJ3yEKT/sknlUblWJqpZxXlNFVbzE8mEfOFsAw5H0Z6I226vQxzrQFo5d5FfL8jIGDcUoYlJOSMc2es8IdDlmtSfqUvO0TKUBiyOVFS6OPWRuKnLXIc0Ztk+grYmJeizXEpCJ/18H+lg0P1+zr+08FQqpVShChrtlVDpPyl6gjmc0leaItGXgR9QtD/2XgCfD1kjTf9OpfA910xj79/AuNI89+6cJ5KysyBKD3mKmemWcpQPP0fUR5WopQsFeEKBe0uI7WFM/LPIkoT0TZ2BdZD6gtK3K1vqH5E9G6l9vrtOp+x5kizkntVdrFS4JfLVfw7n/9fwOeBeV4tuwUeD5bWLWTRtdmpqYs1TmxXNoVo1Npp4bzOnUkeTQ6aKxSfta+7Z/rjz7zTPyb/1gDXpvXASWPhFAXgjC8trd37NKly+qDVMY/zyuElpin3It9hu97GgPpEU7Rd+cfDievJ+uRVJyDKwJwEe0MxwjtYH8NZxx7fIC0ALzci/XEzwBFPBPXICdaImnUOG4684S2MmdKJQDgju+HaYS4nObJXoCjcn1jXfsAkVfOSajLpLNI9Gp7R44i9qSoiXzz1jVbX1+ztfVVsXLYo9hjaDv3ZJ4xULSb84LO3dvzMzScI8r13tnRmRYRYdq8vLis6DOUc1gm5HhyhnKOo/yaSVOWpCiNg+pQyRaXFu3hgwf29ttva3wkhnVC5NLrijJGnjbg9Vx50Y6HDx/2SoUolxKnwsmxnT3DmnHqNo6umD9ck/MTpxX3T0FvP6rb519+aeMTU3bm7Ly0JWanpyxDSk4qpfIxqK/TJ+GAoH1hW0R71tdXdeaQc06uLjoPz54vyAE2PTVp5WJeZzx1rnP5si0tLWpvZy2gC4EtQbkbynzBnocNdXLsTBScrvwnwaAkrSIcaIw3tgFRUFgUsY5x6F26cM7KhayVqbOc85rfwXJSrvGf3fUGfxj0wKAHBj3w//MeePDh/9UFBAbw3D84sQ8++GebP3NeJUwAnj/8wfct1U39CfAELGBQjo5g3HodwlzBVe14KaqEsEDO6006iPTDtdWmNt1pTToON76HIcfnXgWeAawCbEV9Kz4boPZVwy3ycsLgoU0YklD5yIXLFYpSfV1YXLLr164rQtE4OpYh7DX5PCeDtgM8qU2GMRDeWB20BcAYEvKR0+MqtrSJg+elCG3OKVr9BrF7cV18SNEUgHXBPxfRQ56D7/AcHOQYUvHiMxgcAUgjj9Rzwhw4R+TOowJ+L96nD+n3MNwUXUvahxHl/UVez5GemTHBcSDjotGQRz2irlwjqGjhTUewCc8594ncJ8aYZ4j3eBaMQWofEnXCGIL+hcGu+nr1o0Sd1muUes6n04npZ6LQCH0E/TjGnM95eQ8cAkRooRGfGvcS/MkTtUUQxEtZOMCkVA10OPovl+SrpQQy52TpfAAAIABJREFUuD8GOEYQFNPJKUSEPLeJ71FqBoCMIci6YMzoe49cYwR5rVW33int41EuKLVEQ8jvoTQRIARDplBEtIYoRNkaCfiemEQdua654VFcB/LcZ3/vSNFS5jH3kfGrSHHHdna3FdVnHN0A9bmp9ZuUxOF6MTeZJ9T0HYHmxnxpNm0vqfdKhBIjnnwzKHDQ8jAu+40j2sNYe76e0+QtlbXfffRHRSGGKkWrjuCMIXZoMhQBH8yByNftB51B6Yt5f7qG/rwJ9tI6s5QtLC66gZkHyLsjDEVgauQp1y+XTaKe1A4mrxwD3kupyAkiJ4ULbSnfLaFy0s8+b5ISLZmM1hVr0usLOy2UeRB5hK8eC5Hj2R/x5HfohtCBPcpGzqnnMve/XgLYCeL7j1NtAZ4pa1rb2uKzFu3p8xU04mx2etqsdWyFvNec7XS83mDsp5FzGVG/iNgFMH51n+vfh7ke9EMiPbHn+PepMevzcmjI+4vzScJKKsmTlL5JRKxYt6IMo3gKWyShlLOPEFXk8zqXkr2PvRJxG/YNoo3haIn9g3GMdA2cB8z9cBYEQyfWO/eLM4fdErVXqZS2/ezT35oNq9WIuh15Hyb7K+sPJwigy6nFzpBhr+KVyxDVcrAt/yZ5o013HLnoGqyDlqWyvu7CURnnI8/Ds/Lcvk9uKKocpWFoS0TSyZOUw6WI2NeQLTx7buMTCADW7dLli9qTmZ8IqmUzeXv+fMkOD/dsapIUhD2xaKDLMr70LZ8H3NM/nB+PHz95SXwPOrPAk3JhnY2iZ+q2JeoVCuL0Xzg4GCfWF1FZNAzQvzs8btgfP/3MamPjNjs3o/3o7PycyjLRaQB49nK+4/u7K+RGFJU+cxq7O5lKlMg5bki1/O69e9ql52anrVJ058zJSccaTfrdnUmoMtMuiQ6ubUrddqhSldhb82hfewh7bSaXUxvmzkBjPhIQBVgz/2GUcNSSkiQXNn/LpgU4c2mzInoFaW932ADql1c3kMG/Bz0w6IFBD7wuPfDwZ/93FxDYDzz/4R8+VHH3CxfO2+LyM/ve99+zdDf9J8AT9UIVQkfQJoMyZ9raXQc8HDhs9sido3pLpCuiP6Iw5aitWEsMdqcIcfBinIWwRhgkEfHsN3ACLLkaoOfehBEQ34/DJhRhPfcRQ50DPW3rm5uiYgZ1UgXFk+hHGDnunYcGtiJDJmizcdBDo8O4jAPfxWi8vh/vY1i5Z7kqYyLAnERhRC11sBN5oRL4Ua6l581wb67N73ymn7YZ9wzPNf/m5f3sRlFEfemj8HbHNSM6HBEqv54bJOExV55nwyN2kTvqeZqeF8Qz0KZe5CJRutQB78lxPaOcz/IfhgYv2ojxDkVtZoq8SIp172keIEzhBknaypVyj9ZLpDVy/5x+fCAwUSQyKfV6B3uqCyfHhkeyPAruxgd965FD5o3XUeUVQN/riuqdpG5oSXmXtIu+hubGa7hasZUVFFFPNL4YMIBOlHaJVIdwk883V3rFEOHfAnlt+sMj0njyETfCEKFkAabFidSeUzY9OSYFZQQ46Guiwf19jqojwjlE/wIcc33mFaASrzzRAIxL8pl40WZeGNe0SxS+GgJOHsGhz4h2QkmXE4Ucz81NOW1QHRaVluhhsaRxDqMp+pHrYPAGvVjOj3zJ/uU3/yoxj1Ixr2itSqeoRqbXI/Xad/QV4U4omKdU2/6op6IGLlD9J6/4XD/wIYqBABTgn3mBKBLjA4gv5XHmeHkjjMG9faLoTbXPKbQuLAMzxOdXV8CTcWM8+V4ARv7ukaptGeOAA67BvoFTIqIWrzb6m4AnYDWMeo++F6TA/GrE85uAJ8JC35zj6UI+rCHP8XTg2Yt4Zgv2+MkLazVTNjs1ZZ3WkVVKATYdLPj+4U4Yp9BCQSdCy5w6VaOO/Tt+9iKeOF2op6gyt76/ch3mpM6OhMoO8GHdutrrsfo7gCfOqdjf6F8vQcP4oAzsgmuIOyli2KLEUlVOHNY27Q4HXOyJXCucaPyOo4k0Eu5D3/O32IcZ81AeFiDQXgY4ztvRUUPAM5yFUNtnZskz3BH7I2pHBzsFeiptjXUSYkdjtXFRReO+4Sjis8xLRYLTrmxLP/m8cycdeepzcwgQOWvDdzI/k/rzjXme+/fva16ijEv/K0oHy2EIum1D5c+4J326sbmtvenJk2dyyty6eVUpIfQVIB7QST/gOOL52dvRYsBhy77J5wDDUJAZL56Vz/maSFmn5RFlnkOiVcl5ETR7WB+0w/ealPampZXVpNQZIjx1sZbIFQX84WgjxzMAW6jhx9nOvJCWRInyMPs2NjEp9kmhWLYviKSOjSnyXMgBijnnOtbq+LlydOx5/VIGb7ZscXHZYOCjAr63u2MzE2NKa2BuAGQlsIeacSFvxUJZz88ehmOW1BraxPrhfGM9DlfKKsuSJ2Je9DzdoNlq/f7ptjd4Z9ADgx4Y9MDr0QO3/+n/7GaybOJk5KXt6LhtP//5r61UHrabN2/Yg0d37cc//s/Wabbtt7/9tb311htK3CfaRcSTw2R8dFygQfSjjB+6GAGi4ylKhYVh8mT6wZRW3U0ofHxf9KIEkIQXPbySXAsjjgMpPJT8LcAlm3B4raPHuQaGBQYChx9GB991Shz0J48EPn/21DY2NnXwEjU7OATEVPVd6Jp4mGkbL8/ZOtPL25NnEjCXy0qNjpOBnwHi6AueDQVC1HC5PtQhqIlQhogGQqMkjzQoxdwHcOCRFgdQYcCHpxZDxI0xF1KiHRzqgIbwInOdAIRBfYvoZxQtD5ClsUhKFzgF1qnCjJNTi9sCnqH6yMHvz9js1XWMSAPf47p8T2A/y6F8Ii82hy7URoxH7sFYALaI8on2lqPWpudBunIohgdAGMPEPeNQ8/Aux3yJvg6KUhgUiq53Wj3wzeeDkufg3D3p9J1HsHAWeI4NhohHYVJSacYgdodGM1H2Ddou1DPydOgb8vYwI7rWqANknUoc1+45KRJBF9qgPGaUURtNgfPI8eOiiI+wZI7qxwK53VZDXvAYVwcO3v4AMjALAK5uABMRBjASEXWHDLRbjFH6H2VoACjzhr739ergnJ/MGUUdcgWpVRMdqZTKUrUVlfrEy11ITReQmENAwx0W0adBbWQ9heEOHfHh0yXRclHSZM5iIGLYOfh0hVVFg5PC7AHaXVzG122sPSIagJRvesWccCcY/UnUF8GfsvYuQK4M2qRUj0rnJKB7dZ16p0Qrw4HhJRCUtaw5wxCnBWqiHiT9HLVi2T+izBBzFNBJHjYgJvr7z50OwVSIsQ4niUcDXYjpm4Bn9EsP2Eqx2Z0ptC2M1ohKB/AZHRlRnclUPmNNclzzZXv0eMky6YJNjI5ZKY/zZc8ePnxgExOzNjc334uueWT6VJmWvkHRmXrLOEzopqAzxtqEUolxz3zXYaG+PBWoYWz4DvOP/ZP9gIgPAjKcF5GSEY5Hd6L4meLrGAeT05T5LOA9yqjwd5wBgFicRHyPPSv6LCLSMYflMNhEKdZF4uhj3guHIPNXEeAEOLPmUV9FgEeCSQn9nrOOgFujeaL84HC80TacnQF6Qw+A1IRCriDnSOzz3JvniLnvtOADyxAhRjE8cWjFecU9ANoukoZSKvsDImslnafMT56bNjBv+b6ir+TAFgrKXRyqAlo9pYX9Bart0SECZk/sW996U3nnjBHXD8oucz1yPPkbc56xjHOMa0HLDUdNiBLxXCjXc8bSJtrDc4X6OeOt81zX8n4GeG7t7klpfGx8VGujOlSxcsHr3cJKgWrLNVxQytd47HeMncTPWi2bnp2xre1dGxuf0Jh+9PHHdmZ+TjmWRB7Ja0es+fHTpeRsbSidg32gBAVeThQHxJTLYh6rNGcyF0XBVRSaHPwx29zeVhvThmPqxJdBou48VC7ZG7duWLWMw88sJ5q7nyfxGgDP18O+HrRy0AODHviGHgB4ZnMJ8Oym7bjRsZ/97DdWKFbs1q0bdvfB1/bXf/1js1bXfvPbX9vbAp6e08a+q8NzbELeXhn1aTfUHeh4qQwOCiIXXuNrWxv71PSEjOEQ4OE6EXHpbybX4QALKip/CyMjgAfvBbDicOYVwh8YgWHs6YBvYURmladRyGZECQIIYkAuLC2ophcGwtkzZ62Dgmqn06s/qZpoCTUoQArG7PTMjO4ZRiLP9+zZM3mAaWPkmEpcqEt+JN55QIcbFvFd0Xao41cq9OifHOJxT54pDA+AeBjVijrXaklOmlMcMTwYj+grGUiJ0i+GBp5qDI2XwBo13Qo+jowZ1wd41o+hi3l0GoPRi6lH7o+Xf5BgVEK3DcMRb/n29mYPjLs4EYdyoUcNdqXVE5uemtNcCcAdKpYYsv1lJw6PXD0Rw4u+i+cMY5G2eL9QQw0jz+8VhnfQuzUUCYiI6CfPylgpkrp3oIgo/8W4EnHEaMMAAhCSm0U90wDHQask0oARy/vhKOgHudyPeQHvzsenI/qVqL8tz4Nmjq5vbFhtpGrDQwV5vV1NFwPEI+WaN0lpDvpwY2NL65D8L0oYLS4uqB08D5TScNYgxMHz835E68IYU2QycWrUG01rtFoujGVmKy9eaM6MyCB1gCglWgzvbrdn4IeBC50x5o17+NP2YmPLPv/8S7t65YqeAGcEqtCZFNTjBHiqximUWwfbEWWLyFZEQtSCP1MzkmcNUKI5nsnY2tq6Ijl0fFl5x/SJl3sA1OF4Is94Y3PPJicnBFA8qudUU77n4NqMvul3loUKN3/n/RBJi32C6NnVq1d7azaeK6KzAZT7qbZ81513zqhwOuKfigvFPcMRIQO149/VHGx5tC5KMcTPg/0DgZv60ZHNXzhrbeaE5ezho0Ur5odsfLRmuXTbsmmEqijpVPW6vskcCUOe+4XTC5B2ckJpJXLePAIfEVHWtz9nUie4DU3dgZNT451KjxIs80biWOTvJ6rhMS89j9EF12LvZP7LOYcp3/d+jBF7Fnse1/MSGC48xJ4UjrMA+7Fv8kxBvY0SVvQp1/dIuNM/+T7K1FBmFxaWpQrLEKAuzRwqFJmLXTs8PrTVtXU9J3RTrhHsFM4/jXOrbZevXLGxkTEBOPYjNADoYxSx2Y/Yf4gk3r17TzmHjAmRPfZVGAxEH9mL0AUgl1KgroLYUlkOVByb9BX9wZ7C/kgUNSLGzUZD9HnKR1GKi/x97bOqn9ywqakZfff6dVc0F+1+389y9grYQZxPpKfQ3zg2eBZ+p6949gCDPDP9gSCSR3NRiN6VrRBjC+U6UjvEhoBefdIStXXv4NBW1zesVCa39sTOnZmXuBBzGlorDou4B9ekzxnzSBfRWVku21G9rtIzlFXBMcLeOTczbcOVkqVZc120HppynMGaQFWYkljUFSX1gv2A8i2UogkbBDlsj1TzjGb7h0dytLY6qBpPSOiwkGEO49ASvUP7MnvatSuXrFpGMT9nZei4yaoJ8DkAngNzftADgx54bXsA4JnLk3vSlgeagM2HH/7S8oWK3bx53e7eT4Bnx+y3vyHieUuGJxs3EQo8+WM16oR5HifXccPa81X4yb4dtFAiZhihO7ubOvw4rDjgORT61eaiQ0MEwdU7T+kmbMBhrIWhEB7pUI4Muk8IRnC/fGHIjusntr62IjrLqPJvjnWYH5ALRDHox49sbWXFrl66IoEQDkmMaA5MgAcHFwcu/41NjKvtZ+VJr+tgRSUUg+TWrVs6hFUH7fBQB3Aov2LA0A9eosSpPhg0ALjR0ZEeiAtVW6ibGBQcahzu/S/Ph3JxIfqLa4VhRj8FQMcADBEUDOGo9xi5eK7w5+OAIaMai9BRT4gkOOUX8RpyznAaRJ01nhuQLeVSoliJZxYKE7lNvMJYDPDAtTy6mZJBPDIy1qPSCayhPmzk77o6ZRh8lC8h95EI6tLiovDXpYuXeoIfoiMSeUmi0BhgGFwRFVFkkjpoohNjnEO79d7Eq48CMwJG5CKT70SfYZgJrG+uSnyIfgNYYCAD8HjP1R/XZCRiRAFMmftBJ2NsI/IpwISxns6oTiaGDqY4NF0MWIRAoG9tbTtFe3y0YhXq2Kpwp3/XQZlHVpWHe3goNU2MUObQ8fGh7sfvRCRDodXXEJEbr0HJ3AiAE5R0ro1Rvbd/aJ1USs+GF397a8ump6YULRKdnCgkyrtEBhNF12hb/5pmj2AdQZGrt80++OBDu3b1qg0PeT5UpVRSXhZCT+A7gmEoVQY12gHUqUNBoi1J5AK1yVdf4SiI5+Jno9m2haUwGvMSDqlDTRQF23MHQyTHutSRxWh0arbqeIqCnuQ9k1926Gs5qP78ZL1EyQ7mNn0ItRPnF2vlzJmziSpxRK9dlIy1EA6fiKYFVdPv71FegTvNlJf5xeFECdVjRfwV7fSe8X+7QzCAM8/EvYbLDsBSubR1sxnLFYbs3v3nVihUrFquSNE2bScq6YC4EN8PZ5mikUmuXjiwfB05jdtZGiJRJzlqXg7L1zJ08qwdAhDqlLKoi7qN4Bzz5a/+6j/3lLq5N0JWkacZbfCItDt3RNefmVUUOyiykWYASGKuM144rAApQQcNAbhw0MWzxfNEv8feGQ4s7hn5y9wHh5jnbTYV8QznKyBqfWPF3nzzlh0ek+eZ03nAHk47eQHIWL+icLdgmtQktIWgHyVnWMuARZ7BgeiuTU5Mia2TzrpSMgCLuQfQDIDHPoV6LEyRkZFhAVdyhsPZG84Z+hCgSHkt6R8cHtiVq1esPIQgX0UAknEk/5GyaRcvXrFOp6WyUVEShfOJFzRa2sFYsBcyd7c3N/V8N2/e1L7JOEREm/fZI9966y19ljOOa1L/O1SJOW/4Hp+TinG5bAsLi3b1xk3L5PL26PETsTjI8bx5/ZpNT4xZ49jrYXKOMU58DzE89mH6BQdanLcbqO2ncLrXJW7F52B1zc/N2litasVcWo43nv/Z0rpSkEbHANgvlAtLKhH1zLe3UXavqQ8PDvfl7KJGcbeTkuotaxKHwfbunj1+8sS+/dabNjWGwJ2nfrCPeimwpuos4xjn3qoLikOrb9kPgOdra3IPGj7ogUEPUE6FiGerQ001xEhS9sEH/6I8B6i2inj+Tz+2bqvTF/F0qi2qtqrJVyU3jAhnS5TdMIrdMw51ipwE3yoBnsqzzJjTCBMAGXSofgOGz2MYx0HNv/luAC0OLSisvMLYxJiKA7UX9YDem3FjmojuyuqG7Wyu280b1yRysr62ppqIeeWrZWxrd9cKlLnokC/kFB080m+88YaMSP6j3Riayysv7MLlSwINkcOCkTk8jDquRw/dOM3aaLUmIOD0R8+NDBEl2k90AICLoAGRuqC9BsUqKMX99EXaFvXJFC1NQCz9GPTSMA4xdmQkHR7q0A2wiiHiBq9HC/g3BnMYsIAxcnS91EZJRgpjzWHO/fCiY1TQdoyjuI9HAN1o5rqK8iWHJwdsl7yuVlPjWy5TGqVjzdaJjFA33DwnSXkviqp17PD4xA6P6r1IsotsuDokz0ZeDW0fgiLd6Yq6THTWI6kY+UT/vJSDvtvy6Is7Trqq5wcA5TO0l2v6OEKJJTLT0TMSYaG/yenBkEK1VJTGbsvGxqrKG5Ix0Wpr7vn4OnU4QADiQtyTazrlmufHs37iteG6pohnuZySGE4ClX19UcQ9KetBfzH3MHiVJyrFTKhxKUXuqI1KmwHSgMbICQ6BLsaL+U17g7JHO4kmbO3sysOP8vDmxoYouhh4AHHyRsmtVe7o+ETSL6eq0qwT+oR5A+WuwToslCR0ghLm9NSsvl8uFiyXAegRzQB44v1/FXh6v0UEK9aEQ8OXgRj3DBEunkuR3aFhlUvgk1B06c+x0TFFgocqZbURqvfjx49senJGzgqoil6L0+ne3UTUh7nRH2iNyBhjQM4e4IW5EU4BlHoVcdsEAJVtdnZGBml/lJB5C2CLSE/saXFCCXwr2t1+9XF9bifOHgHLHnMAeqDnCWv+RbmiJIdSziCJbpm1Ux2rt9o2PjVnz56vSkiISEu1kreT+p7os52uC1ZFmRTWBW12mrhH4T1C20nYHF731h2DXq+Tv7PXsMZW1zf1eM7WQIF8X44vcgspKSJBMAxupRewDl2khTUZInSnez85mi05chh/5qkLi7kDIMp9Mf9ZSCiZAmjYO8OxFayZALbhbAtnSrBGmE/8Tv9xHrF+Dg4BRqhBEx2jhuiR+lwgPAVVd1jOMsC2i4I1xbohKulnQFImI0VJsWOJ+UGxLBTJ1/fzg0gtQm8IiJ0/d8lpzsrV9QgrfRPsDpwOXId178yiov4W5ZJUOqVWU1vYD2irCzLN27HKkAxbJpcR+wbgSd9WR0YFoopFKMyrduPmNSliBzPB98VGT7OA/FHdI593ReZ2W/YCqtt8LphA9CXtYF5wnjMmQS0OkMxnw0mNUxFHF12NIfHFl1/Z/Jk5OS6I0g+VC0bUtj/Hsz9SHcJLnKMA2k3Ek6iXXK7Yxuam9ovZmWmrVYctR0knI+pP3Vmz5y/W5QxEeHFjY90mpiZtbZ08V6jPR4oGQ/lNdV0kytcEqQwdORM//NkvdH6ePXfBxsdqVi6xRshj93rEsK9YK6V8VjTbQob6znnyDDTG4TwaAM+B7T7ogUEPvLY94MAzbS2KhGdRIU3Z++//oo9qe8f+57/+sQQHFPF8+00bGfbSCQQARF8an9CBz2GRSns0Rn75rumQxODFwORgk+w8Hv5iTqUMOEy4RoCVV4En14yi4QGmMM44PIKKFXRGPstBwovfI2dNoCXJ7/jk069sdGzSCrms5ODHR6s6QASmEq+mBF6g5BRdAAHgsLy0bNMz08rhC0VWATsMokLRjo6PBD4w0jmouTdGKMbi2tqqoh2bG+syGiNyiWHOM2H40G7+k2Li8aFAF33CgR+5RBh3TpvkHHIww/e5TuR4RtQ36Hch4tBPRY68HgxjDGwMQo+SlnRfni8odeQM8ve11TU9j+cHjehwhGqKQyE8x7SD33k+FyMCIJ3mI3q0xUEC4IJ8V8YF4FIZ8nprL14syRvNNRygOf1ONNyU2doGRlJWIg1EkLkaz1wdrrribMNVc7NY08m1cQL4+HtUi8iVUycBIfzbD3WBpIND3RfwBxjgpihtttsNm5oeU18DvqFK3b59x0aqNaPOp9NKvd7n8EjRhoeGbG19TfdQiRGpFjpI0vipNiVtJ6pB7hWUvaYcHwgZrawBmKDLTVhtxKm2Thnz6BHtBkcwrrQbMEfUAwVpiVpQp3Bk2POHEhCPwyZy31CWDUo0xi8UPQzTAMYY1ChHPnr8VB5+CRhtbsohggCQcsW2NrWucR4QhfbcUqcnhkEbDiUvodQ16mkizPOvv/9Xqw7XJExGDVfUWvNZxFJwIqGbi6CPK1DGfximf//3f6+1+s4773hkXmWIXt5+6SdXgfUcLp5zgYiEKNBDdu7c+QQ0F7xmaJLzGzmvVcpDqXyCC6L5nMGPcSouBDsEOj3ghWfGMA4HEOvEnUZEtoiAuPOMtsCG4DuxPkXbbFHnFcqkz8koexEUwQBX/p229t3+V1BQg2KKg0bgE9peIvImNooog06x7qnAUq/XOtZsN62N6NXQiH322V3rdNJWzOVsamLEmvVd3e7gqCFqtBu/aVExoQ7GnInIdOSgB6Mhxo/nYU+jH/KFohwr/I354oASwHZgk1MTXlIpEarx2L6D1oh2RySyP/qazThtl3kC8MNhxTi4Y2Wjp55KX+/t72hsWTu8grrPmuN5+G4ICIUjNfIk4558z3O/GwIV/I4ADXRfWBCMI/vX5NSYrayuOEBLwbop+uGYooRURc9Pn6Buzb7Bmh6DagzdNAV1mRQH9iwUcylFVLNGnXu18M8or9Zrdu71WAKhvOv5+8dWLg1LjZZo8re+9S09M+MTpbhYn1Bq0TbgWoDZ0bFRGxqu6H2ebXpmzlZXyEud0nPVRqtaA6xD5hfXov+5VoBQ9hZYCTEHiIwCPPkc/Uj/B9DfO/BSa/SFA2ZXXHcRMAf5Jc4mzZkTy+YL1mi17ZM/fqp6vNPTXvoEJVg5jY+Ptf6iFAv94M6EjtceTVJXll6sWKkyJBp0/aRhF86fl2MKRlReqtttgxN2XG/awuqW5qnEm/b3bHZuThHa3b1D7cGXLl2xkaEhy3S97JELpSEuxLmNwnJdezw/NTdmJpQSAoZmf2yRK46jldrGuYwVsn7Op0kfGUQ8X1s7e9DwQQ8MeqCvB+5/+HcuDynrKqOC1D95/0NtxNRopATBD3/4fUt1Ovbb3/3G3vn2t0T7c+PehX/I8SS3ATpUPh85US7QQp5auTIkj/z9+w90WLpQTUbCO5EDiaczqLP9A8TfAW4YxRx+UQMxqE4Y0Bgrno+X1eHLT4m3JHXAIn9N11rftJ2dXUUdOMQwcaMeH15U5QolRisAme8qQptOS1QBpUSilkFLJIoD8OT5OEigOlWHhlX/iygBQBWjBgCBsUb7KJ2BMYpBxHNBr+SEUl5lJivhJYynO3fuaAx48UzuQXehH480SAq0V5Sbz2HsMiZ4ZYNGhjfVBXrIH9yTUQSwxDjj8IfyqKgOKWQIjPTV2wsaJ+ONIXZK23MFSSipvAcY5fruOd9VLTiAYL6Qk3FPu8mhkYGl3JsxGTi0xRVyh9UWz3FzVWTGL1R2g1LX7qZte8vFMSKHMCLD9JHn6WyrJA7TGgNW+bsLz9WnTi/1KEzUBo3npRA492feKvrYbKpveK9xUlfdSdESEyEd2h4AC9EVFUNP1E9pn5fZoYberuY5z0hfuegPwjweCcIbDnCjtM/M7Jw9ffrMMtm8YYjNTE/baK0sZ4RAer2pen8Yt0RpobDyun//oTs06g13IlQoQM9YeukFAAtRD55V0ZOEGopxh9Miyk/wDPS75yyW7c7duwJ53JscT+4RVHOAJ+uOucb9gkp2NrOhAAAgAElEQVQczg/uEYqXLgjVFf0Mga9798k9w+kypHmaz2cFPBFhySdiRThtwlkRlE1omcwhjGGo1v/b//o3mmuC9H3iG7FWYv0uLL+w5wuLuhdrCgDNvKStgKkHDx5qbhApAwhQiy9yw6E70haMRxe+8shrRIj5GbmZUbuUdSbw3iZ/zaPBvJgH9G1/qgDvB9XWwQpRcAe5ESln3nFfOacKBUUCqf8HnTFEwNgTiLqxVulD5h1d4krh9LtHGsPgx+Al2ktUFCpgNl+yXLFi9+8/VuQcDdb5uSk73N+2Jk6Pru+r3IPr8Tvtop98b87IKQGFORwQEkTK4ERICwCxX0tQjrq0KXdyoXz+xRef2a2bN/XdGzeuK1+PZyBKG3VoAWLliitK84rIV7BiNjfIvyYvMSdauAR+ik6957vnzp/3/bPo5aCcZg5d1+cBL+7F87F+cSbAypFzSHWFU+rboEOH8xPH0RF9QsmXRD02nIg4gRh/Si0BOMkFZBIRBUeNlnJEOKj4Gbm4RL2mxsdsZxuQ4ykHUnNN5sXIyKgtPF+UWNb07NRLTBUcOThS2fMR3gqAxzwCWLGf0W7OOuatzkhR5l1fwFkwTsfHIYgiLWDV1Xapa+vox8unHarfWP8IbbHfRTksnhlnlvbcgjsriHoy3uw3OMG4j6ea4PDMKp+UPXlpccmBKucQa6vZ1D64ubWliGAun1E6BI438jzv3L2v8f7ue9+1JirV5bz2OIScxsdcS2Jv29NRyGmeRyRw/1DiaS9WVjUXX6wsy4nC+V4bGZGOBeA7n81YW6VmClQ6t/UdnEcPBQo7rZb9xffeE+BE4Gh3/9DOnD3nLJUs6RzOrkDM0F+e/+1OE4Bk4hxKaPCuJE8KgztIeVapfkNn76sBLofzwIod9MCgBwY98Lr2wP0P/1YnCV44xAOa7a79/Be/EO30yuWrtrj0wn7w/e/JSCbi+c47p8ATqqDEhcYn5IkVpSvllCEim0lsy9JZch5cWh06CYfC5MSYvNie2+L0xaDs9PclhgGHFAcWRhkHHZEFDAjei0LfHIjhwebQwqDmsxgPIaKj2oS7u1LOixyPAL4eoYucLi/tEvk8IT5BDgzfxXAL2isHH/ljHI4c1pvr63aemmYpypC415tcEMDAcLUq2iYvIlxOC87bxvpGUprEa5LyHcATwIqDHJEKXtyzpxhLXggGcRJtCfGlyIXh+XrS+Rmn2tFH3NMpgCaQgqHGgYxxRbmIyGPTnEiETejLENfwaEleXnZFEZNoYUQF3HuPh70sQ+zo6KAX3XGjFQqil+iICEaIfAS1Lfq9Z2AmDgD+LfGHxonaHHUUw8EQAi9+UGPku0c9DOQACEH7xQDCWEfVmf8F7dXp1U6BxaDGSQCwOjz08gQYUEEz5lkihzZozMwzol5ch78xb8gP5u9hCAK2Dw/2lBuLswOjFC84RgosAew78t8Y14kxak+6QBcGKOMX5Te85mjbHj/ySBqvyH2jf0NpOOqKMpedvtfo1WaNfFsvhxA1eNO2uIi6aVZKoB5NSWtO8mwOltwIh1aMkRYgI8aYXCn6CqcS9w8a9kmzbfcfPraDgyObnJ7WHIaOB7UQqi2iG/25ddwromrhnApAKpXXJBIQwDO+y3Mp0o/QVNdsaXlZa4toB88ZlOfYJ2Jt9Tut2GPiXhFdjs/3Ry0jyurA3iO1kcMdjpHYU+KaTuN2JWEpaY96qZsAsU5RdWcT/cx83Nl1xdwAdnyXqBLzkfdYS2IspFOiWPfvG1HPMD5HewBa5FMjunbSNNEpHz9+7orS6a6dnZ+13Z1NAaY29NsypUQKAjWKSh0eeu6lQBpOBCL3nu7g0cSO2g6bgj4BsIpRQJ5u1h0hPC/ggNw4mChKrai66A9zCnYDlrZ0BZL8Y34netyfarGx7sCTdsT+H/1H/wCiuLeUc5NSTrQxcgljLUcePH9j/nKtiMpF3zE2oTuAWMzaxoamIU6u6Gf6N+q5Ri4/9HUehuuyJsg3BIjH3PC5nrYJSqbUjxNnDkqsWeU9ct+rV6/JUUIuOf9xpoWYHmszVGRjLfN8nJnMh0uXLothEcrCnEfknjqzxceUM5fx45oAQei0IQ7EtUJxlrbQr7z4PUTjeB5y33/+85/LUUU4jygnn6UfuCa/hzNT6181pfddawFl3aTkVuTGhwhUUJflFEpzlqbl0Ob5fvSjH1mHlKGkiO1xg5JIY866Ic2CvPZiSQKH6VzBtnb3LV8o2fLSghx72mvHx+WYYP1o/8iklWaAQnvbMnZAqs7Kst26fs0a9UPlfgIKD4/ryvMcnZiSINFwwUEk1+hnXPUzOKLfYh+KvGAH9s5m8jXjNWzjTNb7r6vBOWj3oAcGPTDogX7gCU3opNWxf/7lLxVxuXHjpj15+tz+8i//k6W6bfvdb39t31bEk4il53hyIE1NTClqoyyoBJCoTmESgUPNDZqQi3HUPeqUI+/BDaqQYv+m0YDeFFEEDuswPMKoDA9i5Bdx2PIeh1rkecmYI0dty6lARDzCQAsKHEYfRrXTFj1XURSXBCS513pfEQcMcQ4J8lXIDXn85JkA8ONHD0XTIQo1VCE3zHMm11apqzYn733kOwIWIreQKKcbiDndmz4lIssL0EK/8TMM2Rs3btiZs2cSGutpbk8Y3Hwv8jvpg32VsXEhH/rN61SSC+bGnKTyJUyEUp8LhkRERlG2RP0xACGfI5eR70CHI9rthyTPC82xEMKVMjzj8I1rBjXQc13Dgw7NjtpoXiCeeYGBzX8cvPFd7gUdlr+HscXz8hxBH1RN1GaUpSGXeKiXQwQoYh7FfZmvgFQoib3SP7qe07ug9RKdgJoL8Ix8sIgWMD/CuCQyQJswhiMfCYPIo50egfcIBmO21StLBPCsjtQUCVxZXZNxLwXEoyNR32oj1B5M2c72jpw30MeYbxGZBRxifIpi2e3KsONePCcvDEHahvAH7SYyQdSVtpKfy2dDcTVossxBItdjowgluTEPTY4xY62EOBUGJMCOkjIRoeMaGJx8HsDNcwBCMYq5Ti5ftKfPFu3+w0c2MzurdpaI0imvKaW9IYywMMAiKs38cCeKR6QBMkE9jTENg43n0mepmQvwTOjEjA1Aj35izvEMURYl1ljMERmFcpc5JZTvPnr0SCAmIru0I+irTkN1ii99QB8H+AvqZv/c4bP0D+MnBddiUdfqnyuxHlinx/WGxpL9hH2B6zMe/GS+wrigbYBDRGLcqdRWHxMlBqTyuzugXPiHPL71jR0rloZtamrWPv/ia69dCvA8M2e72xuam+22G8L0Fe3DccPc4nmYD8x7Isb0F/Oc/iLqiuPt+vVrznqojeh9wE+jQT70mKJv7G98BvDJi/EBdKoUU8v3dJ6PuTvG/G56jjntoN9wgE5PzyRaA142JFgS3BcwGGJqbHxQGqNcS0T8g3bL/sT3Iz0hcoYBYBG5Zpxpu8qsdLvSBYhSIuzh9DPjwHf5PbQHPvv8C10XMR2ljHCmpVL21Vdf6X1SMlAyPTs/p5QNnoG+mZ6e1XkzP39GNH9Egnie3d1tXTvUz//yL/+y58jgOWLv1jxHGG+YXHqi177Hwe7ZTdYCkWIcUvQNcyso08w3xp25yfWcceOgnDEIh0CARu4VZdI4C9tNp1jzfDxTKBYzrz0/fl3XZ2wjxYJrhNOQ5+NZeU+iXbmU7js8VLPh4RH74x8/VRs41xGzQ0WY/W3v4Ei04EcP79twCRXrpp1TeZcj29k9sFyxbEsvXli33VSEM/JtETwLpxIOYCLrnCmwAfaPm/ZiedF++L2/sPrRgS0tLmgPOzg8todPntrE5IyVizmrlikR5udWsBZiX+p3sMd+EWyR2NviMwE84zq99wem66AHBj0w6IHXtQdeAp4txF469pvf/U4H061bb9r9B4/sxz/+K3kMqePZH/HE4JN0em1UYieKNKVcPRHjwvPtisqDVKmIZtOWl1+4LDyexKYDDIyjADuv9mNEqTi0MNCiPl4vmpFEBYKmGXRKrsPnOZCJ5GDI8G8BwKSOYni2AQcYEfFdDAeeQeIW6fSpqEG7rQOfHJmgwhEphoa2urIqrz8iKtA7odjgYYaGtLvDzxF5RgOgcYDiZYZ6RuRRdLDDo15/6BoJFSq8yq5WeqyDmudFUEG5llEnNCm7ENRijDKPxHjdT+6B4AQvxqXdcmOOA56xQnBnaMiLW9Pfcf94VjcGEU45Ft0paLoAWRkzSc1LInIo4ebyXk8y6nEGEKAPwgscip/0mxuqUIHdGREe8fD0glFpJ/3FuARlkesyfkGZxrChfmij4ZGXoC/yOYworstnPFLpzw3wBDQDPgHQbrQS3S3pflHHMQ7+mOP0FaAhopsBlCMizvwjSs7n++mYGFHWdeMd6F2poLi5KwoYdd42trZ75R8mx6FNM15tOXgcnHg0jD4HePJstBFwzLgBUKMmYjghaCsqj4xJOCL4G6Ahyr9EtMHBzbxVykM9RVD6l/WO40XqkpWK5+bJwPKalwHcvBC8KzYDQIOmDSUbpL+1s2ef/PGz/5e9996S60yyeyMzK7O8r0IBKHhDEvSmp8k20yS730D3wa7M1YNoqaXWaDSSpptND4IECYAgCA+U996kueu34+xENtUj6V+srlwLq1CVmed87nxf7IgdO+LFl17SM4GyLSUKDDzpmxkInv82RbSjfilG4k8jns/WSzurVs8ekWTWCfejn2ZQMEcpmJV54byYLztM+J32AFzV1oJ5QZ9YS53RCD9zjB+GrKNefIZ1wncsAANAI4rNfXif6zN+fM9tMMBmfTFn6xtZZsLgz44AR/hwJADwlce4nnVaeQESpNY5lBR8vpegvqWIIsCT2s3HT5yOb7+9ofYk8DwRG0Q89/ZjeAjBnhQloy+MGXscfSKKJCqlDPymAA39wnHIZyhFlPtu1mdMGn0+Y/T50aPHApQ834AxnCqAZ4HUw70YH8vyIvSHfRDwD9A11Z1rs7aZY0eYGS/aaucQIIjxJPraKHIL7aQ0uExKaVLReUY5L/gbLwNZMxc873X27t3ddqSR7zLGjkrTXtrC7y7pMTQ4qP4AWqCTzs7NJd20q0s0b8qZ2JkwNzuv/ZB9gdQG+s1a4UylXBVj6txZnk3OL55VxsYOOcAtoB6QT11pSjYBNBE1I8d9cIiSJQdS5obiy/fYkwGCRJa5n3O4+Rt9ov3pyMoSV/SPvY7/W6mXs7VaeVZzmnYyJ7TPIoGsBcaZiCdnNfsRIJ8xpA28zFLBkbF/sKvfp0+eie7u3vjiiy/12cxRD6WqMCYLS8vKu5+bndF5PDI4mOknpYpotl98eTUGh0fixNS4xHxEuS6Ukrnn05m5Il2iqXkaHB6Nnb3DePL4YVw8R574utYRz9TM/EI8mZmLKy/jmO+OgW7G+xlzo9OR6/3EZ6DXkf/e+dNnpfe09l7zvBqcR+0+GoGjETgaAYCnvG7lLvn1DxsRH3/yiRQoX331jbh561b89sMPk2oL8Cwinnii+YeBNTw4HPv7Gb2CWmkPu4w45Sh0tQ2TP/3pT8oZQ+QDg4TvWPGuU7TBM4PRkEINqTzJQZcGz7oOOqJDeGltAOLx5xDrNCQ59PH2c2BzsGPo0EZe/ORw5D2JthQHqct/cA8bGnweg4f2OrdOKr31RkaDDg5klHPoQRu0Ec97WdMzD+A0YpLKVC5lDhSHNYckBzJRAxveHLC0jwPdhhdGP58bnxhT7miKC40K4PGi7TaiMT4SFGbNEHmMu9IRILCu+mObmZ/VA3UpKcv5SjCG4QUwwTjj/4pE9HbLMw5Vi0gtc5Mql4DYQ0WYiTSlCNIzYpCBm4BSQSVK+luq+NIX2pr5lylG9Cy63RKggvqa+XMpJkV7+TygiHEWhbFGDuuWroVBYvBlI/yZCBWlMgpacZ0oWoL1BLmUDUHIJ2Xuid5iuHBN7klbk0o91wYCXkOMF88GRknmkiFWk7X/XO5mfQ3AA0iGNt4nUSEEJpgbVDJX19a0jpmWoaGBomZnRp3kONBaIuqc5T6kZFvKMhbcz3lsXn+Mr6Mgmt1WS2uUn4AdrxPaSdsFXms9GcEfGNDn/NzZCJXB3tMtARTe53NJC80cxQQlKzKMeQavXHlZOc3Q4P7xH/8pXrxyRW0aALQoH7isiKcjm14vjnia8cD7olj/C8DT+0c7ktAFO2M18x8R8Cpo0HyO+cBQps3MaYp6JTDz80/bAXQG055Tru9xo78eX9rGGrWjzGUkXO+QdnQ+l9yH91SaCQXgosZvZ1RVz3UhKMW9aAPfwXmBA8DRYa4FVRBD3pFj+kQbvC/4+aGEDWARKu3BYSsGBkfj9u0f9cz2dHfFmVMnY2lpTjmS0ydO6ZmCzsr40TfGy2PBWAI4cV66riu0/NzDsyYqDjXaLLDNeunvV/Rzawfl1log9EIeMFF9nmn2uYlRascOtlVQ06mZNTi5NhFB9l1ACPdhDmiTHWeMgamiikx317RX+1n1nLkmpyPiXnP0i3VsJVgDZ84R7WOVSiyuJFizw4H+ea9lbfHcqGRYV1W0fa7N3xxZdMkvtatWi+7eHgEwas9CU0U9m33h+vXripbev/+gAJUwe2r6P313KRXulbn85cJRkgAfcMn50af83AOlf3CGSdm2Arsj8wdpO+PPGHP+cD07QTgrGdM7d37QWuVZ8bnJM8KzCfjN3PrHMTVJHmpFewzX4W9EJ3Hi2uHlcxiGhEuLMceUJMuzJenrfH9rO6nFF85fiv7+ofj0088EkHkP4Z8zZ6cVWUdLgbIum4W6tpzLOzgRStoLxB4ZGY2xkYHo74XtQ7pJ1und2NxSiZ6z58/HnR/vqu18lrU9+/SxItJbm2uxtbERp06fFkPl3oNHce7CJYHY0cHu1Bkoygrx0+yszshn57lkwOm9jzFOWwFVbZSjn6kLHVFtj2z3oxE4GoHndgQAnvKiUdqhVQ7yrz7+9FMVaH711dfixs3v48MPP1AR5T//+Y/xs5+9JQEJQCdCKqjaDfRhABABqxU5Ii0dnlJghMYoHfCSDHhFGgb6BUqgsXBQmm7ijZWf/GOzJcLD5syhCcDEyOc+5MilKmvWoQMM4VXHM8sh4ZwQjAjVJ6vVZJxYMc+HgHMiRffTPdIg4Wcn3cXA7ebNmzrgAYIcdhhGCCtwYBpUZumWBJmparsQg0MDMgYz3zCvrVyTUop0ZISxJeOcwxiVPhvsGDcGCgkaE+Dduv29St5APcVDrms0mlLYJVLHmCgnsIThlEbS7OyMDILMx0tREEQiMGr6+zMPy/cy3cgefPpj4IkqsYBhE9CWByx9ZizwGu/t7En1r4/6ky5kX+RbMgfMkQ2+LKeStTYdVU1l3YrmCzDJe3x+dXVdeTq0g7kzXctGJPONQccaI5qTwk5E+SptpVN7nzOiliVcEKjJQt8pHJOAe18RFCL60EmJBju/ie+6BIkjIabU0jZHOWyUm25lIw3DnueINc19RkaJ2K7EwOBwChJtbcvrT6RncKAm4ElUFv8BfTQ9mugSa0j5rb2A95wPci4xGDG8Hj16GKdPn2lHJFMhMtU8Pe4CK0VEhjFjbSsCv5PU5DRkM4Js0MHnudaWwEiuHeaKF//PEiX5XYCPBUq6qjXtL//wX/9bTJ8+recO4EluFeq2GL82tjqNNO8PnQ4L1bX8icqr16/nWYZcpaKoEmuftcU8dEYa/LsBi+eLazAPPJNKHyjAtPcP97Xz+bQzBFoh92PNsAc4UsW1AIu8eKZ4Lu1043O82BdNu+MznjNAu50YjmYxfnbYeO8k2sIa4/kwiLYTx+Cba0p5Ew3hru5oNMvR1z8cP/54LwXgapWYGEdddV1RuS7VVi1rTrkun3E0UI468rY5B2o9qs2Z4080NyNW/J+cRPZMrbdCzIeI2z51MaXw29Q1hkdGJEyHY2awr0fKqETeErA3pbTMuEiJdXQ0jh2b0nwCapgnxsPgnflgLf7sZz8r0jBqKhmS58uzsc82poPOVGRHsA0cTD/lc3ZIVsjTlWpwOnsYF4M0Rz65/+7OboyNjqjMh52zrAUALWPFmCRYrcbxkyfj/oP7eob7evsFIjknWFM///m7ce3aNa0n9g+eLe9B0HuJepuy7X0PJwR9gmFDvmIFZyE1VHf3NM6p1D2eTuDDFF6y0w5nK/83uOMztBkhHtrr3HqvZwN0KdrSr1KWMuPF+raT0Xs6Y8aa4CfAlXv57OU7LgGTzs+DtnJ+o5573aeffi4dBBwhpE7UG8xBt5zBFy9e1hjyXYAlAoGUqmGMLl26rOj61OSoaLNiJJUrMTM7F6trG1IZ/vm77wmE4gAg6onD78G9H+O1V16O3m5ErFIoC3GpTz//Ml548eW/iHjaUWYD0XYNa9UOVe9rdhzZHvKeYoehn229/9xanEcNPxqBoxH4mx+BO/+Iqi3mByVQylnq4LPPlEv0yquvx02AJ1TbIuL585+/o4gEh0e10pWezZExGcsAwXozSxnYILOyG27ENOgTQGAhs/kTneTVSavzBpvqoWWpzfEde4kxBjigLC7DgYp6KvdyRMGHVwLVLG2SoClLPnhT53McevwdY9AqjZ0A7Flf8JSm0BEGjvOwXnzhBdEcU/2wKFVwmMImvGYAEONjEhyCRgXQwDDi80QPUPHjhVHAYcn3pqczh8uUNBsm9IH/06+BoUEZXVniZEgHmftvUIcRhHonEUjGD0cB5QqyDl4qc2r2OxREbaB6HviMxR7yUMRP0ZaOkgeZF2AN0FeroRZckoGDB9qRX+7J+HIN2sv/LYyBgU6/MUYwZjBuWGOmWPEe/fzqq6/j3Z+/2xbQcQ6dD2s7HEbHmMukJxr8cA3GwPlJSdNbEWAD1DEvFGU/f/6C2ibqbb2psYK6S/SAqA3jzHWce2yjz+CF9yx65bVtQ5Q1jwNEwhP1VGnGSNeYlVAWTrGZ9Y3NNlDq7yU/ul9ODKbLxkwq76KOW5LwyP7BjozrTuOG/3eKGyWNMNcQ/bAwkp8JftrRQS6UHB2KanfF73//+/jd736n54UoKM+ISvP098XIyFD7mo5McA/Wp8fFcwTNjVzyq1evxZBqOFZFtSU6BtWWQEEn8PQYOhLwF86R/wPw9AaPUYlCN8+4DV9HZX/KtPAa8TPkeoOsI+bRUVQ/3/6b72WKJ+PEyzmIrDfnJhPxMbixg8dRXJeRcETPDh+NHznHhbiZ6beAG9ai51DjU5Qh8pins4ISHOlwMBUc5W2cKlFCBbQsuu2tW7c1twg9HZ+ajN3tZCEgCMR+ZTq1RHw2NxUx3S8oqjidqtUe3SPHKcVy6AM5fESi7KBjMQtgUB4DZe9SObZ3dpWTbsXmGzdvxOuvvCLaIgCIfiKi5b3EUUMDLe7rFAqeYfpBPUn6S248+ybKuURwuQ6OSs4GrsOaZn8EgLFuaZv/+Znip9kaXj8t2l+Mq9em8x/FJHF5roEB1QkmyutaqFwv1WI5L1w+KGJf+w25zsn6gJK9tr6unHro6qxnzl7yeGHIIPLEukMpnj0RGi30UvYWaL04glF+Za3MzM+JIYOziz6gyqo1BfW2lvWrmTsrLUutu2gj44xyOo4maLnK2S7OVNpp1XLOdZ+lXI99xusYp/Hk5LFinrLON2uZvYzrdb68pv3s0K6+/lzLLNvh4bH47LMEnlCzsS8aTQTSsg+o/AIkqTMsQbYoaQ5QxJ4+eVJzgbMrnS+wUbYk3ITY26kzZ7Mm9OBg3LhxM0bHxrQuN9ZXY3RoME6eOKZ6oazfx09m4u6Dh3Hx8osq5zI2UNP4sR68v9hZZVBtxoP3NdskdtTawdZprxikHgHPv3nT/WgAjkbg+R2Bu//071sCH0StMD6aEX/++GMlyxPxvPX97fjggw+iq9SKP/7xf8bf/d3bOpwsLqTSHUPDsbiwlOU5enpEoxUYLPKlxkaGiwHKOlUccDt70IBSzU6RwQ4w6NFMWlh3bG1utQ0mDlsOJ4BKJ90NaiWgwIaIPMyFgAb34MBVmwraoz3bNpKdt+WC83yO9zBwLChhYGdQZECK9H9GVVJ9DgDDwcXhmMI+hzF1YioaB3uSSAe8Wo30yeOnMnQwFs6ePVcoHCZ1yqIhGE0+hLgn4IXSDggM0aaV1VVFYMnhclQFZV088LxPdHp5MXOBMAak5irQ4+MrQWQejM+cADaI+Y6N9TQmVaVVeDP19bLSXuatYjBVlRfJW5QRYPy4lsVuTFekbcwT1weMGdT7cFU+DvUDC3EkDK7HjzEYpotoyrNouCMQfJ41CfCEesp6saoxbePajtjRLnKkRkaH1Q8i6XNz83HiRDpDZHx31SRkQh4c+aA2PE1t43OOznq8uI+plHYYOJpBe5hvA0+MMLzolBxiHKsSNTpQ6YP5QqRkoK+qHE+AJ1HqBPpZ0xCjjYgIRjmiGuRPM4cYsmnUdslJYqDIOPFMYfwwrvSDtmFc8rtfSREFwGQ+LnP1+eefF5TGbo0pa1bjTi3bakZM+V2iKYU4l2nOBsv5+W6pZ9+9ez/mFxc1Hkndr0aNunXULCyM/k7ji+v793bUs4Nq27kL22nivxGVIvJhQ9mggfe9/3QCSb7vCLyjk/zNQL2TPs01MC7tiGJ90T6+T4QKqqQdLqZgExn2Oudz3gf5nnPTk5mQzAn+JsrqXq5BR9UYa/YJK686l5DxRHiG7zBuBqcGRvQ191fKOiA2gxJ0NYaGx+L27buKLDEPL1w+H6vLi4r+lMtVGeFa+zsIVPUK2CRDBFo6+dR9sbmR+bP5HPDcJBUT4Rf6SRvagEvslmirHiuHfWlZfaKNS4vUWB6RAI8jbdyXXHWeIa5nai2RaZgnpFuwnzCuzDfgkn2RCJzyJvd2BcJ4JpSDWNSTxEEgdsrgoL7DtRg/+uvoc6eDxg4oIqLnCsIAACAASURBVLVbBcWXvjklhHWBg5F7cC/AFmNDdBFKLmOQ1FT0CFLsKdVtG9E/2K99nrFh/ZkpQ8TuwvmLWRMb8NXi7KRmLHWY++TIBVzTB8ac8Uw197UEUQMDojGPjI7Eyuq6ACzlmxBmUpkwRN0GsqQP32cv5Ts87/yNMSbySRmfWnfmz3scGCdH2DOieCmVxQ+IrKcAnHNo2VPRAJDzq5p/B/SxB1sYkPcYT65p56dAeCXz5UlT2d09kKrtKzgnEL0DwFdTUZZ55tqA+M1t6NnYHrV49PChTqxjk5OBbbILY6pGrd3t+Oabr3UdbBSEnBg/AOn339+OgcGhGB4ZkxDRk4cP4oVLF8QmmpicVHmo2YVF5XiSGz3chzBWocJcIY0pRcd8rhhkdu5zHnM77jsdWjwLnXvaEfB8fm3uo5YfjcDf/AgYeBLtdEmVP3/ySWxu7cTrr5PjeTve/83fR1c54p8BnqLadqWxXSrrUJ2azJIQRGDI7gfw4IlV5GD/IEunCKSgtnqgWpVrqjXYL4OKA7PtHS0OqDTskr65vpYHpxXwACAcxlkDsd4GGgBPe6M52AEyeLlpqxUpHUH0xLOZc4g7F4vDvDN6YMPGh4Jy2rpTwZODkQhm1nhLA5aDDVoO5WTwUDMup86cVm0wosabG5QdSOONsWvUW+oLhiP9AvhiIEF/ZWxsYNug5HeVtqiUlVvSLKXgDoYfxhWHd6oqThQe9Ijtja3Y2sDDf15qqsoDOkyaXXEWFofaMxl3e2ftlXUObUZQAGXmN6aabR6olPvAofAMeC4vL8kY5Tr8s4Ik9DDPO99xVJLP0Fd7fa2OirHJHFFrE6OFlyM+mYuZkQWuw98nJscFPLmWBUh4zwakDQCEkojeKmJy2FBEh75jCLJ+AIOsV6KiGOlWteX7VnR0P2iDnQQG1zbw+Xwn9Q/DCOZAgqHBzB86BAAk0KO+3Nz8fNIIJ4YUDaRGYEYCs5wKaxljCtXdJ08ex8npzCNWvmchPqTo6fq66HgCDHu70V2Ddt2QgepIDn1mXZh6y2cRO9rfO9C6Yj6+/fZbzYEpYTaQqEdIhMEAnGsxTs7/Yyy4rinsiHvQT2iVN27dkrFcI/e6p6a9hfgDz3anUeYIqOfN74nr/ROqrQ00Azt9p1xWBBkj2s+vr0l7DSgczbRTxGDUeejc19fvZGnYqGS9OWJMfzHUpYhZAEgDVMaEcTX4937k6IefAbMA0ilQipXVFPOxYBZrEBDLXkHb2buYa3LMAQem6dFW72vuf6YVkOAcsbtXj739Rkwdn4579x4kO6SrHC9cvhCLCzMqY7R7mCkQ/OOeAONFqMFStz7Q+kLxnLlMoEnppFQrpb2q61urFnmYAIIEFjjh2JeOTx3TMACaM1pJTdeqnKLePwCV7CGmyJquaYeA629yVtDPpCgn3dhOh2ajrkiXc9sNDGkz93EOp52P/uk5MtAy06GrRkmSXUWEPc5+RpxLzu+ZG8szexBLy0tyJCGuhTPWJcI0d9VqDI8Mxs2bNzTXAMJ0JjXj6ZMZqdr6XKD25czMU80z48LZQX8tBuTomtcv1wCAutwZEbyHjx5rnLROuypxWDhOuA6A2cCde6bi+omYm0f8h9SDPLstZETb6YuF4eR83UhxPf5mBVtrJFikinFDRIm1wP/tvDG1384ZnQtdzsmPePToifZD9pCsT7wTUWqkqvNmKlePjk/E/YdPxOg6OKzH/Xv3YmpyIibHx6LKXlkqx+bOrgQC1zfW4xfvvhvf3/5eCrhE6HEW40BaWlmL4dEJOWRu3/wufv2rX4ipQY7y/OJSfHfz+zhz9kKMjw3FcB/pSM8inrYXPB+dANRnLX/zuvFP7wfey/L8PSqn8jdvuB8NwNEIPM8j8JdU21LUmyWJC+3s7sWbb76tHE/KqXSVIv75n/9H/OxnbyriiVw55VR0KE0eU/4PG3vK21D8GMORCsqt4KBP5f6WvJ8YgbsIjIhek4IrSbVJQQ8MhCx6Xo3enqxBBgUVQwdjVon+yNg3GoryEe0bG6ccReb88Vk+B5XKRooPRx8A7YhJq9WuV2aaJwY5htKzGqGZ98N3nOfmCA7fAUBwfQ5A2gydh4jnFmUSCkotAJXRWVleihdeeFHXoc+omUKDTcGMjJQl5TcjCVYLNL3O+WPk1T18/CSmThzXdxkzjAvGin/00wqHJ6aOx4O791WuADDGPTA2M+Jpq50IT71dYN4Hn42xnwJPFWfT158BTxwPaTBWFKUWmGuQS5djZ0ONdjqfKvPMMmJkYNIZFTEoZV6TqnUQ/X0YsWncGjRwfVMi6TtAETDuKBUGT2dknbYAZok4jowOxdjomOaP6DR9py9ce3NzWxF9wBURz04xDOWS9pNLms4Arx++T3sxzp1/5Wiry6vgmUcwBbEWvOuUBSCfGccFdN+79+7LgUPOVqWEai9gAtGgBGQAR+7LT549IgxTxyeit69bY5OgIo181gzj3FbobKUabqdoRyfwoR9p/GXdO9OioSEyH/SJOXJ+NvnayZjMSJZBgBRvC/o09+L/qmMLaG5CLR9WPjnOBejgfT01gU8DTwNDR+0699n2e51LuPjAXwOeRC0ePHyoZ6vTecBnfS3n8/G7ysQUjhIbwgal/rwcTQWd3u9xPYxUxhz6H+NuZ5LBuIWWXHMx97pkNdAGG6ceT/5mKiKGMxFsnkdK4EDntaIpQIq9i3mmiD15fThQoNTzOdpLGyyyllHYhtb2+saOop6XX7gS9+49VOSor7c7Tk8fj8WF2Vjb2Iydg2fUadaEgOfiYls4R0rR1S7REPuLUj7z83PK5SdnnXFD5TvrVvbE3YeP5UBhP0eB98L58wKuKmeByFlXV+yT81hDOThFchgHMygMEDsNdwNR+uqoMM+CBW30bEPHrNc1VswRc8288bzgtGNciNaxfpkD1rqcqIeHGkPmC0cAf8OxMDYxoRxV0115Tng2XCuafYBzcmVlLZZXNxVxdIoJa597smbW1td0lk5MjMXFi+djYX5O7BneZ+ykar6zp0gcL/oE8MR5xtg7Qkh76UMK1o0oukpbT586HUMjw9pfoPLTD8ql8Wyyz+wf7Ct9hrMehxfjQz84TzvBvijgFVSYk0lhB5T3dCv38l1owMtLS4pA0gfXLHX5IsrIvPPOO3KUXb/+XTu6m8yMFEnjuhZySsYENZebsbd7KIGgRiMdIanWjX2Ronb1/TwXcaLfffBI0XycwUTPT01Px8hAn+rGLm1sxeLaRtz89rv4V//Pv0qaev0w7t+7G9MnyHXfVk3u2fnFmD57MVowaeZm4u23Xlf9Yea9r39QyrYPHj2JM6dOxEg/TrRMD/Ie4b3GIJLx4F9nJJN5Nbj0+eaz0987Ap7Ps8V91PajETgagfjhD/+2haonVJAoc9C34vMvrsXa5la88eabcfPmd/H++78JMMqf//yneOftt2QQoE6IgbC4uCQBFDZzGLuUFoGGhQHf25eiIRg+3AEPL5E85UH29umeVtpjc8azqHwjPH8SOyKq2JL0O4eoPfWS7e/p0cHI31LI5VB0mTt3butQPHniuPLyZOgCBKsYL2z0RMoydy3vvd9WhmSj52WDshPUGKhi3Bkg2QACUJPbhEdf/UY1t0lpmqw1t7mRhbh7eqox8/SpDIee3vS487nvvrspw4q2YgAQhBgsyg7YYMRYtEGq6CuAeWsr5peWROUzQJybnZPKKEYt15f67chIYcxDr9xUmYwUHsE4oV5a1nz0AWeaaKexxQGJAceL/nGw046MxAIooO5lHUnGgDnTnKucSrNdvgSPOeMrtdZCBMTFxJkTAJwNJ35XHhlqkN3dMrABWhgCtC0NRsR2aiql8PQpOcPT7Zwa1GIxujT2vX1tBVwii/SfMW9St7SUtDIij46QslY3ZMhnzUSpcxZAPSMejMe+1lGC9FSppP8ULc9c5szxfebswFCdj4F+BKYQFBqS8A/CKLTx6VNygaH7LcXyyoquicG3u7sax45NqKYmY5sgJQ1h6O0Az8dPHscLL1xScfNz5863a5zST0SsiIpQlzcBe4ooObc3DSIXO+fama9L9JzoJM/z+MREIKx18cIFGdvHpqbaFPSkQaaxa6DpuWTd8Ly4jA3AgzlrKLJbi//50UeZbwYjIMj9hSLYUCSC7yki38Ix4UholiTinnKelDIPz+PcGRnojHiWuyoxO5uGtKPQtM3GOt9nDXAt1iD3ML2cNWHxHq+PTvofa9l0TEc8DcBZJw8fPiocWVkuxJRc+klUGXYCjhz2j8zhZS/NyCLto6OpSNvUMy8RH3LHqMGIeFYROSVyhmAMAK23p0fPjcGlqbg850mbhKZ+IOcha4mI3fbefpw8dTa+/uamHH5En09MjcXa6oLWXaXWr31C0cZaVQ4g9hjawl6nvWT/QI4EP8NJ+SZfkHJAh1JRBdBpj0W9tQZ7pKl+nD19WmOQigPpvJQzUurbmfPIfVW/FkVj0S55hpvt/bd9pBMhLERYmFMUTqVcXjyvYt2srbXz+vkMz6/3Pjvn0inWVTgQEkDBTGGeE4zRp2GVP2IfRHCPnP50sqSeAE5H2oIzbm1jS58XjXVlJc5fuJApGZsp/sNexr13dxBc65XjB3ot4k7TRVmm3H+zhjbOW8bfNWlZJ4AwnlGXCQPkHZAuUatFb3+fKPwwGRrK8Yfxs16UwanrjEZtmCgeYwWrhmg21+NhZC9Qbc5GXXnnzCtrCwcD59fpU6eKnPV0msLIgGnAGF6+RP3svRgd43kfils3b2ovoI/nzp5TNB+nNOPx9ddfa+9H1RZnA2PD/i+xpYHMtd7e2lHd04cPHmktsy7Pnc38eej/lJZiP6FmJ2JBfX2DyuHFITs+NqLzmD3nwePHcfuHO0rhuHT5ovZnbJGvv/pK5zF0byKoG1t70Tc4HIc4alaX4+2334qB/r54wrkzfSqW19bjsy++jFdfeSUGu1Hc79V15DgrhKy0/xbq4zpfC0eTnWt2vns/0hr/SdrBEfA8MtyPRuBoBJ7rEfjxD/9OwLPR5IDvjr39Znx59btYXtuMN956PW7cvB4ffvAbebI/+tMf4+WXroimJEO9v1cHEnll+7sZocM4coSFg6MzP5INs/MQMT3NYM45gJ0DignCoeMyDY64WDQIEMLhg6AF1MR793+Md955K2bnnsgw4sA/PGjE/h5lPqBoUvg6wao9kabhZiQpy2m4bTZe/XdHbjBEDTowPPmHZ9gUIcbCAhh8F2OMiCx5JEQ5u3t6BRpKlS7lh2C0LC2vxmuvvRL72+tJA+qQkLfQEOOuqEilEhtbW/qHMQ3ABGxmPs96uzyMxrTZiHIkjczlIhyhIWLB+BpEu76lvbM2pPk8hprzAG08Y2DSd9NYDQA6qZEWCOJQtUFv+hvX5BpW2vTBS1sdaWBM+d1iLxj5fN5RRO7ZSWnFAALQY/RzfaI+m1vbmhvwFtEvgBXGCtGZUjMLhDuamQAg63mCb6QcW45olrL2oD3UXK+Tii1F3q6aBC/SiZGODI8JAH9tdSN6e5NiTi1UxI0AzRizRCIGBwaVx8q9EQGC6jU+MaDyMKhi8hnUGBkPjDZ+B3gyL6dOT0vwg/ng+qodW+RI3bhxQyUMcqyryg2zN77Tw25Dh58bG+Tf1gWqiNjQ9xdffFFriLUOwGFdi4oYjFdGIhxp9XzLEVNEBwUqKYdzWFeu55279+Orr7+JF158UXPIPwxkSnlAmAB8AC7T2EoKrtZWMa5eZ753J9js/D8TiXonz30nUHVbuVxPN2qsyUTgu/TPFFmu70iyFT8dkeiMvv8lTRPnTAg0mSpoMMnzkmNMORJyykIgCpErR7VVD/fwUJHwjLqkgqifNe7L3x15pD08E7Sbtcx7MCNQ+pRjr3AWwVZhHMnzbh0QHeoCwcdu/TCmTp6Jzz77KkZHj0WJ0lXDPbG5vpC54r2pnsr4MQaZI51RbcZJ4LZcllONzwB6HQ3jd0cV+btqAUNdx8F2WI+9HZSuJ2IQcRnG7GBf4jgAMYpcmN7qKBh7FmPDT4AWc+Z7/cW8F+tEjICpqULopyHHJnsm0VauwdihkEt5ENpKlPHEyRNSR+1kt3RG4pyGIAdWK1ckY87eBC0dh+BXX30lQS6neGzvwpxg7yFaty5WDvc3GyNzHTfizKnpds58gt/MIeaz7FVZOqRL+9ro2Hg7Qg/7xyq5fI/vcK9xSnSJgNQS8MTJhmNJir+7u9ozmE/GkPUFQGN8WEumcmf+aT7n62vrik6b8s19WIf0w2tUz2y5EksrG0rtOHF8MlZXMmcXtsfm+obmGvBKKRwYQt5TAdXOzWecONtY22LIlDOnlbEALM7PzbXPPp25Rb7s3PK8zsGBgaHY3UERP+uboogslfDgLM2UE/Za9kbuCUjkxX031jfjpBwpvXHv4WOBWJyQC3Oz8dJLL2h/2qdvJ6eDub12/VsJPA339Wgt44hg35Jjtl5X2gYOmHR8lgT+7dS2CJX3J9pgZ7CFstr73XNtdR41/mgEjkbgb3oE7v3DvxfwrDcPpZi4K+B5I1bWN+PNt9+Ib298Hb/94P2olErx0Ud/irfffFN1sThgR4YHdSBOjI/pAEnj8lkB9k7KmI00fqas+6CMGP5v+g1G4U9ftAmQKQ9/oeYILYkDhcMJAQgOYDyrt27dihdfvCzRAxkshSFGBGlvl7pkEzE0zH0zumHgifFHe3z40y7ux2Zvg8dAVGIDlczNUxmIgYF2fhifV/5lQRfmsxg2tB8QACgAJAOKMEgRCkGQCKVWwNGLL13RgXR8YkR0H9pnqhH3t6EHvXhkdDQGh4dF68VQwLASPXhyQp51DAiLApGf+/DBPVGSObxpC23jms5fsmGYEZZ80U+uYWPLxr0NMUdZ+d3RYf/NYMtjbJqtaZiOLql+HMZqT4+u0Wnc+OD12uFzrukKGDQ9kc/ZILJxSz+I0uxRhoCSBWtr+gxGH1RP4n0ysnpqsbOZ9fQwgPKez2phJgCnsDjPR65xfQaDAyOoFdHT2yO1SUc+IzJqCMjC2Hf7aI+immOTqhE3PjGi6DvAU2Igiu6nMUg7MSBRN97b34yJSVgFPC8JijB2MZK4JoIlGH7UdeV+FtEx4PNz8+mnn8Z7770XjQZOmL2oN1KBWTpRZVRMk74MEwEARFtQOWXeaQvUPiIQfIdnjUgwa0+UsXKOmfNt+enoNv2xWiWfYZyoU3rs+AlR0r+5/p0EssbGxkU7RiWXEhoJPMvRVYAWDDirpBKp8/5iYyzBflG+qeOnJxXgiXFsQ+8vIqIduZtZF3ckDcOO+XZmVee6977g9ZdAMceVdcM8GpS5nRjXLhGRoIdyKdsCnpVyRrMzUpw5Yvze053gPXOon4E/xtmsAN43LZN9R3sAAE4R7mwHzi9FzLqKOqiHLZWXOIRyWz+IkYmp+NNHn8fkxIno6+mJ45NDsbezqn2j3kiRIkWci7IqzkM3QCdSBu3Qz6zpqWY30N4UDgJUs/+VFfUkioQonURTcA5pPlIgq6VnKaPR9N2AijFkrojAmWL7Lzke2B9xkuT+gi+uKZqw6efsJQh0mTqqWpf9WZLK0Xs+zx4K6GEc2Ee5LvMzMPiXiujO82UO3GYEmig147QB12xlzhg/+pg1TuuidsIk8vnjSDvjRz+UUrG8LGCHg4J5YD8gmsd547OMMWK8qcNNpJzUD+jL5HbiCNMeX6xZR04ZB5yZOJWhc9tZYmDPtWkHJWnsCHZJMNrPnHA+MwYItd1/9FTP7eQkVGHyLsfkXGJn5PlgzVM3fGFxsV36hPXrM4U+0Dd+snYByow7YJQUCXI26SNjqPYMDGp/n1mY0fyWy12xvcV3yI/F4Zwq4aROzMw+0Z4g9fdqVQrgrEHANp9FLfzi+QvaD6vdvfHNtzflIBke7JfjnWuR29tDyaSl5bh1+wexQvqqPCt9oi4DTvlcq5Egk+g1Ggk6cwuVoM6zz2u9E3j6TPb6PhIX+ps22486fzQCz/cI3P0v/19LRkjzEJd77OwCPL9tRzy/u/lN/O7DBJ4ff/xx/N0774huo8jZECI5VR0kaM2kBziT3w1GPDracIs6Z85t8Of4jCl6/yvyrMi7ixGLMdgpRmTVR0XtdqDiELVCZa+uUh688GxjrEvRrqsalS488ikO5HwqRwFpDyDYdck4iOx1dSTIYiAWTHGkzZEl/o5R4ogTfSVa5DIfadBSNqOStLm+AdEvAaAYNQvz8zEy3K+6dRj77i/X4FDlfhhH/cjY1yhzkYeti89DiaRfSUtNA3hrcz1Wlhflzbch0pmP6Hw2DnLmzRFf94mD0HmXfF/CI0VE19EyPuvxtDHuiESn15bvcS0DTalYLi4KeBnQOo9WYGp8vE19JCpIjo7zL5nfznngfowv18Mp0lMjKprUZw54jAfWOHRuBJA4vBt16MOZq9cJXn34d4JelzxIIxHK747WP79rrclTzjrP6BiGTSdYx9B7+ADKX+Z1UegcUSDmhe8hbpRqkC/ofeaU3LhHj+/GufNnleNJ2RXeoz5nzuFhzM7MCQBCYaMJRCuIpHhtMkd8lrISqD+yJjc2KGi/WajkZv1BGzp8D8OPZ2Z7Z1+AgOdAAhtLSzLmiMpevHihbRhjXDEmoo8dUvIhy+UwNqbJc33nWrNP1ApBp2apJBEzIjEXL2Vpop5qRfmeXBeDTewC5QonKAFg82zzMhCzUfbTnwaeXN/AM50EuSfxStpylqTA6H42n3l9ngnnsDl61elM817mqAzf8fupQJyUyDSmuzT2UIwlBqUIYor85H7luUiHjsaqmqWFuL6dN3yPZ9ERbkfErAat57iMwy7FWiy+BpgiAiXHU5nyGaVoliP2G4cxMDwef/zosxgbPRa93d1xZnoyttYXMjoaNe1jdlJxH+bT7AW1izOgWP92AjGWrIEEVQ0Z9clgqCgdQpHm7W3V+Ozt6W47MYmiaxw5XHCOCITn2fJsLLNvBm6djofOs6Qz4gnYIfuD/TWF3FJtlyglYnRmYZA/iQPTDhUiYFYg5/78zvekVrsFTTZZGAbI9NG5/FwDBxhAkX0gxbvWtK6tDGtgByBH5Aeqq9cQ9+NanY5C+kT+KwvHOZNEbemDHZF2NB4e7MUOYzw5qbMHgSHYN7R1ZQ3F2wRefh7sXOE8tIK82ShyLrFmC6DHGPCemSDuf0Zb61Huoo0obLMvQpNn396Rs3VkaFSRfIBwV62qMTGrxI5XU92tLn3r9m3l5mY5ny31i/ODcZRQIKkMOEoio7A4nqNVVkoLQDrp9uVYWJyNWq1L+69ZT9gZzCP945qff/a5co8BizNzC9HdO6A0GBS4Wb9Q2qG37x0cqJwKSsGnT5+K4+NQeXuiu1rTXLJfsYx1rmgdF+XIitxX75Ve33aqdZ6vXtv62/Ntdh61/mgEjkbgb3kEfvhP/6ZVrZaj3qorx3N3rxlXv/ouFpbXRLW9+f238dsP31de58d//iheufKy8rE4HNh8iYKcP3dWwC/pQIDP9E7bY+mogSlMHAY2zAxKOqMLz+ZDBSNlIOB9dS4jRjYHMIYi91fR+iJPjVwMcoY6Dy0ObKIHHG4IaUCn4/6OumJ4mGpKGwEuHHYYdKYSOb+RAyrVVVOAxRQ63rcxZKVJe4oBts9k6FdUP42anekVL6l0BtQnDBiEOKDF4hG2KuPVq1fjrbfe0nj6gFJOWZHrx/2cA0NfMDo4pDMvtBTLS4uiFrkERhbaTsqunQFWynQ/PQf8bnqXI9T0mfHtHDM+7zHIKF/K4BtsGJjSbkAxL0C8ImwdtfG8Drx2mCP6xLyIYraNWEqq0NIOG0j8pD2MmRSCB/qiXhQ353tEG5SzGKVYWlmWgiyfHR0djuHhFHfJfNVU/8TzzTrj/hhfBlQYLc5hszhP0hhTOINxJ7pOLhrA0xHBnLuDePzoaYyOJpgeGOyVQcZ4rK6uK+LIWsc4kgDIOgrI/bGzuxHTp04KeC4upkgMayUBU12qz0SOcAAhVkS7XLfWoAyqLdclWn7lykvtiLfn1AJVXhuMMUqmG5sZVaKP5DvhfOI6FrFR3rU8+BltZF48P8y1nw8/L6YntsFTpUs1HJtRii+uXov+gaEs2VGB+lqVcat8P0VVU7BMAKSIyjqa6/2mE0x2Rr9qKGouLbXLQvhzfMbqvoAK2mfj05Epg1BHa31PG4kZFU8KNvPs7/l5EH0YQa/ixfccGU16MdGRXoEwPCQ4yrheRqUw6KHrpmEPeMPgFq27iJKpDMb+fjtn3WPueqA4FrmeahyqdmtV0UaB0hLji7JnM7YP9mNodCI++uiLGBmZiP7enjh9cjI21+eLSHiCMDunvDeydpzfi0OMNeMcT54f+us8bYNHgPiAok51CdDNz83KYGffU7iq1RIlXCCnyJX2nPn+3IN15H7Sb786556/dUY8Vf/2INWeXQ+a8cGxwllicRwYBOTpacxQKGWvnp/X2DviyfNCjiSlaJjv77//Xs+HmS/8hJWDs4ix4TzDWchnWXfsF2IdFPVe2etEi79wTiktvAw6cw6TNm0nGfROHBjchxdnFvmRpsTn2VeN4aEBqQVf/eqrePmVVyTKAwMIRx70aF70k/m6du1au47ym2++qbHzXs5epbzeiDh/Lst/mXnCXFkV2w5Azl3UqxlH1YxtcHbg8Ml+sVfqXKb8VlFyxHRl1jn/58UaZ28EWI+Oj+lsy/zlViwtLMoZ6/EhysgN6tEQlXtmZj66KrW4du0bRYQzZ78au3vbKqfFHI6Opk2itVVHo2BDDmPqgEpvAVr3/mGMTxyTcNbS4rwiuHnmt+Lx7GwsLq0Ewv44DI4fG82UgVq30pTkKIt87nm/rQpfTtYRzxD3tlPHznnPv53B7T3kb9loPer70Qgc+qfmNQAAIABJREFUjcDzPQIAz65qORoAz1Ildvaa8c312/F0biF+/t7fxfVvr8XvfvuB8gQ/++wzUW3x2Ik610IcY02RT6hLaYilAWYDw0aWRylLfUy2N3kBDCgnhXFpr2luuIgE1LJuJXkq4+M6eDH+OYT458OWthCZAVzgpc52ZG6UQHJPb0akOCgkqpCUX+7HoUp/MACcn2o5eK5vEMT/MVasIGhj1+/bABO1qYii0H9AJ4cL7YYeNTw8mqD14CAePHykQxMBIsAo10D598SJ4zKAoD0RCQUMc12PncYJz/HOru6lHM+TJyWEgGFg8R5R87rKKm/D3zCeiAZ3elY9V45Y+vDjs0QHGftOCqxBvcfGgJtojZQRO4xTxtaqnkkNfVYqxcJOjB8GDy9HSRw5MGDN9VNSHo10cYieFbRD/j8EeFtZkfEt9cettShJqAoaXFLCd/dSSKp/MGtmas1WssC9xXW4RwovpRHL9yhLAQ0XQxCjVbUPm02tyxRqkmRzEZUfFWDjM/zZ0d1cD0j5P4wTJ6YVLa039uPUqWmJsqSzgFzZfilGIwjE+sZgGxrqj1o38vwIai0Uxmqv2gBAJa9U4lDljCRYFAfwjDonY8m4Mv7knP3sZz9L4FFE/BJYZnTfa5k5xyFSr7ey/M7BQTu/l7biPErVyqT3Pn50vxDQyrqKKYbTUISUMbABTGQfAxh2QkaQu0Tx34Gau7YVf/roY1HOe2tlRTwBSb21zC0z8JQTYH//WQmIjgL2/xLwJLftydOn7ZxzG+60lWfTQNjrzVRFG4PPopcZcSWyZ6eZI5Fcy0qqBpY4DlL+OanX7GnOg+NvzHWyGnqytm4Zen3SwFWeqlj3OBe4H3PFvsA1HH3sBEusbwtxCZxKjIccNvLLibKOaEzZG1V2Z78eh/v12KvvR7m7FpPHp+PTz67F6Mhk9PV0x9TEcKyvzMb2znbML6xpD+H54h6AL/Zz+s99GSv2oHoDhkRvu/6ua42yVhjHBBOtWFlN0DIxPhHzszMCS9B7Wbfkxp09ezoN+0J5m//z6oxW2wnmM8fnB/fxi+8BKgGZKY7UjI31DT1fPB9uu/c/5lH7xAClPTLFg3t6LdMfrkP/uQ9nFLR0AAhRPPJX+XzWG93RsyedAvIPDw7lNGLcODuJ3Fl52g4NOS/2d2N0ZKTtzPDeyHfMXEHQjucJhxbrBYcJzlnOG59frmO8vrYiqm03dbOVZlKNmZk5ReK7e3v1jHJW0C/Ghb2Aa1rB104O3gd8c36dO3NG7ArmkO8zr5xP/I1xtVN4dW1dzmocLFvb5LjjHGZvrcXc7EJMwd6QaFrWMRXNuSixxn1pD0ATxgbrd+IYbIxkBTBW87Nz7ZJPcn6z30UrZuZm4+KlS3IyovFw69Ztrd2TJ08oT3NtnT2W/alXEWCeF+ZrdGRI6461xT6F0518zQPKbQ3gNMVxsa+89tw7euLm7R9i76CuyDf9ODM9pTOgt7tHEU9TbXluUbtN7YBGIHpmB/ZPgWfnXtYZAc2T8Oh1NAJHI3A0As/pCAA88Yg3KYRSqsT2biNu3LwbDx4/jb9//9fx5VefKeIZjUZ8+eWX8fZbb0rsA4pJ5pMtyiOIHDqvLHD/LBcOg1VG/+5uWxzAtE1T10y7ZKO3cZEHbSgHjO+aIsf/bQQQeeL/KdJwTjXljk0dj5Xl5ejrH1AuKvcnJwOjT0Z5cfD6IMco4GAz1cg5iRxoBltJC8ti1/aSu3wGxp8jHc7b8qHpg8QHKRQn1PaUF9jdK4GW1ZVVGQsAHcaDaxC5ok18L+uTJZ2T92knfTJAsFGT3xsXyKMPFjnCOCJnbmdnS4YqByuHJd9T1LTIbfN4dC7jTiPckSzPT2dEwSDWOWiiRRb5WDbmOFz5HP2wgUMf6COGkgVTHHVkLWDEcE08z8w13vbl1Q1RNF1D0/Qwvm+wynX7apXYWl/LvEEiBIoWbcXTpzNxYprcxIEcj93tOKynCIojylb4ZUydq4XnO0VPMorrnDVHK7hHGpPrcfnyCzLs8Wp7Tac3nvWzFY06UTGiT4cxMNgng5E5d14TY4dxR0SENp4+PS0hDBQnuT7RcYylBHYrEiRiHKCQ2+iVmrHq/z2bZ9r+zTffxOuvv95eU84ZdOSYz2eOaV3A8+TJ0xprjHZHpqEkEsXhd8YKimT9cF8OH0eOuQZ9pl2MAWAV9V7UhTHESowPYkGVkoSGGlGJg0bEoyezcf/Ro5g+NhHDQ/1FmZWMokLRwykgldHdvXZ+mYFBJ/jwOm6v03JZ64hn2m20mAp9ZW2aTcBnvKads8pY2wHjfcsq236GzA5gHvl+Uja729FQR+rcJrMOMELF1EBEp44IWDI2mGvR/ipV7Qs4grgH+wbX5z4836xB9iXm3PRPnFl8VvnHhwirUJpjV04uUc8jgfP2+lZsb+7EAQJb46MxOTUdn3z6VYyPT0UfpZ2GumNl8an24LWNFLZhXTm/HXBBvxyJRe0YcIXjz2WdHAljD6df6YQgp/LHVOA+fkLAU6VNVlckNoRDpq83wZDz4OwgM1vGe5b/7jm3k0BrpqDlAoac4wnwxInjfYh2ArB4DhWFK8SlhkeG5Bhgr2csmQs+13nd3A9LoqTzOfZtABLX+PWvf61niTGnHczbj/fuy8EEFZ7PMYdcF7DNekEAjBIkuzvbSWet1fQ5xp3r0DexKvb2FK188nRGoAlgRrs4S9iH6IvbzOdx4nBmozBLnicRPs5XpYXsIXhU13wxj+yzPO+0SYq4xXlDH6woz/OA6A794x/3MwvGjAvazN9xuBG9TvGploAfbUW8jHJVpB788MOduHzpvPY05oqosWuR2sHB2POsd/fmM2XWC0rxtWqCZNqOQxIV38WVpTh3/nzcvftAEU9yPAHE2APsI9s7iKQ9UZkb5pBnkLH7xXvvCiiyRhlXnFzYElVSNw5R7d+OrgrR2l2BePY0bKfDBrt0OW7duhmvvHRJ++EAdUmLHM/GYV3jTATUAnYAT7N+OoGn1+1fMyu13p9Te/Oo2UcjcDQCRyMQt3//r1t46JqRVFsDT+pevf/hb+La11/G+7/5tQzFL774It556y0diBzInFwAz9GRYdEEfQjbIPBGysHlfwZ4vIcBwkuGULt0QFJw/Ko3MhfTdDUOR4qIYzzz4ncO1lYp6ZcYFYi03L//QId1Rlt2VN8QNT2itYACe8RpBwenVWNNC3ZExKCSnxx29nbb2PSB7Vp8BnWd0VBFhaGXlsjJ2tVYJRjfi4O9pCfZCJWYSkGzhbaFIcHLxpW9oM6p4TqmsRmE006DNuXUycOc+VLO2eGaPtx88P3UgHMkk8/auFe0CbpQQfPrNML8ng35nI+sG+px9ThyzU6qr6N0Bp5JCSTqkw4NAf9mMzY2d2JJQG1cRpIFlxh/ojEY3lz3xLGJaB4C0FHEbKq0D9EmhDRwPuAFh/J0SI5nqRB9KCh+0OqS2pT1OBGJ2NrYEqUUDzgAFiOFn0S0UvUWOmHWqvzxx7syOohW4vCgPfwj0kHeZKUM+N6XwAuRHSLwZ86cKhwbRDn71GeMWNZ25uSR9wWIS4owEYsUv+LelVhcWIz9A/L9RmS4sW4wdDFwDfa5JoYgY0Yxe+YCAyjXcuZPErFJpVXq0+3E8eOn9Lk7d34owGfo+WM9X7p0UeVmDg72YvrklMaE8Urq8Kq+Z6DHs07UWDVuUXg83BelnGQ7IGi9VY5WpTuiqxb/8F//W5w+juBSn/aZPtgKqMqKwk2+Y1Vzke1PmnOnA6VzW+8EnoB52ubx6HS8cA3nn9rZwN8UleigInY+E/zdzg471xg7sxIwwMkhYx153WfEL2vcsga4Pv8XBbHapdxD5iIdPRnR4SelI7hXJ53UoJ5nwUCDv3k8ku2AwycdIPks4mwq9kBSEgKlNcSF6tHqqsTA8Fh8+eV3MT5+LKqVSpw6MRbLC08U8RwYRGk7o+tcj5/016Bdc41jSfWIE7BZ1dxnAd/hGWVNu+wFBjk1KwEEgCP2Rzn9GpnOgPJn5x7o+fhpVPOvzbspijg+YI7kWFO+ZUNADweKczztxPOeluW+utUP/mbg4/3tWUSqFDu7Wc6Dv9E/7mvAZKVwSmeQ/8qYsBZ5MXdJqc8SS/QN8PPi5Yta21Kd3d7WT1Oqdd7p7F2K5VWcG73tMjfQ4emX1cpdjxqwdGxyIhWpVd4kWUGicxe1ndP5mc5fO0lYQ4BPXpwdvFjfSkPo74979+6pnTzvrD0/+6+++qpox8qxnFtQRL9GznZX5k6yLy8sUm+6HNPTp+P+vfvxwuULejaUo1/k6tvRfOXKFa1/FH83trLkFveinavLK1r/g0ODMUVNceWDl+LRzFM5Mz7//Gr0dPeJLUK7APbQfqkxvbAwqzSHhw8fa15Ivbh04aLKVzWaaCR0R/3wILa3tqLSVZUCPQrMsLxU77PRkpN7e5dzdkBK3Y8eP4wL507p3AB4sm85N53ILkA0GTHlOIDl0JEP7jxfz4HXmPc372dHwPPIeD8agaMReG5HIIFnKRodEc+bt+7FnXsPBDyvf3ct/v7Xv4xyqxWff/65qLYY7GzSeP0kDDNAZCINHrybjhr60OfvvDhgMXQxSrzZemP1RvuXIKiszd7Fusnv4HDm8OC+fJaDiUNoYXlJYjvHp06oBMTBQV1UVn1mbyfGxoajt68nhgcHFDnhkOTF9ay6aeBlg5LfTYPhs/bWO8ppUIQBAO3QxhWf5ZrOfeGwl4e5iOKK1lk/1FhxMEkZsqANcbgS5cVI4TDNXK9au3g6v3NwywAtpNgxDjAwbPgYkNF3GbClpBPzu2mvBtY2pH2gOWpkQ4/7mB7LZzEIuV+n0c59GQuDdK5tCqOjDx4bPuf14ciRxUGcu2QqL/dzn9Ix0YxKtTsWlzMvx4qaGEG0C+OHn1JYLIVAvfJf93YF+jNagXM6wQr/EjhEUPMTo5yoIhEB1qrpt0TqqEe7OD+X6okSqcp8KyvHaj1TTxDlUQnJQJfM6D/vZW7wsCh5pbDASKovL68syehOIFmXUQIdEoNTRlpheHN9vp9RzG71lXqpxyYzL217Bzr1iAwy1yRk/B39dp7h8vKKitjz4m872ymuwv9NieU7AAg8+fTR422xK9Ym7YMeOT9HBA5nTkMRej7DuDpyzO88HzhaoAaybsnhBHhSCxjqNNHORrk79psRH338SZyampBqJPRmRG5YP1DUUik4y6l4X/m/BZ48p4wN68v5uc4J9npmTBhfMzXsbOJ9U4gNvJhrOwlSvCcdSt7DBDy7sz6xwYwpvP4M13dbWFOALkaG5471niC4pBxP/s+4s755Nrgff8O4t8Plp3uY6jOrRmjWb+XFWEIhxZnR1aKIc6raNiulGB6bjGtf34z+vuGoQp2dGo2lhUeiQh42SnJYJHCg7u1Am3ZpMKjnbGhYa46+ei8wJRZAwX5IW7qpjUtem+pyHsqJwz5I9EpMhmbuK9qwO5xvnQ4zz1ens7LzMPb+BkBibWY+3UH09fa122eHg52FPhvYNzI749lYd+ZX+t6IiW3v5PybOWHGDADT80Q6APmvRJ9xCHGeOYJMdBFgyfgAvuZmZ1QT0zRWrxf2dqecIE6ns6KIpNEPgCfryeca64Oo3cb6agyRzoBC9dqazmDAn/at4llijpwz6ygsINMRdSjdjA0AlFI3r736qpxcHi/WA+cL9xQ7ZXlZOZVQXw8OiQhT57gZQyMjEjiCDb26thnHT0zHjW+/i7fffE1OYucLc20DXejFPL8AYyKezu/nuYLp5DJJ7M3UIWUuZxcXtD/Nzi7EQP9QfPrp54p68w9nzOraUiwtLURXV7fq1iLkNjo2ovayD9cblC/aVuR9cKBP+yHl3UaHh2J/d1eiRmfPno+l5ZWoq4Z5qCTaR3/+U/z9r97VeoZq25njmftACiyxrgD9Zu3kvp5sJNtDP3WmHAHP59bUPmr40QgcjYBHAOCJEdIZ8QR43v7xXnz4u/fjuxvX41e/fC/Iwvzs88/i7TcSeGJwVbuSPkS+Q+ZoYEj36KcjEZ0Ki6YpOsLJJupNl/Z0RhkNNKh3yQGEx/rtt99uG072vgp8UNuP0hgDg4oM7O4cKEeOsiUYNCOjwzF5bCz293Zj6thEdHdlGRdeHKrOibQh4eijI3Y2Qp23ZiOdA5JDnkPWANX9Nm2PawGIAJ4oGiqPRAqORa3HZktRL0UASmUZltS3OaynIqKNUrzgjDmKhZbfpzYbESADIA4rg2FHbWgrBiZAlrbRVwxVDu6fGnA/pfdwPfrOtTxPBt8WFmLMuKfvq3VAbktvb1tt0tFLR0otfsLfaY9LQNhAs7HoceZ9gAvAbXN3Lx48eKhi6oBK6E6qHViUY1GpmJ1dlfhBidlGGOlyAnbNloAOUU2iZow9xgz9s0qnqaY+/DEUjk2i7pmlX2zkGFxhpCG7zzUs60++pctBMG8pkIRSZbeinpmDDBDA878Q586dKVRLof12xY4MsD0ZjRiIAuNFDhngGdpuirvQr4N49PCRip8TITR91o4fO2dsNANeqcNHVJTniPYxThjBGI/QJ+lTtdod65tbWgMY0Bi1zIXp33YKlMut+PHO7Xj99dcEgGkXa97lkVjTcsxUuqJFzl69Lir0ZpF3ViLPs1KLw+iKVldP/If/+B/jwino0N1yatW6Mseup7umuRJtu2Ag2CHkiMCzKFTucG2HSimFYQw8GROLUWU0NvNIDRDpm4Gto/BcrzPa72g+P01rpB12OK3hCOkFRGVOMC9fy9H+dB6keJOileU0yEWT7ck8XgHRg2dpCNzDzhr+Tz8s1OXx4HsCEt0ALQAUFNJMU8hoS9bxrLQYy5IUbRulVvQPj0lcbnxsKnpq1Rgb7ou9nRWVPNk7yAi2I5yZL5ng0PsNMJcIENEzxtL7jPdFDGueBXKMWauAbYAnETnmZqC/TyWQeC5h4nCNegGYO0F1p8PMc2zw+1MnGr+T48m6zT2tLueRnQW0ycDV86R1BHFSas3JkHG6w/8KcssS0HE6gh1wdsaZndILs4VSMZUEqDx73lctCMRaZGwuX7oY17/5pu1U4FniOjxbXquoqXKm8PyLESLRsSzfJUcNTqUitYKIIxHsLaKnqouN87Kuz+0W9VbZA+inWQsAY/LBAcX0jfnuBD4njh/XXmExLoCp1x37FgwpwDMiO61WXaC02l1VOgx0bMZhRjmeJ+P619fjl7/4O1GtsSnYq7PsTp4l7FUIownkltNu8DP85PFjsTG0tinn1kwH4Mz8XLzy6mvabzfWt1S2jD2OtsGmgOlCOSsc1S9feVXPJ2kXCAmhicD/cTz09XartA0ln3p6+rI2Z6sZT588jZ1t6LYRA8MjsbW9FyNjk/Hf//s/xTtvvyonIMATpWY5sQU4We1yQeeak2Baijt5fXsP6lxnP43uH0U8j2z4oxE4GoHndgRu/f7/bQEgORig2m7tNuLWDw/i+x9+jA8+fD9ufvdN/BLgWSrH5198Gm+/+YaoIxgN/FQehiTh+/SZ/b39tmgPh6tzMzGuTLnkJwc1gChz+yoCAdQVxMDBKwsgIU/j5vffC2yhwPfo0UOJshAlwuAmegoYUdSqWpPXkajKwvyiNnFqfPFZ1eUbzdIvQzJkEzDjucfDbDEFJrHT2KT9GYXKKB0HMQYAhxyGniXYHRn1Tw4JR/hoW1ImR3VwEV2i7AVjp3uRJyfve12HNqIXvf2IyRB9ImqQ0vtc7/btH+RBNn2N3BOoS2R8QHHTwRWhshTHlWsF5S2NKv7vyFvSzZJCaEP9p0abDz17lrmnjXH67dxGRyW5NgemDWL+TmSN6wrYj2R5F9bK0PCQDCbagPHjfEAijL6f28X6cIQUQ2V5bSPWNzbbBhUUQFGuSmX9dGR3bIS/leQlp21E+KidSU4ZkSQbhwCtpihVeKYpB5FRTNrt9vJ51g6UK2wFqJP8vHfvvqi3OFsAwRa9wpvuUj8HB+Q+AmpS8RRZf8pl4NkfHB6QkYnoB/dExIg1j1qi8soO92NyYlJRR8tJMD70h7WRirlZK1JKmwM4fVhTrGREbJJCnNEm8sUy37JW6407P9zV+ud71Ob85JNPBDppN8yGd999V+vwwaNHArwYlahtGvS8cPmF+PSTT0V5J2rw+huvxtOnT+LlKy/LyIcWfer0KT1ntBMjUg6YsdGoYG81G7GytBjDI8Okj0dXT29UugdiZmE5rn51LS6enY7enqqiBtTszPINCO8Uz5bKqmR+FOPhKHkn2Oz8f6lSFi2YdphC67XL52ykp7PB/4iIO/83S85g+LNmeRmImC7L2vcekuCMCC90zd6iBiFCQpnfmCJDgNus1Us0CKAJhVrGs8ryJB2dOWPN6Jp7CYgzv5S6j7ApRnV9lQmRMBHvNWQ407akVlM+g/I5GeXPPtcE6lVOpRRRp7xK70B8/sXXMTg4ErVKOS6en45WfU/jXOtONXH6CQ2b9iaIPJRjy2kUKmkxNNTeN9t7QlE7l7XRgJaKw1B7YDPm52fj1PSJAnCmKinRXz+nFkTzc6DopHjJKdqkvSyt97YDQeY9SK9UjocPHyjSJRXojU05QZhnOVigsFMuBsE2OaYy0tzf1xvdtRTOsVOi86D3nkc6CJFMhMF2dve0h3Ou8B3mBWqnnsEqDkYo+pvt/ESeDeYI8MY8AhpZV0T4AHVEKfnb+MSkcjpF4y7qO8vBEaE6kry8j3J91irATPsoqtOKeld0VhBtZP1pvRasEvoiRwKR6O6eYq0P6DnGkedILmOKUwEBnoM9hJPyOeR6jmprjR2mSq0i/GVUmylxsidHCO1kTjj3NZ8l2hWxtrIUy8tLOl8t0uUzzc83Yne0iTaur69Fb09vCusdP642Mj685CiAwdKFONxK9PcOxI0bN/XssZfh4GhSu3Z3J+7ffxgvXXlFytJQ3ut10l96tTfj7ELFlnOb7Zv+EJFmn2ZvYt31Dwwqir7Dv539mJmd03dPn5qO7u4u5aqzxslzhV2AoyfPkFK0CjVwn7esQTM4OoHnT5lIR8DzuTW5jxp+NAJHI3DjP//rVq1SkiEI8NzYrcft+0/i+9t34oPf/CZufHM1fvnLX6r+4dWvvoi333otyqXcRAFPHIqoVCKW09/XLwpOJzBxhIBICRu+6r4dHsbDxyhM9umwQzTBdFeMIq7JYUGERSC1kMk3vQ8lUXIv0rAMRYx6+obi0ZMZ3XtHuXYVCVRAm+GAIP9Darz9fbG/v6vrY4hwoEHDMqXVFFEbs6Zv8ndANnlCHGq017XTfNAZtBp00lcOD0UxVZ5iTUaFva5cj4OSvKbdQqHVRhuAgAMVgAugMW2Nn4wLY0TbnVtqGiXfx/BwUXXub+BKezw39rQbcJr2KshSAFL6meAwPe0yzFotGVPcz0qg0PysrMn3MdS4vvpfxjhKuh/Uvc2NzGfCHiTet7W1K6BMNLpATLp2loLJSKapj6hH7uwStQwBJgw1i79YKIb+iaql+o+Zc2URCkSMZHQVkTBRpksYmwh2DBftrgmcUqvWEUOu4XXoyAL95F7MraNXKusTEYuLCzIcARV8BgOLCDwCRZmPy3zvxt7+doyMjiR1XWJBdUXD8ZRj3ABchoeGqIAnQ431ALj2+nNdO0WFiDw1AblV5TLVqr0CK0nDO1T5gNGxYeValaIW+3sNRQAZK9pNVAMQCbgErHOPX7//fnx57as4c/q0HC4YwkTe5mZmY3r6VDy8/6BQBd2IY8ePqc9ch7WHqM3aRq5F1vjYxHiKcRzuRXcR3Vc94PWN2NzejdNnL0S9VYnPr36tmnhnT06qtiURT4CnImYqpZLrs6tjjfKeI55eo97Z29GwSkXCKqwZxspiVo5KtUGExjEVf7kuNQZRf00gmU4E8A5RFNPb7QxwBNTPUOaW4/halzo1URvWj1gIBwcF/TWjaXYKJRDNR8GGuR06OBIO9inXgOMO9Wjy07fj5PRJRQmt3kn+XrN1EDu7m+313+kgMqOD53d8dFQgcO+wEZXu/ujpH4w/fvSxntipibEYHxmOmScP4sSx49Hb1681yPcOG40YGh5J2mWzpf2Ldo8MD4lCbTVUwI/zyh01055Sr0tlmo4ODPTF+upinDg5pagc472/S61ImDMJwhnjdBKlkqgpzXagcZ1m8bwDTAzc5XyplOU0PDl9SuO+tAJzAadlRviZt3QaQLHOyDK/j48Nx0Bf0rw790XPB99nvU+dmI79A6K+DX1/aRGhHYS2KvHk6WOxGeTYqhH5TklutaOgfpsRwRowYLxwMUsquVTMulSDKyrJcuHiJTl02HuePnkUB/t7euboC6I87Mduo9d1b3e10DdIB5iF8FjP9M8OhHv378flF19Mp0ejIYfvnz/5OF5/7U05lAgBqsTU4ny8/+v34pNPPo0XLr8Ujx/PqA3sKfTz5PSJ2NvbEsPk4ACnBUyPVBXnueL8oh3sZ0SiOYPfevONuP39Lf2dM85MBNrGHiI6+SElwNCFyDxj+sk4eI9HiInrkbu7u78Xk8eOaU9lzyfy+MXnX8S5s2djZGioDVDnFxdia2cnLl08H4ND5Nc3YmtzQ1HOcqkSe7v7Uav2xPXr38bk1FTs7m5rzVIN4BlrYi/m5yjXNBI9fYPxP/7547hw4UwMDvbE2NhAVCotnX84NrpKjDmUfJTpk/WCY4VUCp+9YnV0qDh3nkXyrxyZrkcjcDQCRyPwvI7AXwOePzx4Gre+vxO//eD9+O7rLwU8W6XyT4BnTTmeHJ6jw4i6bOggX1xYksGOoQoQTQ/pfqwsr8SxqWNJo6pWpaTHAaNc0S4Kqm/pMOIg5DDiWgZ/adykcZZUsczP9GasshNDo/I6EwHAwB0jslEm6plF2g2sOHxmZ2cEGjms2NzpgwWi4vlRAAAgAElEQVR+7Nl2fhptcs0wjCtOPb7DoUi7MT5d1kD5MqppmF53A1Kuz2fpE+AHwOCi4c6rs4iDabSmf3FYc336ClWJw5ZDmUNYCn4FuPW4QPnEwPWhRTsYW+U9FoqS3Jv3MT6cQ2TapClljjQY9KXhBNWxruthfNjogwpNmxzxMa1OwjeVLtXog849NTGhqBUGjaKO5XJsb+/G3PyCIqJ4iTEyaIPFnmir8xUR51ld34yDel39RmQGJOKoHlExhIOYI+7TPKwr35K5Hh0ZFX1VhguZOnBhSxk1t/ASfTN1kHYYtHgumV/XoHWEgfnD2MKJ4Rw8IknMMaqkrCMiUABPPP9Ji+6TMd4/2Ks24QwZHsr+47jBqUIUBwo7URQEo4kQ46jAuGMd2LtvA1JUxxLqy12im5fLXXomaUcqKDYUcSEaWwpoagcq4QMYm5yYEF3ZYAsgonI8/f3x+dWr8fZbb6ndopUPDQv0MXiIwphayvURysAQ13giVDOUawRjGSC6vrYWxyZGo1opx+L8gp4h+jc8Mha17v7Y2N6L//D7P8TFy5djdBCKWlXRYMBIRncyP4p2QqNWNKTIwzbw9DP3U+CJwYyB6kicnw+ua6o4bAsiKkQpWSeOsjnnjM8S+WA+laHawWzg/wamBimAQgSkJFBS0NWJeDqyz3VM5eS55vNEEWtVFG4TfBIZMVDY2dmLxQVEm9j76nH8ONHwlhwVKr+zAtDfVeT+7LlTsba+XIjpNLS3cg/WI84zxl6lrShRRUT1oBGTJ07FxNSJ+Oc//VlRtaG+nrhw9kw8ffwgair7QL79Zu6/pbKicKxJShxlBL43zp45I0ov5SdwgrE3s/+xhwIGWLf8fRm103qqhU9NTcTezqbSIYgwMZcA/mYdinlVSqJ2GJHHj2op3+Nv5PEbyJdaROtqWssC75wRzXRU/Hj3R5V6QQBsbX0zBWG2t/Xs8gwDbFzSyWt9cmI0JsdH2vRqxsuOGvYC2sB+e/HS5VhdJ/e6FDdv3lJ0r7enT9F8nEfUUOb5mJl5KocFrBVeZpBwLdYm+yftYO85f+68xMuUx1mrxvziYqytruvc5PMjBYNgaLBfqtIajxL7X+Zps6ZpKw4tUh8APWYrAP74x97A/ZgjA3sAYN/gQAz0D2j/eOPNN7V2cBI8BHhGSSyjWrUSL14+LxE/8ifv33+k6zGGEgTrZw871N6+J82FPLeca8ueznV5DqXm3WhIrGxpkZzLdAbTp9dee00UWwA1/QFwzz5FNO1iDA0NagwpEcULxxlOWpTLWacLS0vx4e9+G48fPVLUViJRjUYcnzoeo4iMwSRCDGprMx4+ehgvX7kiRxEOL3LPiWoy5qUo6yciSKvrOI/RWRiIoeGiDq30H2rx8AECRX1x/+HTWF7F+Us+KUrOsB5qcoYS7SwHc5X5/2XVNE3A2clC8v7k/c1nkCOfR8DzebW4j9p9NAJHIxD/u4jnh+8n8PwVwPMvIp4oyAI8k7J66uQpUWyhXw0MDEl2nI3Rio9W5sP4yDqWQ9poMbTZSKkPiggAEROLUiTlrdyuHQgAcZSuE+ApR2VvL1bXNmJkbKxN72qJTtmUlxM6DZs6RjkRICI33Mvgj0OQ+9IWALOvz+8YTXwOsAVI5vBzrgvX5JCnX86fY0nxeYMwDnRRfUfSgOEAwfi1ccBnOWSJOvF/gwrTfPnJONIWjfWpU+1oovMoOXwBRLSHw/xZLlPWd8PbTxv9eef0YXQZsAqEVoliJ+WKNtoop838X5GOw0P1DQODn85TsuAI17O3lgiAiku2mtHf16NDH+888wiQagr87qqcBiqBGFgZISy3FR6dZ6tIVkQ8fvxE5RVEHyvKDdB/g3/lsI6OCmhS15O5ZmxoH0YyTmSMWSKcKd6SkSsDKNomI65c1lzQHsbT/WIuTK3kXrzPTz7DOOFYwBDEmH306LHGnbZRNgAj0BFQjO/efnLcyqIUYgABzqVyqzIzqxLTodB9GQXbA2rKDbfngPXD76wJQC/jgyd+cGhAUUmAAL4P+p1GTOarAVRaTdRY65pjyqsACOwsADTwjAAiqEt37fr1uHzpsvqsNVZvKL9SDgsUMQ8PZVwrIniQOc8Yvxh10BcxnDEGeX6Y30nEOwq6cCp5HkSzRV3MiGvXv4vl1fU4feZM9FRL0ddbE5DoRjCE/UA058yFAnjy6qSl2SjrjHraedBotbRWHeXqpMU6sq91KadR0r+Zc9a8HTTOxwQwElX0Nfi79zqrUmpf2t2RorSVjfmM6h8XL9pmUJsAZUjOCoBnrres0ZhjvC/jfW6WNILQdRGkQlE4vwfo3I5GHSA6JkN3aTkdFDz3vO/IHWvCuduUxMDRcNBoRe/AaPQODsUf/uEfY3xiIgZ6anFm+iSk7ahWSpo3rsfaAhSRswhtlbzdpLlmfivPJvd0mRI7R+zoU+76zk4MDBJ1whHSjJXlhTh1+oTorXIykn7RgLp/GJs7u3Hz5s34+c9/rr2SPZDom2mqPhdGB/tVlghAmirNtApKbivu/HgnTk5n/dyns3Pad5g/5k56BdVqW7WWNSUV2bFhOUqcv8v+wXc4O5yrSz83t7ZjaWVV59/M07k4fpx6obmnbG1tyNEwNDwoBXj0B/g+fWQ8GC/2DwsNiRZN7d6BQe1zCOfMzc9rvRG9IwJJCZXl1RUxZfABwSJxWRYopzBIGHOcsAAh1hxOYP5Pv3gOaD/OJZ5N/sYZmM6bZlF3shqLS0vx+htvxNOZGZ3p7OfsC8z5+ho1UM/Hj3fuxonjMJZIv8gUBfaxyWPj8fDhfa0RIp7QgdmvcEyx37BvsW5Z1+wr9+7ejZ+983Z8++11fY422alL2wDropMf1sVGcfSbfqD/wLltR7Cdv7fv/BB9/f2i7rISFubm24yf6ZMntcZwVgZl4VaWY2drK1586ZLyPhF3YhEx3l1l2BZEmwe1Zu/d+1H70vBIUd6lRjT3QCB8ZGQsHj2ZiwePnkqpfGJiOIaHqfnaEyUcVVBsmzj5kp5coYZ6Eam3I8sONe9nphkbfOr9I9v1aASORuBoBJ7XEfjfRzx/E99euxq/+tUvOiKer0e5hMhEAs+V5VUZ+pQw4ZDfVpmIIi+mUDrFyGATxbgm11A5QptrkigXLa84gPG8ssmaWmqqJQcO32HDlQBHoUhqais/Ofj7B9Oow/ABZMpQwphU6k8qVS4uLusAxhB2fTWrwDofimtwIKaxl3mofN6UPg5EDjsOSIuVAC45IBWJK3JDDVK5nvNJuRZgyPfnPX5H5VD9KMrD8Hffz3mmGF0o+pp2a4onv3Nd563SPhvMFicy8LUqqal3BlSd17I3nzmzOAjjYEEhR1C5NkAL0MU4WJzC84OhTMSTuo1E76BYkiepyCkKsC1UDTdEu0MoCQPNghGeC+c/mRpJBJOoJoAR7zvfyWLkXTLMEzwI62r+nR9Kf53b5mubhuZoWSelTnlKhbAS/Xb+kil+/A7Id6kBvmvKGm1ivDO6TcS9O2ZnkuaJwUzkVjXtKiHgSaQN9Va89ESK6BBKtxiWfb39UapUVHrAheO5j+nNUMswymgvY4LRxDhkbvWzciCpzil0oDFZXFxSlIwoG4agy9PwHpEdRccGhmJJHn9yp3fVfqKcCHZxP2jAiqigVK3cWcp19Ch3jzZwQwzO+w/uyzCGUkzeIM+7jX5ysMj3fjI7F9evfxdnzp1PY7mvJlEPgDgF3AUypW5aKD4CQIlFEKklklCYYszzXwOeXTVyvVa1h/h5tjq1DT1H/R1V5TrKUSucAdrDisiEBZ9s5LrsgynvuRagpONkyXbyfJhWaecG37dYjCieu0lZ5fped1kSKCNY1Bykbis0P9YZ4AIAChDM3GUAekX+HpgmjpwoulKo63ZGU4YKCj3lbJrlalRqvaLa9g/0x1B/ryKeB7tb0VXKOqqO6u7tJwgln42dnz0/nVNEg9Ms9rPMWvLezT4owS/2k77+gl7fjM31lTh95qQinvS1u5p50ThIdvfr8dkXX8Ybr7+u6DkODIAo0Xf2A9EuDw5isLcWkxPPgGf2t6ScQEoATZ8+pYgnrAmAnAWZsmRR9S+Ek9gnj09NxMhQfzuy7XFz5BDHHd8dGByM9S3GH+fPnlSrXZ4IpwNOAsqyMB44faDMmqliJ4D3Tp49QB00Z9qEAwCaqvoC5RjHj2jflBbZjJ3tonxPV1c7n32E0l04fnmGi72LPFTTU5WTWzgR7Nhj7mgTZ/vSwnyMwgjqpZxRCkjduXs3SHEhp565I3rZ012NtbUNRQTn51F2n9RzvbAwH6++dkWgm+d/bW1T4A+HFnngL774kj7H/9mncn98qlzKY8cmBYxx+lEKhfOQffatN99Uf+RwVH5o2gIZhT6IqaljRU575muLMl3JWrpc69LFS9pjoS8TQYUV5BQUnXONejx6cF+RzIHBfp1XKNeiLwHYZY/G0UkEfW1tWdfFWcxaZM4ZO/ZUnA4H9Wbc+uGeSrIMDlD2ZUARYpgecpiR4xm5DspdaAnk80E7Os+kzvWmnbtwth0Bz+fV2j5q99EIHI2ARuDmH/5NqyYKCFS9rtjca8SdB0/jZkG1vfHNV/HLX7yrfLxr167GG2+8FpVySwYCXkAVqh+bkNw/XtGdfXKLKLeRuTlEbviMowVSBC1FjI9SgyspqVa55SDlMAF4cjA535Lv87tzk5zzaQDB4dU70C8PLYY73mOolkRvMN6lLqdcQSJJyNFPimIF8MQY4NAwtdfGJ/fgUGOTJ6LE50yXoy8GX4yhI4HO0zI91r/zXdqIcQHwAKRxaNEnGwEY9VyHQ9bFzDGM+Z33aAcedwqM8z73YHwMGB0RdUSHNnI/wCiHvg9ZPu//M34AGANjRyoz6pNUYT4DAPMcWl0RgyWjexN6jzGiP1zDIlIY+hhLRDnJLWzV61o3ilQ0W1Ht7tFaIeKJ197A0/fnJ/0B1FtJFUNT0dYicoohIghCRIyc49lZ3X9sbFy0SMYFqmO2KZU+BVYKBWDnBplizfv0WQ6Mgq/HT8ba+crO5WMNMK8Z3dptq+JiSGDIMV9EnwCfCBtBX8uo27CMxmY01BfyOVm3RBOkediKWN9YFQCFFoZTBQOOeXSeFIYPxdBv3bqlNjCm9+/fk4gSxpvbnDlyBe+Q2BIiXvVDUftcc9JRH9YF60FtazZjcuqEcv9+uH1boDejpxEba2uiT0+fnNZznk6oLPsD+4CaqancCzDaioePH8Wp06djdHgk1tdWFGXAeCWasLm1o/I2/+k//0Fql/xjrMmtw7Blj6gVIjMpgpZ9cY6nQaO3c+7ZSUvTPJL/10QAZlPjRH8ZR+bekU3T/XOeEeVKAEV+JmPqyC7PJAY07bDQjqOcojb2Ui82jcjcwzIKiHHNvRzZNKjtXGNZIxi2BNchUpQiQDxT5OvyXYzcZFTsiPJXrXUp+gPNVkIvlaqM7tx/MzLtPEGva/7m3D5I06balrp6olWpxpdfXYsrL78squ0AIit729HdRQmozEtlXMifGxkejY3CIYcDgWhi5nfn3sM42GHjZ5q2s+6IiPPcK/+4uyoANTwCRRVhpKTCI/oMZXy33oynT2f1PL333nuaX5xwrEdrAwDyRwZ64tjEuCKeWd+WaFIWqL17726cOXtOY7G7l6DXKuXMOWOGAFOCun3tq1Btu8o5hvzOT/oj4bvCEaeUAGjxEmsrSulIlZiUhM1YWV0WuwJglP1iz06Kset9omhrwTecSDjhJkeHRcMHNNs5COvB6xhQSBt4Jtg7LYDEPuzyY535m5ShAoT7Pe7NOAKcWRdOA6HsSl93TcCT8i/QhjlXoUYT0aQOcqZtVOLMGQSQnkZf70Dcu/cgTp8+o/3twYP78cGHfx9zczBMECAkJzwdzMwblFjO1qtXryqK7f0URoxr0nJuce4plWd0VI5Z5gt6LeOosiqwSh4+kjMCsM3fcYDlmqsmqCvKEt398W5cufKSWCB//OMfBaKZOwk1Rao1Ly8uBI68t956U6JOkxPjWnPYK6srq3Hh4gWdW8wr6wQASzkr5oFSLLSVPXpodCKuffOd5v3Y5FgMDfXr3COyX0VQSUdrOqPKXazVFCvjmnZy+SxW9L/I97Rj9Ah4HhnvRyNwNALP9Qh8/w//TsAzGofRKlXawPO7m9/Hbz/4IG59+3X84hfvik519eoX8dprLysSgSeVRHmAFIpxGAgYPo9mZkVtYhPGK4qnGcOMg+3s2TPyCrIBj44MSjjEHl9TSg0KHEFik02aXuYG8c+HmI1HKZli6O2n2iqefkn072KcoSrHYYUC5KYofWNjE21gwfW5Jgew8/uSTrYrcMr7gB7awD+XyzD9pZP2y2eJ2nJYOBJqqq2NGQxTDm5Ha1X4enBQXlmMDowyg1TakcYo6qWZ42cg7EXn/DQOZfphY8Lg1BFDvkdkqzMKy7jxPcbM1CUbwvau8nmMFFNMGSdHgSWwNDoW6xvrbRVHG8r8xMBSCY1mXZ5q1EyJWsmAQ4GzXFZdSgxQ6GWAGkdzcWpA1XTEkjHAkGdOVTKlKIHhPF/mrrOdrDfnbNlAxRhmfL1uGF9oexidvg9rhM/RR4MafjI+GFU4DJgf7sfaxpCGTsv8YEzRLoxMrgdt0uq/ADEiVcwhkQE+C5VOyqIq5YK4UCP6enozTxk688CAgMzsfEYgGHv+Tj9ZZzghKNJOXw2A8ejTJ6IJGOOmRadAS13vff/9TY0NwJWXjWjT/lj3MpK7arG2uSPDlgLu9BUaKg6Eza3Ngmq7rygBjh0LpxAZyBIPGdlmvGkX43rlpcsab4AnhvTs/KKEyx4+ehzQ34juYPT11Ki1SgmCZ0JCRMsFcomuWXW4oMf+tU3Ya5n3msGelOJMpmZbBZQxsgPC72Uubka67UByRMKRPPYoUy4NWFhTtE97ksqzJPuC6EYn0FE0XvVasy4u1+oEsuSCJgU09yLydrkHn5VyccklGVrKn806n6jaFhEVRZ2TJWLg1BnRZ0wEjMlVJNpVb8VBoxTL6xsqcXHphcsCnGdPTcfO5lrsbG+qpBZOBUpIQKE+c+6c7sk8Ekkk6kgeJc4GIkT0h/vTflPYMfCVPy1LGydBQ9GgtdWlOH5iUvRyPXetdMCUSl1Rb5XkoMDg51njOclzJWnMihKx5w70xPjoiMAEgCcVU5OJcOPmjTh77lysrq6JvQMg5Trs546Qey9n7vlOf1939PWkw8kOSZ47OwwZV54n1uwOgmZE77WXZamSdE4Q0d/XOpCjYxuBnS2JTTEuMFicL2/lcOpGturQ1reip7e3oPr2yPnU05ulisif5rkiV5H9gGvhaJ2fm49Lly9r7SZFOKnRWeImxdb88vrPNJTCidmsRyA0KHZRUbuWEi8qm4MYTqropqOsR/v39hZ5y7W2SjbsCqi2MzOUZcLh+wxQMXbsO/TfZxf72s0bN+PM6VMCcDhbmTvm1iwDIpTs3fQTtVjYVrwH+NP5RY1Sid/hrEjVWJwy65sbmkv6LtD72uvx7bc3tD+dKcQLER5kr0TEzGe+HLxiNj2Orc11PcMAcddIpi2Dg4hTJRBGNZw1wpygIXz9xm0xQy5duiDnE/tYHykIlXLqCxS+wIqYOskm4qy3s90ONNaeHfOdc3dEtX2uze6jxh+NwN/2CNz6L/9WqrYAT0U8UbV98DS+u/F9/O6D9+PWd9/EL977uUDC119fi9deu5J1O8nPbDQFJLurvTEyPBbkURF5xAMJoMJ7yKZpBVgOeQ6K1197RYYlm7WNN0cNOmfDOQ+mr9rIM7XU0SuBOsoG9PXF/NyconCopHIQjxbiKggFiBo1Nh6jo1kTzREFDkNTRTE+HAnhgLdqLH3gYMCjjCQ8CnQ26gyW7NV3xI+DyHl/vAc4ALxw0NqzC9DBS0r0kKgSbYSWaOOHa/Me48j3HeFiLH2fzAl8VsKgk0LEoehobRYnz3qN/N3jmyAxjRIbp/bA2uhyBI17Yug4r8rGuaM89s7TbgxDjFLyZYhkTFB3VMIzCLo0o1ytKi9tZXUtThyfknHmw/un+XDMMQCH9tAGG9O0k7ZgrDCPVk72YY1B4fxPjBkrSSZFl0hm1ljjn+fLtEnu4SiRjUKDM0ABa5wxtXHN73jmJRJEGYIiOgXgIYIFLRUHA1FQ5T3vbstQsrCS6sFKBTmVQzFWmKsZBK6mprQuE8QtyYly5uyZuPPDHRlyfJ4xRVhDJRdUricFpNK5Q95mf8zOzMbq2kq88srLagvG0zP6dYIRe9mbUY6t3YNYXlyMc+fOijIoz30pFUSh3WaObK9qc5KTmBGaiua9VqOGbFIDee/69evx8ouXo9rdHT/eux/1ZilOnjolEZCvrn0lYRqiTsODQwG2EuislKNaAUiUUjDKpTM6iq13Asyf7ubt98o4mNYFnrkWa8Z51qxnnnvmFoMYKrTAarOpKDTPPUCC529+fk7zSi4h3/n/2Xuz58jS69pvZyKRmOexBtQ89MjuJsWhSUlXbA6ipCs7/OK/yy++fveDI2zp6obvtWxLokTpcmY1u7u6qqtrnoHCPCMTSCQAx2/ts7KSTcqhsJ8qCFRUAEhknvNN5/v23mvttY02s3ZET+5FFTPR8mQAvMx5BsVhjnnGzRKgPcwlX6wl1jHXwDmBMcB+w9gNDbLOQo4Tfx8YpKwLdMuXgSoQR8a8r7df5SySdt1olbQyZd+U26S0ZirC7v5hHJY6Y2VjK548m4tz58/GQWM3Lp47E5trK7GzvVk40GWV2cHRVB51MXYEkminqOiF6JSu35XCSowHlOt333lXfVft3R4CajiB+7G8+CLOnT+jXHC+ygod4jyWpS8AcwLRONqOMwb6S240602OMxT8Ys17DQoZUwpICPEkd/j589nY3qnLEXOAkDbznJhCy5jxPE1NjEV/H0yJVPZ2LiH7iSixGxsSvcG5xfGUVxZloX84pCDXGxtrqtn8Yn6uQCi79Ryz/xv1ds69aa8Ed06dmBSaRt1NsQlgsNTqGneCrFBwWRA7yuPs0Thvb2VgVGJsUN+bhVAZ+1ylqvnxmve8pMOZdYXlAHV3xebGetamVq57h85WUGRQ9/4BypJ8FtMnpqOxS/3b7hgZHosHD6DTT2p/2txcp5BKTE6O6X61beqGEpwut1gbDnj5DEtBtWRj0CaeCYvq+Zz1OSXRNWrAdnQoj57PcuZbUCrPLukcS7dAezEaFNs1zQl5mDdu3BSdvLe3X5RYIe9iJdQzjWZwKK5evhzNg4YC5c1mBiKXVpZjYZ4AIzWWp8Ve4U44uyjd6ufOamzt7MZPfvyTuHr1ssSl2Dd51hDpUp56kYNcLkrjeM/1/mUn0wyl33A6j3M8f7+N9uPeH4/Aqz4Ccjy/iHg+mWtzPEE8vyFD4cNfX4vXX7+iqDS0QUQpQDnKQYkK1Ga7Yu+gGbfv3NaBzEHGwYMxB5rHYYaxOzU5ERSdh0vlKLNpjDb0Gdd0XrKWJt+TYpPOHD87Gqh8la5uUb0+vHZNzgeJ/TIAC3U6jBOMCwQCyJmzo2QKJUafUVbTS2XsFkircyRxnOkLrzs3y+hlO5WtHTHESMGp5DUQLxxNH7wYtVybPnIdjLI8RDOXzY4WY8nPGCdpCO+3HEg+h7FhNMD5YG6X25ko3LoO9C8a6+67c2nbHU/6aqeHzzlC67GzYWnDzY6hov5RSvoc0esD6nhSuw2p/kMhD2vrG/Hs+WycPTMjdADFSnKC23NdMMzoL+OyXxRLzyhzOob8jbllHB0hh8YKhcnoLGOJg4VRYSGn/DxrKunE3AenDqVKnDej8PTHjgQGI+PM78wlPzMf/jvoOA5BIsSpzovjOTKc4k9EyqGsgfqtb6J626McaSjpCIPwTPGz1HxVfqeiEgbjRX06+kobGXPWIYwDvrN+Hj96qr7gNDCWiHvwBdLNs4mx9NOf/Cy+853vRK2+I+PZAQ8LYHl+6efg8Eh8+PF1IQHf+MbX9Bkcheb+nlCAzQ3a3x2TE+NymDFSmXOEoxBv4ZkEEQFdgN7+2a2b8aU331Ddvr3mgdC1kbFxCXt8fuuWKMKsD6iGIHGg4zy3/CxnUWsn8yxZT6Di/29f7WucHC6cNj+3XIP5t1Fr1DPrDSdd1qg3exjr0euDOaFEkyn/DsZwbebN+1U7kmmj2Sigx9k5nyD5jB1OhHNgCRYonaAbRxT6MyWZUqyGoF1vX7cYAK4fa+SJa/O3Wi0dWqOMXItrcw/6xBf5swTR6o396Kj2xd7BUTx8/ESBjkocxpVLF2JteVG1Wje3ttU/CdIQ5Jk+kUrbTRS3KSUxqDW8X9DO2WtM6WYNsv/bqQBB20VY6hDUcSgauztCyWDTsLZBhCpl0E+YDwdyttqDZZ47nxPaL+RApdfBWhTlupTfcTx5hqiFvLyyFjNnUoWb55z+gKAa+eT+9PP8uZmYnhyTIA5jx75t9oTGzsJvsGsazWjsgXg11P7u7l6prS4uzuv5u3jpvIIqG+tJ92YOOEsYD5xFnkPmhn2MtXXp0jmpyrJ39PZR6/NQaQkELb70zntFWaYu6SQwzvSDs8N6Cc495vqeZ++jKeqXFG7+O5c9120q6FI/mFx6oZGff65SNARDcPRwQkHAf/D9D+TM3fj0szh16ozYFwTezp8/G4dHzbh587rsgFs3b8Xbb39J4+vUD5TQoRh/73vfK4JBIYfXrA6rLvM8MiZ/9Ed/VARQYY70FSymI6XVMJasLc9fy3nT9pB55qQ7LC2vxLPnKNqPx/DIaHzyyXUhlqdOnYjRkaFokpceuYfdv3dftG0cT+qVjo2PqA7pqdOn4sWLBdGLcWKhtqfIF0j2hmopd/X0xW7jSAgrwoYzM6cVNOuDho46NGsUZJYfSpnz7lriTjFqBf/aqLY+k7NXx+m/nnEAACAASURBVF/HI3A8Ascj8IqOgHI82xFPcjyfJOJpqi1GJ4f5jZs34q03XxcKwQEFRZD6Xf29/aLbyBifnxMN5/KVy1Kf47CiZiG5aiCQRJwpIt/dXZG6rcVa2Gh9ADoHiSHl73bK7Bz5sLQDhFHg/JqHDx7GxOS4DiMSOhzFlYML9bOzQ4a8o8185/pJI0yH1k6tHRsOQTtrGCh2XHi/kTeMkPbcMlOG7RRZHCfziVIZlffbqeH9oB1JMwoJK/B353vyee5lBULuB9rS7rAbhbQzZhTZSCbvBYXGWcJIdLTZzprzmNoPOBvX3Nt9og1GOrmnczv5HMYU96P9Mm4qnaIcgXRC1SPGkRhESSg6FLoXL+YVzHCZCT6PMYgxoTwm1HYL0ZudLQqyjxble8iPxEktZwmDHtCSDBY09utxcJTlUTjYPd9GtuiX5q+D9mdOn/K/6vWWA2v6pZGspDnmHHjeeD/tNdLAmrZRn+NKCSDojFU5ifSllTOoNiD60SXqKO2htEqqUfbICVfOHHULQdkPM0fVVGDnQvMe1s3a2pZQqL5+VIn7o1RynhvoPFTP3fjo1x/LiIPGZ1qZjRzWmPsvmne9Fg2ckh0cr1L04GROjgdlK9IBhSLWLQZEhbxG5aeSZ9UrB6lSCMQgPAZt787d23HpwoVYXlmN2fml6KGWntbATty/fzdOnpiOmZlTMiorKD6WUzyKvCgFco6SusqaGCzKAzlA0779tjuc/hnUhoAG48+z7txO7ylGA7V29tLx4D6m1NvpkYOjnNEMgBkt53XTcjO3d6QQusr1KLXfri45CYyzHVTun/nBOBegw9DPMzgBdZM6p6BKEqMqdcT8i0WtaeibIEoYrxi+5NptbmyJJUkw5dTpqWjs53NK3wi40AfaBYpqxgcozDwF7w+PYmTihErakFM8NDwcXR2lOHdmJmafPortne1Y30L8aiBOz5yOzc0d0b+h2eOQgiazV0H97K2mOjbGtIN49NksDalFg4xtbQspmpqaiDjcVx1PHE8xMaDIBiI8OKfk4KHgWlZ/JdLDOqMcRrE2FKRrkFObKKjzvjHsCcY8fvJYjieq2KhEkxrCOFuRnPG1k05gh/l84/UrUa2kOjG/twcmjZrzmb1GMxYWV2LuxYLGFWopjgl7AcqnPJ84JeQLE/xhX2OsvK+4rIuDDhqr0SHlJOs9Pb2i2yOMR81WmEWsDyRqNtep2XkopxiEnPQWxjdrRifFG2r2QF+vSpZYWIe/i7Y6M6P1wc+MByWEKlKrbqpW7+raWtTq9dja3C7yIUNnByJOB/u12NttiFqMdgLBEcaTOp4EEa5d+6XGYKBvUOuA/QYn3M47a5LnKwOxR8U5UeRbUm6qeAb5LNdl/wTZ7umuxvnzBNM65XgynkaQfXZl4BdqMEhkX6ovs6Iq1bh7974cafaD69dvSETqxPRk9HQhdkUu82Fsb23F82dPRJWdGB+O+QW0A6pxGIeqWY7aMucG80B5trNnUcnvkSjcKCJLjUMFum58+mm89dYb0UPda3K9O9PxlOAhqsc7NT3PnGmMPwF9KPi2LRzA/q3vr6i9edzs4xE4HoHjEZC4UFe5FEcH+1HiMK434+6Tufj05ufxnW//u7h983p8U4gnOZ6/Fk0Wp5NDmMLMGBwTY5PKQXry5HGcPE2OTybcc6BwIFjK34atjDwVac7oL4gPCBCfwTk1nY7psZHmPJh02NJ1sdIshySGCV9EKl97/WoK6CjauauDp7GL4BEOyX4cFHWz7GQa7TDCmo5nUwcbbU/ED6n4zFcSolAo3WJM0WbnyDAuRj75HMYX/bJAkPNU+DwGCcaoUU0MEJXZ6OmRocrnMSL4nYOIvBMbtUSOL1681FZ2pEf3go6ajnjSmPnisxgh5EHduXu3OPSocToqI4120B6LPLQ/FmlIpTHQbtBjiCnXqL9fRjxfvEaUl/sjIMHXSypcXUIP0JmUf4W4z9Ghaq8ivEN+D7YC42ijjva0O7YgAIfNpOMatUGA49LFi2oLhgpGFq91dac6psci+0GLMtBAf1KBE0M9Awigxow37yMPE6cHZEeoAQqnzRwLroXx7uAB97XTwWvQthhP020x1DB+QQs0xtWuIv8UBVIcNqhzYzKEoIizzljb1LS7culykAcE4mOKJEaLUH4cUkqtoBz76FF0dnZHpbMqxLDajbOe5RGgj+G0rK1CNR2Qk0OEnv7TR9rqOryJrKdBVdvbjYXFJQWY7t29G1PTk3Hx0gUpX+IUP36McuOk0JHDg3058cw3+ZsPHzyKsXFyXanFmeUqWNuPHt6P3r7B6Ojujc3aboxPTsXnd+5Gd1dXjI8NSUmVfF/VjSzENlTyoKDPXbv2ofah06dPxve++70YH4O+/dsb+RedT9YafWRtOc+TOff64hng2eY10FqQFxAk9g6CG8r5K2ixCJxkvmauQ9dE5PMWUHF5CweXvOZM37eStnO5WLcZwMkATzqyBE7YJ1HUzoAVKCh7HY4v+zABBO4FMpaCJTga0KFxtDdbytjsO7TVOWRZboO8zVCpjbLYKiFq9er6hupEdpaOYnpyIu7d/kzPTU//gF7nOYalgPFux5+AIuuc4EGd/N+CYutaw+nUJR2csQDxhGrL1MKEABlEAwChIQXKEPnZbcjxXt9IirTQX/UhgzjOp2X9ZuAgxwR6JesX1WWLGKEcTjkSnAHqjw4MZlCLz9AmrsV4cG/mjOcP5wohPZ49aKvQ5VXeppk1VwmsQovn+WoelOL1N97U5yWsVSprL0YFFgom7WVN8X6Ez5g3rsezhVPP9UEYp6em1N+R0eGYm3uRgdPeXgWWGC+epakTJ+TE0m7ox7SJ+UREj3OU+xLMgy0ALZn1SikPHGgFDbu7Y2NzU8E9nl3ovIwf/9nv7j98EFevXBUNX9oCc3MxPjYugSFUyGENDQ30xunpMZV2OXHiVNy+fVcBpAvnQXZJCxmOW7duyNGmxA9jCiUWQaKpqWn1587dO7IbOBvJ4SyXKH/WrT3ks89uaa1evnJFzIwLFy/Fi7k51UKtVkrxlS+/p7UAm4p1Z8fTgaA8+6BaH0TzoCl1cM5+bBzOn5//4pfx1ltv6/m6fefzTH8ZndD+qZInEbG0sBA79e24eOFcTEyMieVBWZyV5VUFdxBN4nnj+cPB5vxifgeGhuLuvYfazzmnv/T221IvHx4YkOOpep6oRJdRXCZvG3ryluYN9gFBn1zLCBLl+eD+tBzrY9v1eASOR+B4BF7VEbj1t/+DEM/y0UGUOjpjbacRj+cW46PrN+N73/kgbl7/KP7om19XDcaPP/443v7SlyQiIUpIFTXCmoxwDlaMNkdzObgx5FUgfiiVSdk8hfiMjOiQevwkizYrX0w0TASKDhXJpi4ozlKlmpFpHAUMrszLTKfq+bPnMixoA/ULj+iDlFCHZFDzMwenqKCHUDMzXwVjyWIy/A2D0QYSmz2vcYBTKoafORhN/eSzRIW5Hofp8MiwDnSu7aik0RF+5/NJn0LcoSFKFYipjSVToyyghGFqwQvG2HlSRlOd80G0mPwUFwjHeMQgP3vurIw1DmPGn/sODw2kQ3p4EKsrqxq7TcowjE9o2XKwCfWVmE2qJdp5xlAhSu4gAH2jzVzD+a+MJW315+ifkV2cn/QMcNpRt+3V2DkPi0N3S7lMKagDbRSDwk6zKdFGlkHWWQugEuTakj/Fe3d2CGL0yKBF7TMoD3EYMhCZy0RTm3ImXJcVGtjiwoLQGdoMksB1QeRAdjAEoWhC9Ws2GkJscdroN/fEUGVdCF0vyt+4384JzdxUhEAaitabloyB0VWUCanvNWJ0YjJ26nXlgmGMdnSEEJzTrjen2oSprovzzfMC1XRnayspx6C3ndXo6kGECZprVfU8D48OZaxi6GEEvf/++7FTR101hUfc7syvSqRP9VfjSGyF/f1EWZ8/exZvvPlmbG1uFnV4KdlRisePHhUlLnB4OluBCOXPDQ9FvYbATeYQcx3MKBQ2ZxdXo9o7EJ9+djvmFxeEYJ49fTKoxYiibQ/iQjhgQtqTUrtPgKCzU8gqOVpPnz2N//6/+2+iUvDO2p8/78d2QHE85+cXhCzY2eS7aa2ZI5ssBCPVPNO85qBSUt9ZX+xTSYXn/U4H8FzDioBy3f4eswpol9eIg0NZQD7i/oMHcfHCRY0/64qgXub/JbLEuidIwxq0w8qYYviyb6SgU6rOkmOHYct1TFdkHdJW9gSLpfGQsNZxPOv7h7G0uhHLq+tx/sL5KB82Y2piPJ48vCf0mTw5UE4CWCCW7FNcW/3f3dOa49lGrIUzIh33pPUzjlbc5jMEIbgWawMkiD2U/YjcPV7TflcECPeLmr2e3yxlQ3mcVc0BbAexMSQXmka690kHr3BQUF0VIopwUSHwwhrmOrTHNGScEER6RseGRZHEyVDJlLXNeD47q2eJNkIRvvraFd1PrACh17tyhjgjCBTubGcKAHTdi5cuKYhggRrGRKq4UIsjNJY8y4wnAR3OJTvprBkCtfR7YXEhZk7PxPrGuoI83b0Z/OB6OIzzC/OxvkZKRZ+eF4QAq9TCjXT6cb5XVlaFdtJnlFrZI9i/j2AyHBxoT6ztbMe4WDXkN2bedoNcYIKMpaM4e3IiFpdXpEoNDfjps2dx/vwFUfFHh4YUjOL5r+0dqB1IfB0c7ovaSnt5lvYbXK0cKyvLyqedGB/XnvX46VPlwnd198ip/fr772sPwmHf3VqPr3z5XY276zQzpi2nrMjZV3C8lo5tKuajul1XX1lfyjl/441YXFmPW3fv630gxqQ7KLheKNcyr6+9/ppSg+Iw83+zmBM5pqCwjZicnFJ7GNtzZ8/H3Xv34vncC40lDj72ySAibARWoinnU0HQxlH8x7/+G409ey9z8q1vfUvXcuCUfZp8VdacWUfHVNtX1eI+bvfxCByPQHz+f1JOhWT3gyiVcTz34uHzhfj4xmfxg+9/Nz756Fp8+4++JcTn2q9+JSTLTiXGlR07cjYw6vwaBzm11lS8uqCxYiBBtxmbmIjFpZUYGExa4sjQoA7z11+7qnIYGC/d3VBJQW6SpsZmDxrAhk+kF8Od10ExaMP0iSkJADhHkoOajZu/GfVqV67kdYwWnB1QLuea8jnajENEZNM5YUZFMf5MD5YT1tOtQ8ooLQe778P76B+HHp/n/a7nicFoGh/vY/xw4Hmv81UYQ9poVNR5ZvyeubOP4vSp0+nMFYYwSxpDxo4+fUFVj0OUa2UEnvzcAzmiNppFSRWymgY180EUmQPa8yeEBHEPjJXCSOfA5Hfel0p/Ay2hFgx3DkwcLuhJRHUTlUzBB2zLeq2udhCVJ7eRceEevrcDBPQv83uPZEyAKpKfgxHOtWq17aSflbL+KUYN68QOtJFZrm2Emb+pHIvkMyMdTKnjbqpQOEhHbbeeAhIYv0eZC2pxpjTi1lrKtaaLMx+qW4mxuL3dGg/n6cq5AYUul+S07e0fxPrmdlSqVRU8X1tbyTzR3XqcP3sm67MODsqYxynNz+N+hZ436swJQUHYRoqd6SzJkDxK5WmM36ztmWVncBxcbsFBFT8nOX77CpJMT53SZ372s5+pph1r0qVtMPpUymOdMUgFUz5rYacsFZMKwaZq48B09w6oRMbz+eX48c9+IaGXrc31uHLxQpyenpSSKI4nlH6eeShp6UyV4q//5m/ivfe+rHIfjMvM9LhyQG10KpDSrjJS/E7oA9ogc0O/aavXBs8mr5vqb2TZaCZ/471GNE15do4f65/PmhoP+syzbKfeATDeY9o+9+QrDUyEn7q1BplL8ubSIcn9C0EZ9iLlOBfPB+vUe5jmYG1N/c7AXAjxx7D13uHcsXbquWj0optXYgfHtm8wtmp78eDR47hy9Wrs79bi9Inp2FxDiRzV8MyDTvE10N0sS+OACPc20t8+H4wd8++90chyOu6o2lYUPNReVYiv4IzzXGptipeoK6pvrAmeb/aCfJa7iz8b+s5Al/cC9gvOHZVh2t0Tyr6LE7XXEJoG2yADloMK5uA0zs3ORU8ve31HrK7ChFgWu2B6+qSozUvLi7G0tBivvXZF915fzb2a9lqoyGcQ3xPpBkHM0ixeB/SZfdNzJ6ZOudxy6p0SYJYN7+V8cMrFLs+WnON0Ypkb523bmeY5AYmERcB981xCSTnp4eQ0e31PTE9rzyMgNzkxFqPDwwo2sa9AVe0foHbqfuzt7sSJSRDctTg8Kql2Jc6WHLdGQ87l0uILUcAHBsdiano6NjfXorG/G6dPn9LccZ5UOhBvSgG8nu4O6QEIpW7sB33LAPXT+JM/+ZO4+dktOfeXzp2KoYLZw7nJWfG7HE/6icPPmmT9k/5x8+ZN5aG6v3z+4tU3YmV9S2cwAVrUtaEl88WaZv8kSDk+Nhx79a0Cid5XOSHGnLEkYInTCZr6Ljm4tZ1YWV1ToILgNIFNUir6urtUuk51laV1UIqN9WQj4HzTThTEmRs7nqxHUh0kSlSc48eO57HxfjwCxyPwyo5AOp6EmCm4nIjn/Sdzcf2zz+PPf/Cn8dG1X8S3//hbMlAQS3j77be1kXNIY1SDvBHhRRbeOTwgZBhJN27cUNSXQ5/Dj0ieRBR6emJxeU10J6KYFfLHenri3S+9LQN35vRpGSlvvPGaah3aYMFo4GDe3z+Q0cDGbEospQPIQSN6bRokhwHGIJ9PuilIUocMHB9U3twtVsFBw+YO2oOhAGrENTHanfNp5BYDAiovtEWQNUvYsxjscGMw0H/nljEOGPDZ9nQ+uR5jRv4LxoKdLj7b7rhw3ZfITOYPUp+MMTZSa4TDwhmqczeQ5Vhor+uPJgrRlAOKoYQDzfXa6cHMIW2z0cj7nGvK64xLUlZT+AkjjnHiAOf+RNxFpYsjievg0BnBSYe+W/k0g0MYZKDhhSpmkTvHNdsd6jQ6E2lkbmi/xw/j3PNrBIH3M84ZXc8i3RgKzuciuvz06ROppmIc4NjQL6Hda+taNyWhMXUhcv29adShWMn64Xl48803tbasUso9laNW5BG7zqD7YjQco7p02BRaEeVK3L77QBQ2kBgeR1ENlVvcGwNDAzKEQC2IoCsnk5xQXoMaJrEdUKjMH3OkP+m3nUKRk+qWAQPmg7ytZBGkmIul/FnDzmcDXSNXjXGj9h0ozFe/+tWkaJbLeqZxQkE2yXPCMGJ++Tz9FkW5RfVOSrCCFIiRVarxiw8/0j4wdeJkbKytxujwQPR2dcbo0EAinjieBeLJ3GC00+6FxUVdF3Gjb3z1y6KL/muOp51Qcr1ci5Y++rk3Mm1U0wEovnsvaFdmFeOh+JsddsaW68AwYD3ikLMHOQBlsSHeb+TeTiffCaIcsBZQ9lRArV6UVzBTYl8IVXcXuYKp9pmfSxSZ55Rnkd/l/BQCXuyJ3JMv3mdHiGevXVwIRKy2tx/1xlFs1fdibn5BpSYate1447WrsTD3NHZru1qn4DxCYI5yj1teXhKrhYCW1iP072Lu7OQ4N9poK88QbSUVQwG7UsTG+obQHoINILU4nhjXUp8WAoojkAizyvRQ3qMJCpQInRSQ2d8rzFv21QwMfmZOeG75POJXT58919pn7Ji724WgGOt3aXFR7J7hkcG4cvVSdFdhUhyqZA1BM/ad/SY04HXlpYpK30hav58d/2xn1HsRbQchs44Bzwk/ZyAuazaaVcI1vHZEuS3K+6BsznNHcGtja0vqrA6o+X7tAVB9Tqq7mR/NfKUDk0E4KL2gxhJno+xHf1+sg6Dv1pJ9QYDgKKRQjfOJnVApHcXwQFfcf/BIz+/ci3kF6vgin3FsdDhmnz+Nnp6+ODjKIO/CwpzOItr9kLqqZ86qvAwCPQpw9qCwm8Js6xub0TdAMHJd8wWNGTuDffHqxXOi+zNOsAtYR34mWo6ZhAFBxddaAbGkOmcw2cEinlkQzwuXr2pvv379utS12TO1Vx4dad/gc2+8cTXioBGLC0tKU+As4ay+efOWHEt+ziBzQwFEBIyYq2ezz3VG89z0K59fqe0ZSitlCR7vFW6/mRSsXZ1d2uQyKKz/r6zFedzw4xE4HoHf+xG4/X+haguLJB3P9Z1G3H70LG5+fjf+4s9+EL/6+U/iB9/7QIcPxieGp+keHJI/+tGPRFdJ+fisRweCaPSOzd7ReKK1HOyr6+vR1z8UndVU5VtdRo2vK0ZHMgeGTZg8opMnT0Spg8gouVllGXZs7pQMUE6MCsE3dGAuLlGGZEzOT5aTwACBrptGCgdIvj/VY9sRDgwkED4ioWz4aTBBG0vHxeI0XIO/8VoisB1Cj/b391qOhlEmU6Y4JGi3az8yRkYQGSuuwcHGd/phx9OOEmPJ/bKsQgpcpDNWVvR+cSFrR2K04TzY4KEf9FGOYyfGjKpWt8Rjkja438ohtcPBPYjwUivVap2m1hphEVJClL9AZO0c0g7aaWMfgxrEE0PSiGca8YksYqeQ48MBjiAOKB8Kjjj7diIZTxtjiUgh6Z+OWDqi5ISVi3qn5LcmBRUUlevZILNRbpEXUUGHhrT+MK6oT0g9UaHZRxjqTTk5FPjm+lDN+3py/di5wvFiXj1Ozh30erMDSP/sjCqPqlaTIA+iFjjb27W96Ortj6fP5kSXxazAsHgxO6sSJh2VUkxOTQvdXV5aVk4069/qt3vKo2rG2NiIDDDmB+cfY4g22YDy2qHUAsIlzpGjTRhMXnumevNsIWaDEYaBh4HNM8xaY67pE++FYrm0tKB1bQOQdetxoj16pnGMypXo6e2L+eXV+Mcf/UtMTp9QThOLAWO2s6MkBgTGWSKeUHpxnhL5h1rI3PA69+3u7IhSYfCaiikTrQ311PpkX1peVvscvPHaMM3NucqsAZ7fdmTOSKHr3nqOaYcptnYiMFIZK+7jgBdj4KAPe4Bzpmkb98JJLINqIG5S5BzznT7RFWj/3Md9M6rN7zxzrEWLfAnRVT56ChrRRtP2+Zn1yDyKpgrL4eBAjuf+YUds7zZiYWk5Ts/MRHOvHpfOn4352WdR296Jjc0sxcScc3/2DNYM7U8xm1RojVLSAhkj/41xdy6560fyHYcSCiJpE5QFIsezNX+UXuqgJuyu6k+AzLJ3ELDKPSiDEWIAKMgEAyXFlOi3WSrML/u783ZxaEgp4HfWvdFDO3/0kc+A2nVWy3I4pa4LzVSCddTspC2N6OquaN2TAkDbGBfvre1rI1/L+qCuzeqzxXsD380kYV+hH8wTc8uZZqfDNacVENPZt5jU5ZEROaQEXOk7649nUCjpwIAcHa7p4BrrKkWODnRG89VFuoIYE5Xog81TqWjPgXFxcBixsrqu79B2r1w4Ew8fPYwhclZr9RgcyrN+fGw0Bnp7YmH+hUqsrG3saIxWV5eUUuF62BrvAwKbzDklXyJOnzqZtaVRXhaannVDWWvDQ6i/70ZnsTfQXpxRHE/WloNP7c4bffWz6/VotoCf4bn5xWgehq6ztLwkAUTGmDx/5+6jrYCz+O5bb2YpsOIcZv3xN/ZazvlE4RsKIkJNJyjy4a9/LbRVpaL6eyVYpVQghQARG8pgg4MG7euBPpHSxFpr/zp2PH/vTffjATgegVd3BNodTyLa67X9uP3wqRzPv/yLP49f/uzH8YPvflsR5R//+Mfx3nvvtaiD165dk1GKk8KmSXSPCDIHpfNlOPjYlI38ID4DJXB5dTOFKqB4dkKn3VZZBoqEQ3UB0SQh/+AI9bgsZwACk3LrjRgbHSsQlCzy/vDR/bhy5bIcKQ5tI4BGKbWBF/RbNnkfHHYmuQaHMI4ryA5GBGqc9Mv0J6N8HN4YJhg31DPDAeCgJmLK9TAEHZ3GOOBzRlYSJViWYwDySZso38HBhNFhx4j2OmJvOmw7fZijH0NmbTWpnjj+GFd8nvdhiDAXGCKHbWVrbPzSL37G8MLhxliGGgtKTSAh6caJmBghtKFOH41ipCJnX6skAIe30T3lwoFv6fAnep9UPBxm2ogBBoWQnB6CCziqdm6sxkk7WT9Zi7IRUXppvJFXlqJSoKA78ejhozh37nwe4mWc0iyJwSFv9UsOded/mfIqZKWSZRvSOSdfDYevEnsFUtRTpS5eOo3OQWWsRRErSmDY4LHxyHeCCswf48XaZazou0RaD/aUR0rNt/7BYeXWLS2tRk9XT9y/d08RcuV67eFAVBV04Ro4AbPPn4v+RZDg/NlzWmPXfvVzrSNYCMwD9zFizZjQTtFf69SzS+eHNhvt42cMR/rEegL1b+6n82PqtvOdWesIgjAeOIAYRu1zxvvpf9a+XEij7Cji7bffie16PR49eRpPn83G2fPnhcBA5CPXG3XjEnneFQxSAjupCswXaCDzYgeBnN4yGWdFTbwv7sK/4XyWolXyw3RVnhs7q7yX173ueT1psOlIcE9TkL2neL7tKPGcJJ0zA3C+D78nBZ288zSEuQbv5+cMEB1pHNfXNvSenJuynmMEociD5prMt8a8Wm0FeWgzexLvpcYi1FHWwd5eiiUxn+xrPAu8lzXFzwp8lUrx5PFjqdnOnLsUB6VyLCytxDRKo81GXDh7Jh7cux1bG+Q3Jv0eZoZTENjr2TvYR1xqCGeMseWe7HP0j7WB8+TajIzN/fv3tL986e23VF8WmuZv5XhqHnArQZrJJc+9g7xXKPBChjq71J/VgiJvtE+MhYJSbdaKnN5KRyyvrEishoAEa5RgSjpkmTpAv1Bwhm7LWVQq4eAmhTcRSYTJDuQQZ+pHMlCMWvq79+HcyxOhdZv8bLLG7CB5zfCc8zprxOiXUWo7zKKL4pT1ZvkfnjnOHrMNWFtmf+BAgizzO/ci7cE52eydrDf6vVWvRX13N+q1HZUsunLpkmi3I6NjUd9tRK2+l8yo5cV48/XLGsf5peU4d/5C0nEpmwW7Av2HTC00MgAAIABJREFU7S1d99bt+7Ibtrc3Y2NzVSJIOl9Vg7U7PvkE5dc3Y293WywZEPi19XU51JTd2q3vxle+8pVWCgH5pSJpHR7qeWBdsb7a0U4/s36++W5k2YFj1gev0ScYLqwrkMoHDx9qTU9MgmJS47Opffr+3TsxcxJ0NZ9x5d/u7+s7a8jiY5xBBEC3dmqidBO04xqnTp2Mof6+6BKzp6xanqm6C103A9oKfBYsLX5Oqnwqu7erqB07nq+uzX3c8uMR+L0fgXt//z8elQ6axNmV47m0WYtb95/E53fvx3/7l/8+rv3ip/Gn3/22qLa//OUv4w/+4A+0SWJ42iFzjUoMcTZNi6/YWPOhipHBgc4mDsoDwkS0e2tjI/Yae3HqxMksLVEhvysjyjiebMgcBDgqSTnqk+x4RvL3sjbYyWnlSeF4YgBxT+7P72z6HNYcTs4Z9GHvHBoOXSs/prG2p0ikqU42zi344PwuKJoI6HAQcS0OHw4L2mkHEEMF5MkRbWi13A8D0DmCpv625/BgQLSjiThldpwGh4akIopBSv20d999V/e1yITVMzkQoarZaLZjmsZH5mQauUDgA5jX84bDJ4OuoNTSH95rZNXoNmPLdVyLjDHAuSY6TakERWz3QQPIxaSo/X4xRxUJIXEPxBc4WE2dZSzdd/qVqBDGMlFiDA87k8xzqhCj5Ij6IgEKitFnvbp0uGgz3+0E2nmQKBQGQBzJ8UxkqibVRyG9nQXKUumMocG+Vr1U1pTz20w95Zp8xkYc92SMjcDbEGZ8hcjUs2zG+tZOvFhcjkqlK8rFnCIChcIl5SVKHUk1dG4Y1GBKFnE/jPre7qSOosBp58L0cq9D2pWiGBFNatsW+Z9G3mzw8ncbvDw7Vy6/3sol5Hf64uc5ae/7mt8c63TOMPL8HJrqKYoxDiK0uijFj/75X0TNm5yYiuHhITnWQgCgT5ezXBP3YT22qx0rWECNx0qH9gMod79L1dbOYItqGxFb29t6Jj0OXMtobIqPvFRUVs3fIjfdNU4t1sX48MV1rE7L76xtPkNeGcE457rSD/47R9QUXu9FOVf7okzSF1RR01DOPHWcrO2tzHPnd9d85J48d1leaEN7kJ0O6K6eD+9NjAV9dDkLjU0RiGE/bkaHRIYWl1dFtd2v78SFc2diYQ7EE4ct1b2N4nIdyjOxTzBe2muYL5RgoX4XubPeQ03t9p6HcS7Hu6dbOZU4nuT48bpEgoT2sqaoE53jS9CSciX0gzxn0EjOE92ju0flKbg+NWHdBhxWjP+k81eV/zoyPNxCYFmHBMccaMC9BAWmhiMOAkgqdXCtzprImgqApAiY0hUy15U5BgGjrzjotNk5wjh70Fp5hnxOOLBnlJKAgRksvMba83wTRGT++TwOLUgggj4wGMw0YS5w+Ok74n2MKWM3SOCjlIwX9l9qaL777nspKteXjAy+NqgLurkRJ05M6/0g4qsrK2In4XiyP3V29cTzp0/ia195R4JoOFfkYiIERHklGAg4nrPPnyUNfC1Fk7q7O+P57NP42te+Gp9+ekNnIjmenLV8dXQgdNUXy0tLmt/RsTGpZ1MGR0ESIYMEhMkZTpSQs58xdO1rG3TtTqgRTiPMdr59xiTplVz453I8QWnv3r+v3M3RsaRis8ZQ8X/26LHWCloXK6sragdz6dx3ngMFsSkJBXulo0MBvB/+8B/jvXffFYo80NdT1Cam3Au022QyaU2xTxblgGAK5euZj26qvtbf773lejwAxyNwPAKv7Ag8+OH/dFSCZluIC+F43rz7KO4+eBR/8WeZ4/n973xbh8lPfvKT+PKXv9w6SNkUOeRsaLu8BpunaUb8zU4egyRDDYGK3r64/ukN0TBReOOQnp6cTIn43Vrm7EBnOtyXcZL5TOSi7cTZs+ckwsG1yOGQamijLjEijH2JRBS0VD5ng9LtMmJCe+w88H4ODIy7RAN3orZTb6m12qkwEsIBzyFOfhulDeijKaj8TGTfhxD3x/CnbURo+SyIFOOFgc4BjPNGu4wcGCnjmkZNGW/T1DgcMUyfPX2mvjLOfBkxZUwwRhXF7e/TgUbfeM2UXgwixG0QreHelAegBpuddvrKvU1J4rO8ZiobxnUWtn+ZP4gB4DECwUScAzn7QiukoHqlEqwphJQnmJ6eatVotNNEO21A0P6M3ifNyQcy1yDfhoOfyDGGCG1Ip6jRogOzTo0U8Fk7Yqyz4aGhpDQWYlMLC0tC2mjjYSnFTDDAdmtJZbZ0P2NjSh/zwnjQDubDoiHMuWnoOBzMD/dSGZ76dpQ7KhLmqFS7Y20DVKuikjRTotalcmZfX7fKJmAs4zyBKPT1UoqBcioVKWeSY4wwBvdO5yzzg2kPDoEpsHK4Dw+EatAOo57OPTS1mXWHWMbI8FiLvgujgbXLPUzNFlW0EyXOrG+qoFFRc9VOqp1APOgGRny1K/7zf/kvmg+MadoNrVZqU0egIOm8ao6V15SlejDyipo4+bv6+jtqqeiGGUzwvXG2Mfy5pseCvzmg5MAG12WOHTzyuPBe/8w1Wg5tkYfM+x3csLNh+iljyXw757GdOZDPDhRiFI/3hd5hVvIM4CTRPgxgqLYpQJKpCHb+aasogktLur6du909yj5lIMDBB95r49vBEoSZKH1yWOqI9W0USPfjxcJSnDt/XjmeZ2dOy/Hc3tpUfVbmAISadkMdZP9lLHAWUSGlD8wdbaSt7G303ywDUz+T/pj5xXyv79SynmPhaHId2mV2RQYiknKd7Jmkw9phQiCH55e/gfjzjPJ39gOvS4KmOd/s850KjhlNtDPdvq5xLCuVVOOGVdFsIurFmqkE48uaJ2Ai9O4og48+W7weeN6NphJAoC30w3nGDkiYSWFGjB1JrmlH3UrlrCXGFAVv8p1xcpy7Tr/zHmWhzb43yDaNNwX3YcEOYV1TosfO2NrmZqxtrMf5c+dUPuT82bOxhurvxmZ8dut29PT2xyQCS2OjMTU5omDfQZTiydPnckIRMerv7YkTU5Px5PEjPaOf3bqjZ+NrX/uKcjwZMxSmaefa6lacPHlK6/3UqelAP/DB/ftidTAWly9fUlmcdPZTCdb0V9sTzCPsi5fveWmOcV8HRVgPfJY9h+Av45npFlupWbFTk5I06G6UO+JnP/+5apqCYLJPE+Nq1OrSpfjyl9/TvoejnWyQzL388MMPpa5+gn0NOwQhvaOSHH0cZ8ZlsL9X+x3aFqVCfb/dYTbLop1Rwc/sTU53OXY8X1mT+7jhxyNwPAK/gXh2dMbKZj0+vfMgHj2dje9+8O349OMP4zt/8kdCIRD+QVzI+RQcrq4zyeYLpU7iEp2dMiI49J3Ibwom6BkH5SZKtV1dsbK8LJSDa05NEtlMEZCD/WaMT4yJCkWENqPGiVBgnBPt5mDFAeNwGRoaUD6cHSsO3nZqrQ1FI10YCGzmyjuTmFDWFHV0GicXRJH2tpyUwqinXzjKcgg5QAolRh8YfHfelxULjVa5lAeGBW21s8ghi4OAsYrBblRExdZ3d4WOum2+z+rquqi2/I1x4XocpPSH66lESxcoWjmaRdkH6LigZzrIKhWVroFORO3LoyYmRAqlJJ1tpyWoxPVNvRUSVeSLchDamKTPPsyFSGBEduIcHAjxxElMhC2NCL5T9J72UfvN12RcuS6OCV9GYI32GhW10QmSQdtcfgKFXFO5MqLfp7niniAfjJdReZwc/hNCpiQA18HQBI0XxbmZqpk9Xd1R38kyNawlr33T8/jdqrHMA06oDWNTu3iddvA+5gaDG6QAw2R1fTPOnDsfH39yPRp7ezE2Nhp9vd0xOT4Wy0sLQoVQ1Uxqb3c6mM2DGBsd1fo0GketOuYDY4y20S4HU1q00TjS3DI2puLZyGH9cG2uJ5rgWNKceR/oFmOZTlHm4snRVKH6RABx+vkbxj9OaruThvG2d4ArGfF3f/d3qvmIQmhPVypWS3kZd7HIz0xDq1wonabhrJIC+p+01fQx/w1mGMGknZ1WfreobYcHqqlq0Sy+c0/uz/NjFNROBHPvZ8KBENPgLdxE3xl75+G5L8wJY2o6nvdQniuu31lFDXU7OitVBZRyT9rWXLKWlxaXf2PsLZTkvFqcEzs96kMQfEixGta0DVej7qbK7iICBbIapdjZPYi9g8OYfbGgslm1zfUYHR5UrielfSxahEPMvCQNkPrLmfPNa7SdHHwHWewkO3hGf0xRzD0AKn4pS2INDIhq7XZDvRZKW+3SHBNIQlAIJImfQYYdOBgaGlZtS9ZdIp6Tcj6NWjs3l7+jBUCwiVxN5pgAS/9ACs6BDAphktgPYkIg1SByZZWMcU1XvBBQ5eHhQQUItrZTpdhoeu5H6zoDSalg7ZBqwNpgPr1P0372ZJ4TzgTGkz2fFBbGkPODZw9nk/mlBAiqpxJBWl5WO2Hd0GaCa9yf/ftlqZkMEkwgfLO5obOV84W1pRq7Wl8ZzJNTg9CRaO8HcfvWzfj6178eaysrQjP3Gs3orHbH3XsPNC5TE6Nx47ObcfW1N+PgiPzPNZ0ngwN9KqlS39mOwQEU65djfX1VKOrh0b4E2ebnX+Tze0TAF6oxDIaSmC+Nvd042N9Xu6cmx3VNBZGKPEjot+0BSVJVGONWsErrKgOVDtY69YY5YuwZK9Ybn0HtV5oBRUoGAbIm1OlKJX78k58pJx1HsqNUjs5Sh6jHBPq4J+3FZtmgtE2Rv6/gTF/mqM7Ozccbb7ylAA1MiEuFY06cDQVnitPwfjNDfKalZZpKtlmf92V5uAzIHX8dj8DxCByPwCs6Aul4gngeqh7XytZuXP/8Xjx/sRh//Iffils3PokP/t0fyvFESAiKidVr6TLOnyll/I4xwsboHEDnVdh5wCgQQoIhrTqg2zK0eR/Fyk01ISKIoYzBwYHNPbKUSqobQj3zgYxa6vAIIiqoP67I4NB2nbt261A1Ra5VPF2UvmrLGKRfpr9RLgChDwwTG++JPmR5FAwbrgfiiREk4lWRq2MHiYOIceCQ44tIK5/FGDPi6QimnRkMDSNqfN7Gr5ED+kQ7cPKJGp86ebq18jAi7LSZBqm8oI5yVAs6mvPY7Hhn3UZKiGxEf2+vaED8bmcJ44cxwRgSetrb28pDMT2T90Mvs8PK2Jg6RF6PcpAi62imUFNRpy/KotrieKLearTOKETLUSry63DWMHJxFlhDORagbZQrWNXBPzKawicY8Kwbo0umlNJPfnZBepwd/qMIy1qjfWvrG9lW1CALilN3NWXw7XzjPGIwsp5NsXa7GSeQBubO80pb7XiAaILacw+QAhzOhaWlaDQPZJhi1A709caZmdMy4hqIxIhm2VS+k5C+g0QGmQ++aBf3LVeSomqk34EVU7UYYxBoRHpMvxY1bGBA10nkuF+GMuu2r3ew5WBg4BF4cpCDazIOBC2gyLNWWHfcg/XCOtCcHmX5FxQxD8qd8ez587j9+e04feqEqPZd5PtWUvGVccrASBpamt+ibiaOJ04KKHU+2dB3s8xK+5edPT//RrMZW8bIlHWjm8ybgylc52VA4yX6aQorf2+n7tkAZiz87HGP9jxDBwAYN+fB+jr8Lkp9INbTTdKX1J+TtZH1QkknAPFkf3J+Z/t6Ys3aafa+q9IszaT7ax8tnHm+O1iivU7lVDogjcZu8yi264149PiJcm+3N9bizKkTUd/ejLrQeei/jEkiqSA7BGmMsHOfXlRMKXdYBPZ41ozEeu9yekOulQzcra+uaS0RYMEhpI2cAaLRHx4p1w8RMHJgGQ/WlgNF1KzMZ7BH+YPsn85J9nOusinFuYDTRI1J+sB44qQRJHHwwOdEKg2ngm+5hIDSpp4J5oaACcEW6lJSB3N3j5JGtdaZQ/+9vrLkBjl8BE6zZme7mBv7hM9OIZn71LpMNkkK1iSjhO/8TShdERSs7e5qL/QcKAe8VmuJf8EGYX/srlb1HCVDxU5Z0kRRUXZwrkkubVFP+8Xs8/jSW28pOIzzjzNW392P5dW1qFY74vSJqfjwo49VZmdsfEqBHZxa9i7V7Gw2YnR4JH71q1+LTg97o9qVNZNJw2AsSgFDIinrg0N9QtFBWA+b+yq7wt6sUiK4nmJERDTbSA6sb0qkkO9u58zPsoMtRkjN5jBLxfsklGKujyoyjrwEfyrVoH7s3n4zfvHLa5rz0ydPxyHOdwU9hzmtf+5LaR3WFGtuairPvr39XYkw3fzss3j77XelGvxf/+W/xpVLF1VSRTXKhXi+tFNs+7gfdqRzT8rn1n06djxfUYP7uNnHI3A8AhFfpNqubO/GRzfvKOfsm9/4ety5dSO+/cd/qM32R//0T/Huu+/I2eLQxmjA+RHq1ZORbKEjB+TbvdChCTLB7xa14ABGkIftvYRIQFEKgvcjLgR9UHStIt+PmmFsuonapGCHRBowYpHiV+4HB29K3FtB1nPryKein4UhAzJmFIANnIPIeaCI3NBWDCoi2dwvo8IZfRfNtNqlvJpU6c2cJ8n+F0adDT2ui1HDF8YCxoZLLlh91IY6n+HvGOwcchwwRKQZW2iRGNsUBqewuYRvOjri3Nmzatfs81m9xrWNzhIx59o4hPMyusZbaI9pvfQBR4Y5Ub5uKWJokL6n0AH9UUS4EMfhu+mCphbTDw50DDLQLtpjuiX9xqg0nZl5TIpZUkFxDpkLOVqDRJ/zgFXQICMHioTzXv5DUyb/kjFXLqXqXvaK8gY6AtK5uZUKwpubO7G3mzme1JO1six/A4Ww4YdRhkEvWi0GZlEEHtoVxlijmYgOJD9yPBkPxo914ZxgnE/GwDRUfnawQqhzNZWVMZKYD+6nEhTbNRVgn5o+EfXGfswvLAgJZYwvXjwXA/290U8+kBhmh3qmuO/MqdNqJ0q2GkfRB5tCguyEMT+mWdqhazlJBdXWjidDTV+5lo00/gYqMjqK4Ne2+nPn9p0YnxjXzxi3BFKSnp51bBPByjqrzBXON+91MOcIZdCjSvz8Fz/XNc+cPhmDiIlIqCWdGQUUFOnP2p2ipMnZybIboA48a8mlzbzRfw3xdH+1oMqUc1jUs02bMNyZ82x/tVBFzpqw/I6TylpxXqYdS55jz6n3A7MYzO5oR3mNplpIiGeboBGOBXsDn02UtRlb25sqX8Nzr/ktkB2+L8wnmtXYJwjXqzGmHwjkXLx0SaVlyPnji/exH9L29meRvua+UtFeoUCR6MsRe83DqO0dxN7+YSwsr8SVy5djeWE+zp05FTWUSLc2JfZGEMlOLBTI9Q2CNIlO5TOZJZI8XjiI9L29HbSLvEqegZy9I/VDebHd3XI+QZSgZD57+jQGR8ZEf2T99/cNCDnimrBdTp+e0d6KI1OFXaH80KTHc2VQZMaS3EqVa8HZ3CGYmHur9zH2eBv6DlZxDrG/KKhTSaYGzwQBAq6z10hqOUj+2jrOeY53e9DHtHv2BNgI7G/MW7tjSrD0i+VA2COon+lzxwEsrsM+SyoI+yo56FyLfnBd+mHnVeulKA+G0w512akaWSfyUPMAGnfx4iX1k4334IjAXUUCQ8wxgWHFLUrlqHb1xPrmVlz/6COVF5mdexHDo2Oxurah/YCgQGOvrud5fm423n7zLRK7i32gFFvbG9q/kxXUiHKJtUpuP2JzoeefYHSz0VAQgbUhhoPshKZEnCg5Zd+TvY8UAKi2djhb6K10ADKA7TFysIS1T38VZDgkPz6prPSReso42ahpHxwdxebWdnzyyfUY6B+M6ckTGdg72I/FhdQUWFx8IYYKTmeup1TOByl9sYB9xJpAgfd+XLpwIfp6e7TGcahhJiinubAd6I8Duu3r0eyOY8fz2Go/HoHjEXjlRwDHs4zReESpg87A8fzw089jfmklvvX+1+OzTz+J73+Aqm1n/PM//1N85SvvidLKwc0miPQ4NKdyKSldY+NJCUoRIA4YCn1bzS+EEil/pUAkXZEK5VoOQFTtTPfjGkYg2qOZdkRkmKoGWtI4oWjZYPT7+Xw7Mkc5hyaiFI1GrK2kkitKfKMjqNKRe8GB3FTkk0OY93GYoKAIsmmngteErBWCJPxM/xPRS0fJhqkPQhukjIepX26nKY8YLxij+fUSzQH7RbWVsZZT0dkZfd2digx39ySNb2hwSO1mTDAIibLaiQOtkGPRyNIWar8UCDNHTwZ24SQYubXRg5EHWmC6MI6Xx8XojsfBlNYMTECJxvl8qdTnnEKjY6pJh8HZjzotHNykULIuMEhUGuXgUOU/EFKCvoSjg1HF4a28xnJJBif9wiCQUVfC4cWwKSfVmOg6eThQ9poUQEdRtkvGOlFtzT20W1FIS6pryljxGaG+tKO5pzHy+LQrEOveheBQ9h3qWCLkfE9H7mU+rAxCHHtyh8odqmdJ3vNKoS6MqBACQoM4JuVU4iVKLiOqcEhAEhW9VzH4svpDv402ORCSKGI6+0b3nIcoY60QtfCz5k1NDnelU6rStJ/+4mRnAfaXwRaePdAhFQMp1Fxx7imPwdrBGObzR6VK1A86pI5Nnb8TUxPR00m+W1VzqDwqrMyIAGHmK2nZiQqYjubfc3PI4Ihpddz/N+lq2RtEPHAazMiw02GUnbExwu578Xs7RS/bk8Eyj7HHk8/w/PM3j4Hzuum7c/p8jXaklP2LXOikE2awJdGtpAoiboPYFNcjiJSILftLvgeUiXUGUug1yNpBmIW9hPWOWBvINOs+BV9WFSwkh571t9eQ/nQcHOKgL+le0O4vXTireowwAra2szYrARbaZ0Ex1jJOEGNJKQ1SJxi3zS1y38qq0UlgaWR4RHMlOjtK5ZWqApCD/QNC1U7PnIzurmrsKU/zWVy9elWiQzihdnZZSzhp7Edcy44VC4UxZPmoTmZnp5C47t7euHv3nso5TUxNKh+ckkxJ28490XPp35kjBd6Uz5klcaDbm6as/XV9XQ6oAmNC3l8+X1wn0c08L7yfo21AvVNKj4AA4qSx72TAMOvncvagokvJJJ5zkDWcd+7NNfk7uewO5uEkobxNG3nWcK5xZD0uzJf2Zh6ACNGKKfFBbn+nxMZ4HYdwK+o11lA94rCpOWYO2euXFpPtkmklxV5er8fkxGjMLyxGR6U7QF4R5lFAhLI6w4Oxuoz+A3/LICblfaKEONJ4a33vN8gVHtDf2Qe6ujsV5GBNsN+Jfl/Q670hQOvl/cwD8yRmRl9fq3yYzjwxWSotGZ6Xwc+cd1PkFSg42IcUlDoJxZpImmsyrFhLBIlu3bkfA0PjomWDHkM/31gjH/aMfqfflJDBfqHu7tj4uK7HHCGI+Pf/8PeqXYqav9MIUEbOhIHsp/fQXJOkmuaZJZaHa3ge1/F85e3u4w4cj8Dv9Qj8a44niOcffvMbcfP6x/Gn3/2uDNp2xzNFaEo61C9cQHJ9SRv30DA5D6ngyEFoFJSNlsOBQt5svlaoZfBtoPOzqUxsvBxQoopGIp58Oa/IEcx2Whx/b1fTdLQTY4z30Za5FwtxhIpcqZxRR4Rmuqpy2jjMMICzQPi+nDdHrzmgjJqZvmW0KVHYPACNNNmwN7Uvy4hkWQX+ZkQgcyGR508qFcY9hmV+peMpJ72jHNeufRgXLlzMQ6vSESODA7G+uqID1wawIriFcYfghtFYU5cxmBhDrsH40C8jPrTBh7kPb66HEYOxZ+OP352jxvvol+lLNuIwtJeXV2J4eFQGjZFdH+Y65AulSlUzqyYlE2c1USiQsqzRicgT7bh//0FUlAOWgjP9fb1CpYYHB2NXJUIoG7Gg+6GIWK1UW/mJ3A+E0k4ga0E5mZUORaVpH33kuqAJzlFjPJR/OzIcs0+fyOB1nif5YowDhr/RQ5eesWFu2rLXIP3n8wpSdCWNr763H+WOajybeyFEdHx8TBRUUIfRYYI6oAPpRPA5G8uMMXPonEvWMkarjMTCObKxbAfL680BDiMvzAXv8ft5H+UMhgpngXbz9dFHH6m0gQMmnm87hbSP/zyHlOVJFeOk9dLHzUbEX/1vfxVvv/l6dFcrMT4yKOVeov8IOpHTzYIHofGX16oReL8uh7qo2+p22LH74qbOtcmJwyg0skubjN62f2eu2pWQmVPGg/cQPDAtkTUjBK1WE4rdjmD6/kZWaZ8ppw5C+NnDYYTSyfpvdzyNcuB4UksRZc25Fy/kPHj90h+ef9rIuKea9F5cuXxJiLjRcNoIYsg9cU5az/dRMx49eSznYXR0Kra26wHLBMeH2qKnTkzG2uqyylwtLq1qrZMmwJyyjhFpYS1wb/oI0yJLn6DmuaV78sWYGZVinEB92dOUb93fHwvz8/ospTLYqx4/eqT3cK+zZ2YKSi6ORLEzFg6Cc0jpK04KSBtrCOcTh5paijhYDx48jCtXr8azZ89jZuakHE87H+n0JPrtr2R8lKJe29WaYU3wn/OLwAv9e/TokfalmTOnM4BV5D4TXMVxY6xNzeceIJ5LK8tFLepq6xlVUOboSGNlcbapiUmh2D7nHOTifexBZqV0KXc462Mz3haacl6yAy3sC+TekiN6/uIFMU3YIxWILQJm2qPLEOIzoMU9uBfX5Vkzcq2x2tsTVX7uxbyea8aZzZNxoXTL8BBn07IUfw8j0WXW+ObWms517q/1WKjagl53VpNWS55tb3fmsUPXzUBQlh9JPzmZT17bjDHr8K233mrNKW2EQkzAwakurFmzFbi2aek4d+Tqem+wU+uzyvvO0upmXPv4Uz0bCMaBCG+sr8fmxnp88/33lZ/M9Qmev5hbyDzd5n6LtcTeOTYxIWc+g5woeSdCb+cSm4p9nP5lrnOe0UZEvQ8fU22/uMMf/348Ascj8MqMwBcdz9Wdvbj2yWcxJ8fz/bjxya/jz77//d9yPEE82SQ/++xWXL36ejx7+lwb6lG8zA+0sWuECOMsCz6fVH1ADkvew2aKYUSg4N4QAAAgAElEQVSklsOEAwFjX/SnckYoOQg52HnN+VZ81vlWRhjby6mIDlVE4mmDDOtGk6KNMtCJjnNwQJMBYZGYw8a6RF8U/S52dyMZol4Wgg+mp/I+R+HtmNmwtWFjAxWDy86lhYS4NockNCX6guHIoZZfLylFIJ4YnHfu3FWeLcjQPiVcGg0d5Bxdprli+EEZxnHjPweihDkoFC9FyCzFYWfVaJYpx6b70G7ejxEF0mXKrR0B07vs/HNY8v6sWdgRs7NE66ekvMt7MFTtEHHIcz8Qz7GJ8Rgehb6aDm3SbVPsImnVqTJMcW85bXtJD6adGAHUfaOsBqUYjJLjwGI0GhVhNO20eV2q7E6lIx48eqjrdhOdL+quMvVyqEERWaNHIQoYTqGDCxbwSWp2iheZbsz9jAYzv/zNOb82mBD7IHeNiP/+QcSLxRSSIrdpbXUlTkxPxyHCIsPUMKVmHE5ltaB49wo1YXxM8csofOauOcKftMvMYTQqTVs8fkbjTZfUqiuERgi+EPhg3fNsMq/MFyUa2gNBRghx7B1gwPhmTLmujeDu3v6YX92Jn/70Z/HOl96KybFhFYOvdoISYlxWRInlC0qtUIsiOGIa3W9trHLWkpnAPNmI/633lUrxYn6+xaYwmmnxqTQY+9VeObRFeQn6k0ZgMhjsnDOWvIf/pjTyM+uXthhB9XiaZcC1cSIsbALrINV5UUY9kOOJw5mfz72P5wEExSJSSZMsav4hhNTXp+fTKC73xHDnPuxlei80+RpKtxnEE02zg2esFHvNvSiVEdICEduM9Y2tmDk9IxXni+fPxPLSvIJwqNoSEHIuOfOL88Cz7OAC/cLZAMWjPVBnJepUKEnzd5xn7f1FuQjWPDREEMSJ8TEJvUBb7OvJ/GUcSlAnr1uM8b7ePjl7rBbUXVn7OJ2ghMqbLerrit2CqM/Kskpj4PBMT09SRFdjATLPvOGM017v4byGCjLiZ/QTlg7jyTNvtWavCeYQFNH5+4yJETifffQDReqNrU2dk2bG2MFj7+bzLgsyNjIqqi33YHx4/tiHuR5nh/PHyQtnbtjLeB90ZdYCAUYcY3IQGQ8QVQTeeA8pG+SvQ80nCAwTgLbxDLyYfaaUAq5DGy3Ew76Oc8cYEUCAHn/qxHQsLa/E/OJKLC6l0BGie2gFTEyMxuyzp0KEHz2elZ4D4765tR5Xr17RPjI6OhbPn71QcJJ1NTDQrfrL62trMdBHvmdfdFUz2KBdoXgG+1CxL3QhHHCi/jSiRQ5oMp4oH4Pws27MKMrLJGuB51qBI5DYyJQFO5u6ZxFs88/lSlfMLlCD+7Fo3qiMMx4ENbgmlHcChKg7k6rDs+f9AaYMbYTqmwHDfM55/vjKlIKKyqzwNwsp6e/FvuO9RI7wK2NhHjf0eASOR+B4BL4wAl90PNd29uKXn3ymHM9vvf8Nqdr++z/7AW7Ab1FtjXiOjGAsZO7KfnNXGyibKwaOnUkOVA69n/70pzE1NR0d5aoOcpxRnEUO08zN29SGT5SSEhujY2zuaTRz6JvSyHdec+TdxmE74mkKmMqtFOqm8wtLUdtrxPAQ+SPpTAwPDUYPBzMR7adPZPTwx1TUbeiQ5wC2iAc/0xeLxdBvDgM+z+HN+zES2nPJTNnjMHUNVFN+7DzTBz6LYZNfLxFPnGBodY8ePdb4QtdZWliQwXHy5IloFiULcKQTUaO0QlVGLW0zkkV/VD+tksgiByM/tyNgjKvzjmibHX/6y5wxR85JYs6UH1mIafB3O8AYHTh/zitirn09O28YSVy32pO5vUKYK6lyagMBmjPvQZ6eKH3m6h5K+RiDgb4jPDEwkBTlNK67hJTyPt+z3VGwwVKHQljMF+/DYbIjZ1SpVT91P/OOTCNnrbG2vA6NQHI9l9LgPknfLeh7BbWPdcDsIrRz8uSM6tpuqn7oRpw9e0Z0s7NnzsTi/HxcOD+jfvBMMO4EMJhDruFAjejECpxstuaU+U2K3oEMfdaKDV6j1I78s275b/SHOcOYhvoLksDnyNtk7mlLGrNJP3SZGtY4Bjz3QnSMObPhrTWGMMnWXiwuLsW7X3oruqsdMdSfQYMvOp4iW7eVEHCAyvPr7yk6ktR5O56/a5M34ul9yWuLubaCrZFoMyUcnOF6RqwTSckan95zjIQ6CGWEhPGwOJkRzxRJe2n8pqFLXnS5QDxlXhZzmOuG5x5VW67H+kgHmVIi6Qizt0LJJDjD9ekHyqBQbd035kr5u5QkKVII5FyXj6KvvzeaBxEbW/VoHuCgJ1qzvbkeM6emY21lSc5N70DmnnNNrymeAV872QSdQtF49nm22cuMejKGBNhwOrhGT1dXLCwkCouxfuniBQXSEKpS4K9w6uXs70KxhyGQToOfaQey5DAWNYjpoNgTEqzqVGACajGIMekH1CvuLlJFeJa4hlVjue9L5wO6ZofWsvP8HXiQU93Tk6wJVHnr9Zbwk585rxvGhbYrD39rS/OQKrd7LQo2f2e8eO5YW2MjI3I4fB46WMC4M996nWBSNdMFjKLbQaZ99M17l7QWJCK3Kfrr1g6q2j1FKkFTTiC1ixu7tZgYz32aZ4r5sy4B6552aL5hjAwPKrd1Y3Nb5UdwPBmnxu5unDwxFVuba6KJL61kHc+pqfHY3aup7Bl9Z10/uP84ensHdOaWSgdK40E1FqYH96Gupwv1HpFmQKCppfWQGg+01Sq+9PslcomuXtZWTuZUBtXaWR5aU+SRknFQ5D87oGDH0/vAATT4SlX1UR8+fKxgRHdPn5Dex0+eCt3k3vRZgde5WQVGcVApf/Xk8eOYnBgTu4qzOdlJuRcQhCFHWcwQtZPfK5lGUpzRv+EIH1uyxyNwPALHI/CqjsBvOZ61Rvzy4xsxt5CI5/WPrsVf/vmf/U7HE0eBossYsWdmzumg2t3baRnaGLocVnw51wQj5NSp01FoQPyGwEM7mpA0pXpECdpPSsRDveIQcXTfBiLGjCPV7Ygn7+OAEy2mXs9aXbVdKX/ytbq0rBxBApvk8HGNJ48fikolZ7DIqTNKwGfaxUaM7qVxmDQto0VGmWiDjV2vEdfolPNRoDpGSVxzTMZpkX8D/kcdQpwxovDQpSjwTmQY52RiclJjxcHMGE1NTspx5CCzuAvjz/i2q9PaiONvNniEhJTLKkvAwWo6oiPGOD82do0i21DjOhhEvI5h+fTpMwmh8PpB80BCHRiQIAQYNKBzUnSENjsAlTcFdDAWMYS4tw99RKxA+Lp7e5KSiduGs1uIR0B7sugHBjloEffi3jiBXjesVdNNRaes7cghM2LgAEcaRpkPS9+JXo8Mp0CUHQ/a6pp6zLdzudpRZQvzGOlibGgPgQlyi8lD6x8Yiuez87HbaMpYGRoaFAo/hFAXYjKFEIppm4l2JRIgkaKdzIHrrJSjv69faz7Rru6Wsc577bw5EOHxdaCB95hGLKSlgVhNqVCUTueL+cJYc39cL9Hqul7jrHscUtYj34UmdFTjP/3tD9X3acokdJaVp0y0n8g+6xv6JY5k5nb9bsTThqGeEQmD5LMrZ6VQb/3ifkw5IQeuHChinbNOWdM4EK6XSD+1V2xvt1BNv5f1TbDBdTB5H9dlHPjO9byPsR7sqBvhpH3thm/r90qq+aZqigVR0sliDtZW1yXsg1Jt7ntZLoU+G31lD/G+A2LMz1xfpaJ6elIYrRBSMxrf0RmxU9+Jzi5KKPXGytpmzM3NCz1aXV6Kripof2EglxNJNy3VaLTFbLLc02FUuxCaa8Tt27eFjpntwN4Dwsjnzp07K8cF1Ie1nA4n6tf4MOlM0B/KnvAzjhNiYjhZjG/uKU0FR7gv690oEs84hr7Q5ILZQUCJnDuhwkq9aLb2Rs+B15D3sxJiWOwBXd0SdXKAifabXkyb+Rw56Nw3KbqJnhk9bwUgQMObWWqL9ebzywq8TmEgEDFDTeC1NZ03fh9t54u90zVIIYfg0DJG3I+AAfsSbeB6ONuZVtKj/ZK6n+zJMC3IsyWYV+3qVj1OcudJKUBt1f3jWeU5cFCH8dTc7NZjZGhQwjsggXy/cfOm2BCUbgGpZN1QluooOtUO1m59lzrbCMmV0zY4ok8g/BCRUnAQ8R3Q7gyUZO1OBQQKxBPBHzucZkCx11HuiRIn9DvRS1J+Xqa3MA4gr2bFKPDbWY2d2rZsAAcIfS4aKX0ZIJYkoh7RZ89m497DR3Hh0mU53eQrUxoLZgL7SJ1868aegkMEK7urnQqUIuZFoJT+qQ5oX9bkJbWAfvd0Q9/nmTsSZVl5y235nd7XjhHPV9XiPm738Qgcj0Dc/4f/cNRxhLjQgcSFoNoiLjQ3vxjf+PrXpGr7p9/9TnR2VOMf//GH8c47b6kINEY+UXdoJlBaiCxyOO3UyIHq1eaOsWXnhL+JZjWXYgmPHj4tlG6TPsRhbMMWBM9G5OzcM23cGHgcwjIgivps7RFANmfu6VqWTK2VNX2AyBDDha5SP3RFRg65gadOntABhJGszR9J//1GSwDJtDYbQ0ZQnW/K9bm3DfLW4VAqycnAALVD6kPNxrOjmdyDgzbVGicKIQGUe4+ENoB44owhSIHRcUuowUBMnzghdVuomBQJr6suX4fGCkeJuSBi74LkGH84AswH1ClyguhHe/u5vpET5yh5PpzHZvqo58DfZewUtGj6ZAOZ6DbzhkMM3Sgd4Yp+d3ka2kT/MSCV/yI1Q5yKLE1A/Tsog+R5Ko9MQjo4Hpljxnw29tJZxEBg7HkdI0+G6sGBHAHn2tKH+m5NhlDOZarEKsd3Pw057o2hxuuMpZydwvBhvTj/CYPMBorLkXB/1jVRcCMWjB/3Up1VaHcjo1Gr7UpciNzjRIeOJNJixJNcVvrp3GJp0MSRxmqgf0CCJdDyzknkIhVujTbRJqO7niPWYioyZ1CANjLntBE0xe9XyZWCftbu7FmhlX7wGa8F1Ksx7vg888q4OxAkyu9ROf7n//U/xVtvvR1DA33R01WJrkoq1x4dHciAFskaA7FwGOxYmQbZ7ljKUcjB+I0v99Pv1fO5vy/0lrbRbztgQhsKdVMHmLSW2tAPo0lCIwrExOvJnzWa7ufc+x7X9Oc8hnx3IMfORPqX9Afn2VTf/E6ZDtRiQXtQDGV/ynWajpXvxXptlSKh1rEEXTK/2sg7zgdKpqwTpRBUSnFwhMBQNaKjGmvrW/H82Vy8/vobFK+KjtJhVMrY1ih8pihLotiJ8nEd2AXOnWO9QBuH0up1kI5pqrFCvU+EeDMG+3rlDDEWzD1pDqB4QqCKmsnMbWcHQchU7F1dXRFqCaXRaQA8q+zJOE6qKapSMtBv08ngdcYZCi8iSyCUOEF80R/TuL3Pe36S8gwjJJ3IXDPsCRa7yrXOHpWU+czB5l5c0/PN7wosIhJTULRbC7ZYuzghpn7imIB2sZ/RJiHTxb7Tvka1Fot1QC1W+ozivBzZosatHOEgDYE97FA0aAJ+/UWeOc84VGX220xFOJSaNtdiT8DxdKCUfYJzmOsPDw7oP6WnarspQgZdl35C8z53diYe3LsTg0PDUd/LAEl/f49UbWEysQ+ybl7Mobg+IdXhM2dOCH0niIhjxh6J38l+nAFGamtTZzQDvGYcmE1EfjxnW+bqp/PsOJQFybw3tNTTCwEh5yV/ce/wuOd8ZXkf7UWlcjx4+Fh5+dMnT+nZePCIfOeOGFTpmGHt2QjiQTcHBa4VmhcEPphbEHmeaf57vsdHR5Q7S21RUkdU67NIlWhnfRw7nsfG+/EIHI/AKzsCv8vx/PWN2zG3sBTf+NpX4+7nN+NPv/MdlS/54Q//Ib72ta8oD2NwEMrfijbalZU11W/j4F1cAtE8JYPHho9zmhypnZ5Ox9IHNJaClTPbI8UcGrxOYXCMd/7mupZSXSxyMNoPCxxbnCkQOwwFUaEKJER024GhVr1EcDMKP5NXhKotDtrU5IQQVg50DBSLZnCY2SBNSlmlFVnlsHWOk/I0CuOC+3Jo03b+44jo+Coi5hwoPjRtJFv8J+mcmceEE3H67JlWiQkcRgRxoKAy9lAhUQl98uRRjENFxWAhx0UBgHTojeCY3sz8cB1ygOgb97XjTB4uiqR2Sug3Y+f8NVPejKh48XMfIyI+LNtRUQtC8H4b7AQKMtKcOZ3Qqm1Yy6ksovyOcINQsl6cDzok+l85VldWYnAACnHODcaUx19IPIrLjE0x9kY1MMqgOfI67Wh3qBl32g+qyXeMWzvoXI+/G0E13dDIt8WX7DgZeTICIxS1qyolVxyNxeX12Gsi5JS5nNQ1PX3ylAIj0O5AhFJJM0VQuL4Ms3JZRj/rHnVFPm9jyevea4zX7SA5t1jR9KySVzj3KXbBWEBDxtDiZ9prVIX78YxzXQuOtN+D+7qOJ9eyc4Rq6t/+w7/ElStXZdz29VSjt0qdziyPwtwRYNHeUBjORlq8xv6/Op5YsKhmGy2jL+wPfgZt4PvZ9Rhb1MX0atOXHUiwKBHt8hpwwI2xMS2f+/JePw+Mv6n7BDRUC5hEYuqSFs6I692CRhF0OX8OVkktgy2FEJTRNT8fGaBpSsXUFGTuy/289uwM81pvfzcFHeLwiKBhI7Z3WGdZGgPxp66uRDyh8UIz9LPPPegLgUD6a+VVSgJBpQYBvHD+vK7DmsXBAXVjPBONUnlhIdt7qCcraLmj54Fn1/sp58r2FgGW3KPYx5yuYFo8e7wo7zjFxXpVEGtrM+ZmZ+Odd95OaidqsaOjqUJ7mKVNHPizI+McYfpGX31GGY20E8h69B7C/rO+kUg4DhVj42AD68XIP+U1VLix+Cx94TlhPhzE5G88wzhu7Gli3hQ6CF5f7YEEP88O3nIvj7E/y3toB2e1nGdqAIudspU/VztjeWVFwUlKpxAEMcrG+102iutwHzm4lCWqVoRowmSA8kuwlrUDDffsmdNx/97tmDl9JlbWdzTOY2Mj8Xw2U1kI/khheJ++96QKb5nrZyk1diX1W3OVpcZw3vDYcHIdaHZAgPcSiLh27Vq8//77rTFrN8wcNGK82+fR+6XPmvaAVfu+o2e82q1nCSOoTCmXu/dD6Tu7BFy741AiTFtx9txZ1ZZGEZg9gEAAOhLj4xMZvCnW+O7+nmyEvb167GxtShTs3MzpqJRLooNnuaOkF/vs0vp5ZS3O44Yfj8DxCPzej8BvOZ7bIJ634sXSihzPO7c+je998EF0lCrK8XzjjdeiVMZILcfy8lKcOHFKG66FC3p6Ux3UlFRThVwnEIcQo9UHvkUCkMx3jpwKSytimaIybNRcx+qtfNYiAj7E/d3UPqKfpjNxb+7DAcrBv7S6poNgYnxcEVUMvzqoAkp+tZ2YnJxQTpCcz8JpxZCwQAiHJIeA1Sw5sEzrNQrh9tBWK086541rOtfOfTHNhzZa1RZxHgwDUIQTp05mzqdqyW3F89nZ2NiqRW9ff1y+dFFFt6kfNkE5A+qbogBcrcS9e3fjypUrimhzf+6NccI88N2ODGPMIW5Ezjm0Mk5Focs6cXasaLcNIo8R39vpqXY+8yGDHgV1DYXTlzmPIB8gn73dfYmqQIM7AsnpEOWONaDC4UWZhOXV5cwj2kuxJEpCjI9PxvNnz6LMvxLKqKVoFIqeVvw0VZvPsC4IgmDIIvF/4sR0K9cGo4o1pHy/+q6i0YpYN/ZjcGioRaukr86LtcPuKDvrgte8BkyVMxXPFEzyl6DaIubS1z+kwui0CaGVs2dnoqerO0pHh1qnGIRGk42qeO3Y+ezr646d7e1W/ptQn2pVjrOLyuN8m1r9m8jAywLltJtxwsmHqsY6cd/4TsDi4sWLaQy20TttzNEextBqv3bqQAX+6n//v6XMPNjfGwN93aLaZg29QlRHpROozZviQu1ooddZuzH4b0U8oeeB4NgBxIj0fmKnwo6EjXnfz0EuMx4cVHCeLO+zsW8aN312bpmdl/a8agd1jKJJUESOJ4h6mpWsOdYDz0u1k7zHiJ4eVHRR2c2caJ4prpt1LzPXvLZTUy1N1m0+k+kktvI8RW1OVc9qVzUa0Hc7qkHK9Nz8ciwuLksAppt9d4cyTf1CynAQyQtkr+PeE+MTMTs3pzWn/aG7O0bHKBVRUgDM6tr5/OSeyZ7KV9aUzDbTP2if27W6SkPR5gxqFaIwKD8XOZQ4uCCXIKTsNex7YhAMDMTz2Rf6HGPGnshmqZInpYhHjx6KQWDKM1RbOxpum4Oh7Y4JKBvnG/uWnVPG3vRP+g0ll7GhHelEUPfyqCW65LxsnGrK1eDwwrKws2RHlWeUe7D3nZiejNnnz/Qe78UOHqbj/hJ9Zl0ouFZPBV7twT2cyXmOsscy7IyZck2rrKWyRJ/uP3io/FryO3E8cfJcKs35z1ZM5rNQSQnM7tZ25CTJeT2UIIL2b+19KIH39cTe7o7YHNXuLJfC+dTbh4gQQYQNzdPoCHoGZbGTLl8+r/IhBAxw0hgXHC8ccfIkdyn5hfhcEUCzQJrPLsaFABzfU6wvRcHyK+0Ju2z5umVy8x1Gvr2POaBtx1SfUbCYgNWRAthV8kf39qNW3w1qP9MPzi0OYJgKGaCC/TUkzQHOOjQxzJqqdKWqPM7+HtRnSoT19QSaQl2dSbWV8w0VuQhAHDuev/dm+/EAHI/Aqz0CvwvxvHb9lup44nh+fvN6fP+DD4R4/uhH/xTf/ObXRU98/PhhXLp0UZF4DH8i9aJ1dVVEpbTqnnMKbfByMKdyH1HXpIlx0LJJZ8mRrBloRUdJohdlPiwQwN8deecwMK2Jg4J8LQyApGxmrpQL3fPeRvMwtnZqUkVE3ALKFofb0ydPlR+DuNCbb76hGnQ2krgvmz4Hv5GSpLUlnZj7OOdLhxa5KAU1KiPNiaZZvIUVk8ZirXVdU9gwYK0SWavVVYQaJ7O2W4/z5y/o4MRgXN/cjM/vPoiZmbMSF5qffS7F1U5KFEyMR0112XaUM8NhZ4NE0VoUFre25JDQB5cLoJ+S2z9/Xv3C4aD9yoUsjEuv9nZHxJFYR8ONsMgwXFtV342O4YzYyeYaLj8yOpziUxgjRL1TtAPkDQqrqVWN6O7rFU2adkuECWTnIB0l5vQAnh+GCXUbtyn23iOHG4OVPvMzc4SRRX+3Ntcl5uOcTq5jUQ7nrslALZdiYCDz/mgb64C1BhVNNL6CDsd3G4V+zXPLfPM8OLcXehXBhd6+gdjbP4yBoRHlpeG04VycnZlR3i75ahhdPB+sYQcDaD/zxNfjx4/i6pVLGisjIm6L87LSqE1Kn3M1RcUrcqc8L7xHTtnRYTx99lz9E3W7UBD+/PZtlUphzExbbQ8ycB8CPzzzmotCHCPKlfhf/vr/kNOKcuZQf68EhiBXYuzqeQPtJGeqcDzttNHG/z+OJ4gbdFvWpvNfjfxxD1EhCyM1kfd8zY5ke36knVf+bueF8fFYttOujZDLiC5KJ7XTJZOyC8qcwZV2xBPjnLHcBU2pdkUX+V8dRyoxYcSH7wqYFUa59yUci8Zu0kmFOBalPpQ3VwiOKRd5sD+ez85FT09/9A2MxOyLxajt7AmVgva3ujJfOJ6s9xWpeTKf9+/f07NKTh/sCOVU7xGk6omjoLwUCDklL6qiTTP2fI62ZH+zbiFOXT5vQ7G0uhobmzyj7L3kMk5q76esCHuvA2AO7NB31hjPNMb9wuJyi9pNfrQctkqWzSLQBn0dUblKJ053zpcRTj8DPktoq/OovRba6dmsRTvIcu62cTLS8aQ/jA17Du3G8eR11Hz3GgcxM3OmJUxEMIQ1wvywn9BmVMovXjgbz3BiiueAPYN9up0ir+DFLjmgWW/Spbi8/oyu831tbUPpJH39fUKfM2d+JK5/+mlMTk1rPySlYGsLpe10yjMoUGnR8EkDQLVWwabmvnI8ma/DKMd+81B1PKURQK74QF/sbJPWsBeVal9BU96Lxn46xwg8qU5wGaerMx4+fBAXL51LJtXKikpkSSW7M4MqKHyTRqKAYFEblQAI+x9zZ4Sa8bp161a8/fbbiaIW4j2er/Y8Tp9lpt1+EfFsD3C1nL1CbTrHuKy60qDs7F305/btO/HGm69Ho7knFJzc1/0GQRtyXck5JShB4LlHpaoahzzbVakswwKBfh6H+zrHyQs14glN+xjxfLVt7ePWH4/A8QgUI3D/h//hqAxChvXe0RnrIJ43b8vx/PpX/yBuffpxfPeDD6Krs1uI55ffeycOj4igI0WO2iAlMHr1Pw26rI1HXqKFSojKY5QoP3FlRU7nG69fyerwhYPGpg3lR7ZXW5SSA52DOw2BFIpx1BYjXaIEhcopeS7QrzjwM4cqjVXT4fj++OkzHZIcoJWCpkgkdn1tXY40dCyuJ0Ozp1tGDQcg9F2+bIC6XITRSaEHBfUQI4M2YERIHbSJauCo+uW8P4x4Gz0cYI6uQismdxOVyvGJSRlm0Ncmp6eFXPA+Dvvbd+5Ebe8goC1PTY7HytKiaqdhiJyZOS3HEyQJ0aS5F3Nx9tw5GRNWEGY8aZdzII3GYhg6P9BOg8fdxi7v5X2eExtX/G5ULpEAghG133BsaIMpf4yN1GoHBqO/l7ythpAFDA0+j/HbiUhFQb9kDXVUEFjajP19Ah5QZyvR5FDX2G4o6g+iDkpMRN8Iu6mSNtBcygfEk7xe5doUzqPRoHZUWiq7hRPlYAdGIwahBJIK+rCNv/aouWmQXI/7WpU2c9rIfR6K5iGqojsyYEAocNzOnJmJkcEhoUOIDDFudsiMKiKEBa1x/sV8XL1yIfOhCkfYiJuRHBvKROSZ4wyShEQuFJRpJIqMAz8yOqIxpO4h65rAEGqUjMOnn15v5VGJRlYu6/loDygQ+TcN1/fv7umPv/+Xn8fly1dibGRIjmdnB5RLaKpdUsUENZGzKXQ/6b/tgaWXe0PuE/9WxJO5W11ba6GcRqtt2E+rVc8AACAASURBVHtO6T9fptyakmyHzYEnXudn9ibG0sEEoxJ+Nuwk+fnmvYwzr7MHIYhy5crl33I82ddYu0NDw61gF/O5vrIQg0OJlnF/IZwqkTSgZy33u24hnlJXbR4ol4y9A/QPwS0eKBB0FHLHJybkFD56+ES5mQODo9HYP5SDgkjM9tZaNBs1GdG7u/ty9JxHxz6ZAmsotCaVtxSH0divtUpS0U4jgP7ZDBSnKyBuwxlR292NOgyA9fVoNo/EMGANITAEHTyVQFMwycFAHI+PP/5YYmtcB6gJNgTXBqmlzqvqYUKV7+8Vmj4yOixWhefEzypz7OBGrodEXNnrTFt1sMGBtwzulCUsg+PGs50OXyq7m1LNd1Bjzrme3t5EsVEp3qCvyUxIJBlkuhqXL16IubnZVq45juHQ0ID2y6TYp7jY4QGBzXSCrSdgB8oBCeV8qj29QqfJy2SsGDuQTuaD9jKfT589VTDB7BdUqslT5HfOdMTLOLvW11al0EpwtLF/EC8WFrVf6Jw7ONDYb29tRKPRjPmFlTh56pSQ8ObBns7G9XWEk3ZjZXk9zpw5p33m/PnT0VFh/vaCyMPjJ491luFwEhQmSEjf79y9p/QSU6/97JqFc+/ePb1PTJbiy3Pt5719f2bMvde0o5xGQL3n6D2lDKShXMscMne9/X1x7979ePL0qejwY+NjetbqewQFKnFIiaRyNX7805+rFm6lUG1HbK+rl2cVe6oZnR2lOH92Jnq7q8rxpGQNjicMJvYv5kgMoONyKsf2+/EIHI/AqzwC9+R4NqN0eBClSmesbe/Fr2/ciefzC/H+178WD+7cij/54z9WXsU//fDv4w++8p5ocpWiWPdOrV4YXYn6YAhSIwwjLx3GCGhuRFlxyHAOavVavPPGa6L1GJXkfUZAXxpvSe+CDiYUolIIxGwl1QwjnbpoJ6bSKdxcWwtqD3KAczARcdeGTr5avSZDACOdA1j3EPKX5SH43WIr/J4GQ5Y+SFQihWmMIhkl9Ny3U2ztsGEo4pwYlWLILElP+/MQTHoo7VYfyBXqR4yIkgCIeiCG0RG7DQRAGIOKDIDNze34+PoNKQRfunQ+dnbWY3J8RGqDfRhKGDjdKBlmNBb0kP5jzGJY0BcjH7TDaDIHbzulWflibcqZROUZA4wHH+Ieg3YURrS6w8NWnTycQQ5MOyeMF+/BUMOYgn7Ja0TVoXBTq5T3Jg0yc9Q0VkWdx0RVs0Yb18W45X5dnV0KYDB2GKBgzziGgwNZc9DOF84yBtTs3HOhNBjTdh6NhPG7HRF/rj2/lbn1mnGukVFfG9f8Tj8Y6/ZSNF5TOAEYJ9C0eHoQ/Xj+bDY2t7dbiozjIyPRA72tvh0D5APu1UUxBtGdnD4Z65sbMb+wHJcvnBPKsLy0HINDgxoXK97SftYjfRa9ssgTdb+cG91O5+JnDGOUczES+3pTjZLxXFtbSQP+sKm1gEPg54hxA7W1qBPtUKDjsBT/8T//XeYV93bHsASGOiSKhcGJQ+zIPnlNNu5tAHJdG4ZGqLK+X67AdqPx/2HvzXokza8zvxN7bpH7vlRVZu1d1d3Vm7q5jUh2kyJFQQKMwUC+0Rew4Ut9Axu2YQNjeDzjC9mYMSDD8IxmxhQpUc1eyd4Xsrfq2vct9z0z9gjj95z3REVTBCmPb9RghtTMrMiI9/2///U85zznOb+6J0PPi3zrAJHBWAi6cESmw2kSDquo7+nOLBeuCaGneOZQg452dOZEq7xJElG9fv16u4QGY8F6grGQzjjtL5tB1TJvy0uUKem2hiih1Dnes8HBorWsobxIXjhqHGSylohK4/wqaK9lnFgD0C3ZbzHm3RFW0pwgnWB5ZcX2qbGZatnszIzyKLf3yvZgZcOyhR7b3dmzVqNs3dmUast29TL+ZuV9L0GDE0SRWjMBRMRQEPLBiSOnEwrSsFOU21pv7/UPo4pu8CMohCG/to4QW5+AMfOA/HbKMeF04ZlRsGWMGBdYAOE8Y39Defbmzds20D+ofENSEKL8E/tpF6UpUi0J4qQQVDJ3MPAKx1Csf8YuHJadOdmdEc6gu0aua6lclaMVGnrQOWPf9BIuFUUScboKKKVSUtnlrGI+Bl1Ue1V/0WbnpmxlacW2t/ctmylYV1fOBoeKtr2z4Y5VaShlrdmglqnTP3FWwsCIGpIhjqS9h/JfO9vSBJiZnlUKB9+BkQLgpIwJjmQH2H7esecSFV1eWvYc33RajhA/K1p2+NCc1hQiUzhKgg3C8yGuw9zinANsodRNLj15nBGBZ01sb7njgjGt1ss6+5iz6BugNTA9MWm7ezt25Ag5rwjj4YxwVpA7LZ3xEeAznBk///nP7etf/3qbrh9ncifrIMCnryVXa26zM5K5EfuM/2Reu79c9ko2r34ErLN/zs3N2NTUhOEAT7Mf8n9pWBwZa6UL9uqrb9jwMFRxxLb2bWd32zZ3ypbKZOUExwF64tiC6m4j0MQeyPOgMvwwGsu4uYP+4HXQAwc9cNADX8oecOCJqm3dLJ0z6nh+gLjQ4rKA55WL5+35b31TAOjVl39qTz95zgb6epX87kBqX/k1eA2VXN+sSwgF7y7RC4woqCiUSYDSQsFpIic5KKBpxH221G8cPmzuRLyC0qSIXELnw1imDbzHT+hY5BdNz87KC4tU+d7Ojqu7ZjLyOuKF5xD33JmUDvmgEYbxEzUpA8AErQpQw0HEKw4zjEQiOYAN6GW0MyIP3CMowSoojnR6Lqd7RlSIZ3PPajaJriHn7gInvJaWlv3AL+3Z/PwR5Q6hgkgkqFLD6+lKkqVyxSqVml24eEkKgSMjg8qXGx4eUE5gIZeTZ5s8GSjSRLQoDRP1QzkkT58+rXuFsR4Hbxj50aY4iIOqFJGGMLw6vcL8Lah+KpeSlJgJIMe/w7PMT8YycuMwIPh35NEFzTeMQcYAw4b78l+MSRgU4ZVWfmCWqFm2TSd1gY8hAdrIF+Z7GHCARwwugARjSJ8w7tyD70X+VWeEKYBH0N6cUrwhuhr9FGJazG2MN/qC9nlOaUnUb95nPuEEIIJ989YdFSCnxuyVK9dscmpa0XsiVZNEfjNpy2dTKq2Cc6EviVJQBL5hKVtdXVNukGjW+/uaT8zHoFaHwA9twHkByCN6xfjyH88CEIr54I4BB/Wbm9ta3yhj0o8YjPTl3KGZBJj2eP5e4sDhOwBP+iPWGfdf39y2v/3pz/WcUMqYs+kW6qMuKgUAYVPhp1IeO0qqRLv+U4EnsA6nU+SMcp0ADfRTOGHot/hb3Cv+Fs4lnjPmG2PPXOmk73bO5XCeBIhmnUVEmvdclKlmlWpJAJroN2t7Y91ptiiIw8hwcEAdS49ken87xbBR9z2F/9wB0tUGA7SL+9y5c0fOFYAvfcD65zqUXgKGNYmoZ9JWrrXs+u371lUcEnjLNGs20JOzJoCkywvfo7qKU4t7Y0RzPfVb4gFg/hHVi76kv6KfwnGHIwzHI/3IXjs8Mqa1sZY8N062K1ev2sjIqCiyqysr7X2SazG3gnrLfJTzoAHDJWPDI6NitXBGXLx4QbnuiOEcWzhiQ1A16yUjdBXjG+MZc4M1E+/FGAWw6dxvYkwBeEQRSSFhfQFMiIZ51Bt1bnfW4EDjmWNP4VwAuEV0nGt7yaQugcyN9W2rlAGrrAvmHLRO0hBGbG+3bNbK2s7uphwT1Gsmx5b5dPvWrXbEnrnG/M5TG1UORoAqUeignZOOUND1ccAxh1Cppx20a3BgyK5fv5HQ+3u1N3pEuq6SODAzmIvBIPGcZPIYh3RWHjkyL6fCpUsXdU5RlxtQeuPGDdXzrlagO+flEN3e3bBHTp+Wlg6OFFFgm0T0d2xublpONVguzDSeK5gjMadok5yP1Evd8vUTaSv0S7BTOunUMUfDURSOws59MM5C3w9xWJAOgFK0O38++MWHysmHMYVqby6dtSwO91TDhbtSWWul8vbSS6/b/Pxx6+5C44BSXxmr1FDc5hx0lgB1PynDwpk0kpR4Il+WyCdRf/5fAP5LaW0eNPqgBw564KAHzOzqy/+qlWqggli3Vjprm3tVe/+Tz+3+4op95bln7cqFz+yFb39T0cZXX3rJnn7KgSeUEzzQHO5QogBDRGFWV5Z0ALt3GrELj9ohHoFRScQTg7e0ty0vNQYsxrdqzfX0to1Xj3A5VVPedfI+FYmsGMY2h8z1GzdEQeXvfd29Ur3jetyfwwWaJgpzXudtt51XiQGmeuMtF6LAmA6lSFc6RML+oZpn5MxgGHFAhdddsvKDRH3csArveET2aAPXD0ELF9hxiXcMJVEnM3gvvRwLnlyuSe08okUYLw0JXaYUDfjo40+UR0O/9vYVVSfv+PGjNj4+agPFHo1Jq+mCDFBOKSegnDHJ+GfllaXfMAiee+65L1BgeTbPv3L5/jC2GYeIUobBHCCsM8LE79B44/pf/cpX5eEP4KqC7hSvTyJGcfgz7lwv6uF1Rrd4v9NwR3WY/8gvZIwZC8Y+qHxBj4xIrNdc9GL3GDK87+JG2cRr72JIGCS89/HHH6u90LqiH8LQVMQ9EXfgOxhWUX8valjSB5EX6oXEvUQO38MYx0ijfxB74n3uJaXgWl25QH39A/p9dW1d851cINYNdOmgXhHd6O/rlg6NyjdUqpbKZFRDD3D6yOlTet+NX3dwJAGyNlBBfAmKHXMshFVoY+Q/RqSG/sK7vr6+aW+99Y4cPE8//YyiV1evXrWjx+att9ejBBisnTlzAM9Yh76OS8oFe+fD8+rfXDplfd156+t1ASWJCyHKwWpIgCd9H2MZ8+I/FXiyH+HEiuhzCJPEvA+HU6diaKzRGNfO8ac9ESnjfeZxRF8EBhMHBs4S5gr3iRq9EeF6KBLlee4OSskF3xMlk/FzeqmX9QF8SrgE2p3KDAGeCX2lrUldxlJZzgrokdRrZLxwbuAI29vdU/umpqdc+TnyWGsVCcUQgSbyvLG9Zxs7ZWtmCjY2PmGtasl68yk59iyXS3IuNwU85dgoufgbOZOo1vKCkRGCOBFFjhzXiBrrebIoWENHrchRST4/YHdnZ9e2dnZdZbVa83q3HfV3Ub2V2AxKvQnoV3mKlJdcYj3s7ZcFxFgIGPJEO8k77CZvrpA3sFwAvljrEdGM/U1Ozo5c4wApkSLRNiBSaVtR+aARL+FUqmj9qo5wPi+nKusfh6wiwk1yLjds7tAhq1DCJIm4SZAsUVMfG6Ou7LY16ogRcXQ2rdBFvi+R72Hb3NwV8OzqRp12S3mCIc63h8BPwtKJdYMDg/lPHxNVZz/UWG3ijM1Im4H55fuXR5aZU0Rxt7Z2kr3KxcT8fHMqMfmU1MlmnrHnheAefUtfTE/P2OLishwWKHVTxxNnKZFhFF4BcABTgOLgcL+UvrkvYBRQ1xK1umGzs5OyLWgj7ArGiPUisamk3Ejsp+EEgoIN8ynWfNCeI4r5EFB6ak2wWdqOlKTUSnxOe0+K9ATX3aXsLm15//337PQjp2ygv2h5HIMlWAI4BOuKrDcp+2V5RTwPHz5qxT5qvwIusQPcSSF7ibVOPdZqzR2y+ZxBG0Zc7txjZ7U+EV+KCt8HBuxBDxz0wEEPfCl7QMCTiGezZq1U1jb3q/beR+ftwfKqffUrz9ml85/Yd1/4tg4qB55OtYVmxSEj4DYykogBpe3jX/7CnnnmaUVqnI7asEqtJlACSOBQhA5USOrPRS4bhosb90Q1wxNOBM0pTETtoLVgiJCUz0G1ur6eRFvr1pUrWLG3t003UkQi1RKViEMFig4eUurIBaWGAYuIZHg68UBzWEdkNKJsQT+lvWGsB2gKA5kDKmhaGHlRPiHUPTEig3ZI/7gyJfEqj/zi3Vd5AoBFKmXF/gFRjek/gOf5zy/Yo489pmjGtWs3bGJ02OZmp+RBxjjDuOKQVg1EHd5Z0fBqjaalk6gE1+f5AScCAwn4weBgfCIKyljwewjIhHc/8soiGhWTPiIC9I3yXhIhnPh7fI9/d4rfBACICGoAeAflGNce1WFMwotN30YEL6KpYdhGlNLzbbdldEQ0LnI2O8Hv7q5HOcNA455BrYzIUoCyeOYwggFXIWYV4IqfOFYw/jEeaCd9TWQ1rsffOsWMBBIVuYRuSIkWr/kH/RZDVDUSs1kVd2ecD81NG/7vMJagskNtJyI6OoJwlzs4uHcYz+EckSGdTnve8Ph4ez4G2Iw2e3+0BB4fPFhKvPzkGGX0LERljswfElUd8CNqZ+KwoH/pG/I+A3TTT9CC//onr4lqS/5STyGTAB5Xye6MeEb0TCAryfMMw5+f/9+ptuwFDpgA3rwiBzv6ij5gzdKv9B19EQ6HyMPjZ9CqO8En34lXzLMQf2JNQBvk31w/HDwRtXPnhteipI1QRqempl29uQpYzqrcQijA0s+ATJxjUvlM8t+3NreTfM8+e+PNn2uMzp07p+/xuY8++kjCYUSbcPaFCIv6mtq11QqVO+3e8oZ1F4l+p+3qpfM20JO3qfEJq4fCNwBYNS6huOYlhqOIUcGVsQVEyS9NxHvos+iTdpS3QWoBY7KhPTyf7xINFAAqamqlqjODqJg7/kyOM74PbZ8ImQNezy2l765evmxnz5yV2ujU9IxduXZVDhrowJSEmZmcUJ5nDYdQUg6Ga3DNYGDEORD7TjieArxE6aF4X6AVNeqdHQFP5j17OkwWZ/B4KauI7JJTDuOHNcQ+wJkkASWEdJJ6q/VGzaanJ21padUq5YZVK3XL5hglGBhlO3JkwVaW121np6xoZaHbFX5xgrLfxzXjXFpbX7OTJ47q/dWVNanYosnA+U3fbW9v2u3bt+zI/GGdza4+DgCtibqMkq2nXKTbTjpKqXGucV7yYq1EvepgT0hFXtFJT3UpFnvs9p2b9txzz4ryLcCYCtXXovUWu1U+ihSJXK6gdqSI6jfrNjZGXulaW4gwUhVoQ7BkAoyybqL9ly5dUtoGL96PdRrncKzZEOdiLsTZF87Rzv0G5STlbSY5nqzDd99+206dPmXDw4OKRlJ3loTpZgrY6cCzlSrYK6/83KanD9no6KAV8inRpHNZamh7X+OsYKLz7Nl8Xgyl8YkJ1TRt1soCnjjTNRZfSmvzoNEHPXDQAwc9YGbXXvlfkUkU8GSDJOLpwHPNvvbV5+zCpx/Z977zgg6dV15+yZ556knlmUkooF63lZVVKxL1a6WUn1ja3baTJ0+6Wiyy88iEVyp2+/YdO3nylN26eUsRD0pkXL16TblDKFpy2Cqy1nL5f6KfePsQVAA04tlui7sgIFGt2srqqo2Oj0ng6OqVq3bq+HF53onkYBDgfbxz57YAsIpn15ymxIHiqrkAz00Hbomgkedk9uuzRHYA1nwe441DyeuP5XVoR5QuPOYRYWJiBYCjnRzIDvDcGKEv3fPPIZdV+QOMLNQOFYFBvZL6XZKoz8pQunX7rpFPizgTdRDxkI4PD1i1sm8jI8NWkVGL4VcVhZkIhQPPmqWyjIMDyahL6IaQC6RIhKTRaAOFOGhpM3+P0jVhoHUCjPhsgIKgLAUgk6c/UfaNPgbYRU4lhmfkN3HdUFsNsMjfMC5oX3w/olMAsgBz3AMDL7z+qPlWqmUZyFxrd2/XVZPxRpPLg6pyltxLBCIcYMd3uU8A6Ih2YxzShgDD/MToUjQ+k2mXDwmjhWfBOHa1SM+tDVGWmCcJ/pEjAUMQeuDqxrqM7929ktgB5OvhkHhw/55NTkwouai3p0tG/giUdVGCK4pgMWfwmDOHJNJDdF0CWx65jDIQLMqbt255/pCiak4ZdxEhNyBpc6gJr6666ij5dhR67+ujHqHZkSOHBJh87L8IPHFwAFppH7/TdxOTM/bjF1+XoM1Asc8Gi92WJ38JESzlfz2k2kL7jEhDgL//P8CTegUhPBbjGBHpoIEGwGW+PIzs5NqCYhH5pM/4TgBV5mFEQyMiG2slDOQQpemcx50iO+ynXJPcbY8clTRmAXQZC+Ya5Smg0rbXqNRkiazltLd67dBBGxkFODpoD5AE8KBdtIU9EpCk0j6bGyrdQC4ZgmVrW/s2t3BCe4/VylZINxR5KovFklNks7RPnp8zLJQ3nHd6vxxOiWMg7u300e62IJCinJWSALX2KKUapO3WrTu2vuF5ntBleQAYNeTkEzHjXGANAcapyRqgM/L4R0eGEnp8w7p6egVocVZVOYvSZsWeHkU9WVM44hiboD535v7Fe7FOeY5gKMSeH3PTHZxp0cgHh4bkYMhmiAy7sBD9y7qLfU2pKDXP9cQJSt8EC8OdNKzdlE1OjtnK8po1GilRqbM5cnZJsdi32dk5u39v2bZ3StZKtRQFR7FW+19Pj927e7ftXEEojHF+5PRx21hfMxxtxb5+tY9SKPQl5cTysIP2dgROEaoKQNfbQ/1qd6qgwM3ecurUqUS110tSsX+w3zO3cDbx3DgCAJ7ch/I8qo3drCtCy/7BucA8Xl5alw3BOXjqkeNyfjgzhuhr3UXGAJ7jw1Ypc+Yy950mzTUeChh6tDb233Ae4ihmzWFzsJZinXYCT8aSawVdmGeNa3WuH517UuJnviL60xIDZ3N9XUr4lIoRXx5A3UhZM9UU+IRJZumC/fSnr9vs7BEbGixaby+R74qlyAVthY5ES/MSltPly1fszr37GiPsn+8//y3t8axz9vsD4Hlgvh/0wEEPfGl7IHI8M+SQJBHP197+wDa39+y5Z5+xS5RTeeF5HQyvAjyffkqRRQVEdBg9sJGJScnJI7G/cHjO6w7WnFaEwQC1c2xkTIaQe3oP2foGh9yqzS8cUekIPssmT64aHsD5I0d1qO3vbUvdtGmeCwQYPXnqtMAC4hgzc7N6f/nBko2Pkt+2p0MTQ2JlFVEE8kPmRCkiEuWAM6OIIOADwyRy2zgwUQedOzQn0EmbeA9wxKHEYRaqrQAJDly+y71CvZLPYvzhOZaY0fa2vudGs4Nw/s2BwqFMv3JPjBxAsah5g/3tkgOoBZLvt7SyKtGMd9+D1nNGRdUXDk9Ztbynw1eCI/Luu3AFh5RThqGe5SRcwz3ofz7Pwc2/MYgAUCG2EwZVGKsu7tOVAGaX7Q9jOjzCTmH1Q18ldfL5Nj2X9+lD+o8+CvVP7k9fQLmiH4liuFfdZePDQA9wFIZ2pzHLewEC+A7PgmHKver1qsr+YMTzzFyPFwqNzM2IYk5OUO/NqZHcm7HpbEfcNyIgPA8vnpO2o0waf6OfwriJCG0AT3eiuAJsGMyUClC+Vy4nOhsR7jpzcntXEVCMa7zgeMA31jdkdPEdooPkWMO6Yi3Wa9S5G1C5jZ1djEnPeYu2Mg+Zp+FAyGTyyp9jLALYhBHOs9FOlapxaKF8MPro+rUbovDOzEzLkOxFZAwPv2h9nisagIs5xTWYz/Q//dRspe3dX36uPij2dCvHs6crl1BtPRc5IvNEdiU4kpQ0iXnBPTopcp3iQr9pE2ZpIMbUaXgG6KYPoFlD4Y51zLql/dwrIshuLHstxACY3DMAbOd7Efnj2pErHo6TiKpExLoz73Nx8UFC5c/L+ea5gV3KAQP8wxFlXwp6Oe2jrwE8RDGnZ6ad9p9hrbqhHWyDANNElApdRJTSikwiKrS1viZxk71Sza7dvm+Hj50SyB0d6rNGecd6u3rs7uKijY2PqzzJ1qarqwIUcHjgVAuVcnJpeUXOeziq3OnmNTqJ3AC+5PhS2kFeoBuwq/w+grAqw5PXOmMdRaSZazhFtySgFiACjM2zuLPOwQTzfm9vx+7eummPnDxhfb09ctrhmOmMaAUFOKKOMeYRWY+5JZCfsCh8T/dUBhSpAX1Xr1xT+wFePnbd+h1AR5sBejE3OCMUhVxdVTt50WYA+ZH5OVFtV5Y3bEBKwyVrGeVxYBIhSrVhrWbGtna2bGhkWG3i+ow3ebwAQEAtL9b58GDRFu/fUx+P6Cz2urlELgE2g4M4W6tSQKcP/KxE4bpPc4+1cuHCRY0pStqczVBmOT/5G/fE0cR/QTv3s6Bg589fELhdWDgicSTGkmfmWS98fkW1wBnLx86d9RJglrKLFy+LitvX3aOI55HDs8b4MmdwRnCfEBfimbUnqAyuK411OoDefffddtQzouOMI9+JMzrOkrhWjH+sH+Vxl/Yt39Ut/YZCvktnCeXHzpw+rdzVZiMp34K+hWWsTvoS1NxMzizdJeA5NTVrE+NEnDOWzTSthZS0yovyP4RTU5aWiCIWjzuedU6US6qry/Oxrg+A52/a7Q/+dtADBz3wj7oHKKcC1TadUEKIeL7+jgPPZ3/vGbv8+af2ve++oMjRqy+/3Aaeng9Stxu3b9vg0KjVWxyaezYzQX6lC1C4mmPFbicF5zH4H9y/L0/vrdsPFKlbWV2y06dPWrUKdaxh9+5RDmXSerp79XtXIW2jo8PKf7h1+44OxaHhURlb5DEdWVjwgvZHFkRFWVnx2ops0PyOd9Vpc7uiFkKNWV0hgtPf9sqGGAgHJgeSImxNIoYZHWCRi9V5mAUACiMy1Goj34T3Obg5HDHk/ToleZ/d++piTBjygAoONoAnhghlUThgMfyg2QJIVtbWZYz98qOPZPzJQ3zskG1trEnoiLwoPMWed1aTl9/BfNrkoE0ifwE8w8OPmi7fi/Z25rPQ/qDNBpU1AOtDyrALBmGQBCCjbyIvlOfnPwR1ArDGIc+1oBNFhC3AY1BZAZFtoyLJDQ3jlfvxXdrIeIXBGNEqLx7uuUARPY0IJOCB5/Tx9bywUDalLREBc+PMDWVeXAdAQuSM+3HtKFnC9/ksz+jG7p76hWcAfGGEEWXC0BEQIJpcrbiQFlRoIqgbm1aACpqhzmBVJSwYN+U0ZXMGbYzcNsqsILQxNFC08dFhy6VgStZUn5Dv0hbWB22LPqT9AdqyOcQ3nNoX1GuMwQDQPBdrhudl/pAXUB8vaQAAIABJREFUBjOA3DXAj5SFU+SHrUsESzRZ1GISg48xYZ7z/XC0MK9nD83b1VuLGrex4SHlJQM8yU0VHZL7Sfgo48ZWUi6E69LWGMcAuBofx8a//UX+YiJ8ErR5xop+Yrwj2kGEhHEKQBmOFPYG+pV8tqDqx5oBgDHHnVpZawMu+oD+D8dLAJZwXoUDwiP9u5on1DGkf8lNZn916r7PUfYHoiwBWK9dv2ZLS4t26NBhiajxvZjbKLTgXGMeYuBHxJVxDacEv/cPUth+zzbWVqyvp8d2S1Xb2qtad/+w5mVpZ8MW5qYsn8nancVFzW/Ey2JdoMAJUEKZl3xF1g+Kycwhnif2haAqB4sCJwosF/qMXEycGzs7e8rx5LmJ+gM8eXackag0Kz2AOsRJ3VnUbInqQ8FlT0R4S+kNzZbqHLtgXdO2NjesC4GhYp8ND/RbvYmj6aFqcsxbno0xYf4G5bqTqh9Oldgr+Iz220bTtshPFUvnqoATQj3kKNIGFgvsBcCXGClZ3x9npqd1hkUusdgLyT5ChG9zY9uWltalet7d02Wl8pYEaZhT7777CxscGLFsnnIdDqAAmzhtcaLgrPU12dL5MzczZRfOf6a/9/b2y1nrVO6qgGc63VL7KlUXrsKBChPn2LHjSWQUQbE1OTdoJ2cuc47xjb0YBy/zn+gn64R5Bx2cXGSe2wyKM2kvKIijpdBSzVjEjJQzfnxe657cWPI+RVnOksO6aTMzqMWS3rNnDx4sqhYw4xGOzN8EPJl7clifPGlvvPGG/eAHP9C6j3XcSauOcz32mthYmBOUYnuwvGxTk1PKn15fW7dKqWyPP/aY5fOcu1BnqbfSsnQraw0581G2pRQXOZ5v2uzsYeW1F4t5SwNKcYgm54zbF2lpOrSSmr4qoQK1vdVSrj92DZHjA+D527f8g08c9MBBD/wj7QGoti4u1LBWKmPru2Uj4rm1s2/PPvOUXb7wmf3h976rw9Sptk95uQ8EQypVu3XnrmULXbaytmHTU1PWrO7bwvy8DggO5vXVNakKer3LlhT3Zmbm7Mq123b69Cm7cfOaLSwcss2tDXnNr169bocOLaDFKlGTnm4URykr0LAHiw7acnkiAHvW20cuUNke3F+0oYFBFZ2mEDXeWhmBdfKN3IAOWhfe26VFFzQKuiSAFCMJ4xLQoNyvkivhetTQAQwHA5/jFTSqOKgijykMVjfaMwIqHLR8l3xTDjuoTA5moezVbWlxSYY++UwYleR4YhAsL6/Y7KHDyvNcXF6x/oFBe/udd2x6Zla5apPjA1Yp7dn42Lh9fuGiq+CmM5KuV41Ta1oRQY2ubssi2Y6yKMBW4kquKtsZAeqkFcXfwzsfhnXkJvJ3rsdPDHWnM3v5Dt6PnE2ek/cjry0EHAJAAkK8T/o0XzD0+Vu0KzzOEZ0QNS/JyQRE83fGLHIZY5nR306XBQi4GmfQP8Ob7caFi0jx2RirAMgBfAKE8W/Gnz4E7PJs3DtynZmbQdviuQL4Qcfic0EFFhjf3LBDs7O6N9ch0kd+Z6GLMil7ylOjr/sHh1R8fGNzWxE7DFrm+u7Opo2NDNr4yLD19xSssr+H4kw7YtgZnQsnQTw38v4YwowZ4xugOZ4zqLee48jayYvZMH9kwcXCEo7wL375gT3xxDmtrVBYjXHC+OR5UVOlr3iWoeExu/Vg3cskTE5IXIioZ4FinsSNkvxT5TlBG05yBAMYRvQpIodyBrQj/b95gwVsEEGmvwN4djqSOvMFg0Ybc03jI6GlKIH00OyLaL87MpL8qyRqHxE6dwa5ynVEN3mG+DegXqrB3RikvV6yAY4Ha0w57wBTL01BpIl2ExnlOYgicR3WDY6UUE0NJxRt4N4R8Y91F2AUpxbsiKpy66ij2bDljR07dPSkdff0WnV/23pzKeWt5QEqtaro3CoZgSNmC6plXg6+cpLD6hHMh31Bv4UadrAZcJKEmA0AE8o70UuYM6pl2e2UXUDb9q47cVjr4bjhLzw38wunlpwA9Zpdu3pNTpoTJ0/a2saGjY2OqdxIo1pRCgPg1OmKLt4U7Yl9KfaWeD+cT3H/mHuxr0kQKJWxtS3yyQuKgPE32s21zj3+hP598+Ytz8McGlBqB23H2QMgYp2FM4L7UepmenpCefz3762oFubQ0IBNTI5YLkfuf7/94sNPrLen3yxNTVPKiwyqH5gfXJO5ROSVOUHkEAfVjevXFfFE2Za5NDQ4LKA5NESpEwBtv8aXtnEd9rr5I/Oae+x5jA/gjT6gdIuYCwmdmfcAmwA69mU+h6OPNpC/645A8mFrej4HrgPW3dWnNAPOukptX6rc9+4igue1UJl3RKyPH5+34aEB2Qic4cz9EAajHbGWY3zCIRyOYPYj/nv00Ud1b/LMeT7WRjgbO8e6c29gruFE+vT859Y/NKwzFmDOGjhx7JjNUOOb6GYTp0JatPSM5VRKBeApt34rZx9++KkND49ZoZCxwQHOpKbAJLaVMGeHo9NLhyXqtewn5IkCaCk5RQ3af6T25EGzDnrgoAcOeuC39kAAz4h4ru+U7fV3PrSdvZI9/dSTdvn8J/aH3/8DiTS8kkQ8MTIiknbx0hXr6R+wja0d68ZzvbtlJ44fk5gAh8Ti/QfKq8E4hYJ7+9ZNm56Zs3/7Vz+yr3396/b5hU/sm9/6uiKergA5Yp9+8rk9cvpxHaBDA3hyJ5Sjp9qM1apNTE7bZ599ZlMz0yrPIuOvXLXpSYQoXO1O9NjeHiX8O2XPPbkY0IW8KzIC0DjEMGaCMgQA0sG7hZHqSp8RdeMQ4/DCaOP6kQfDZzCyQ90UgyO8qRzYoWp769ZNRSfxhPMZABFeZBQnAcvkNtEO+gtqMFGpo8dP2F6pZOsbW6LgfPjhhzqw8fAXe3PWqFVsfv6o7e2SG4R3GEGHlozBrh7yUlVlXLkyHKYh8sQz0U88SwDQyGPk+SN3MYBnGF58n3twWEckN2oa8lnAO/2MUceLa0eeaADbABB8jv6k30KYIqhsYTAHKAwAGlHFTmdARCIQjSHK43RgFzqJiGdnXl6AgHg28pEDeGDMcL3I6VVALRHriTYoUtTfb2+//bbKUgSwCLBM28KQ5XfmCkYhfROlgojU4L/GkFDOkKJ91Nes2/Lamihq9HM3Kp97JdvdLakeIiWEplBy7u223q68DXQXrKcrq1zJFLmHqhXo4kKslXCARB8BHIm0M5/o987+jFxlz0vLJXS4PTmKyNGenJiSAjTziwgGAjbf+MbXBXaiv2PcMdToA+ZIOCsy2YLdvL+mCNX0xLh15xEXKrTLqRDpZMICRCLiSf+5qI47OeLVNjA1QL91m1MtW4A714qooK/Bri/kFYdDqRMgxrhGZCrmNX0XVNpwSLmTy4FgGMTcj/aGkU6/BNWP+S9RmEZLIj1//dc/tB/84PuiibN/1qrkNlNvGPBl9tJLP7VTp07KcRaMBjZn9mOYE8V+co6ztrG+bvms17yk3fEiGokCKi+BwazThmG9QHO0TN6u3bov4EnkcGyoaPubqwIAOdHl92ygv1/Km3IMZLwkDIyS9nUTZ1PQ6xk7PiNaeaK0jGOMdA19dx/l8n5bWVlTjiegA6os7ZucnLZ6EwdaUfMGhw7RLhcemtBzsK64NrRz9vONbQeBpCScP/+ZDfT32f07d+xrX33WhgcGBA5QCmZcYx5FdD6imMyDznlCH4WTIaKg7B+MY73RsnKdNvaLlcB1GQP6fXrKFV8Bl6LTpmCHFNRe6OeAIPbgYBkA+Hiu0dEhu3Pnnu3tEvGGXm9W7IdK25Ljcn3dFW/z+Yzt7pEH67WIaRN9pLXNuZg4AaamJm1na0f9A322UOjR/sJ509uH2Fy3tBY49yJvkognZw0qy0GbDYcb32O+8hOHHtHW6Dv2O9rjDjzRbZIyJ6S/LCo6jsOVPi2XmBO+Xvr6uzU/9nf3k5rNGdtc3xAb4sSJBeV4StlZegWeKxvpC6KRO9fW3RVB6c7lvI4z9ZHv3m07RHGWBksm1nqcFUG7frhntjSGl65cs69/81vq0wbKv7m8daFS3KDOLCkuPGtTEc9UK2vNFO6jhjXIf7e8Xb1623Z29m10ZMCKRUrfwJDxcjvBtkWbQN8X2OTM9ohxWuVbWnKakEZyADx/+55/8ImDHjjogX+kPXDxxX/RymAEsGmmsop4vvHeL22vXLWnnnzCLnzyS/v+H3xXm+DLAE/EhYrkeKYlVHD77n3b2S/Z1MycKFC5dFMFkNkY8XKiyLa7Q3SlX4YJAgejY+P2v/+b/8vOnDljx08s2NAwtTbd+4jnO5vpUn0vRSgyDRufGFUSP98jUkPOI2359vPP29/+5Cf2gx/8ke1sbcvwwGBz8EHuHPU+kXSfltgRB83W5o7ypDBwyfU5f/68fe1rX1M5ivkjR2x/b9dmZ2Zte2dTYguRJwcQw3DgsMPg4vrvvfeePfPMM3bp0mU7efJEolzoKosREQw6EIYS0SrAJocN7QIEE+VElAPZeacE70l2fnlpUYZMtV5XmQ0UH3v6ivb2u+/a4cNHdL7u767bzPSkqMmNmmRkZJBxMA6NErnF4K1LARXBAwyBzoin12NrCKArEiIvvZcQCFASBlhEGGgf4xQeZUAMRoPXgPOyEg48Pb/XAUnUL/UoVlAUeV485NxLOWLmZTcChIZHO2h6HolyUBvlWRxguQppRHNoK4AFuiqGMkDf5+uOhEo82uNUM3KFoCtGRDIo08yVyOULEBxRr4iEAja87Q9zYPkMcxTlSqdJuolA2zDgQhxFAhrMURwl1Yql0oistFSWAeoeQIkSK6gbLi2vWW/fgPpyXXUCm1KF7sqlJTDVlU1J4biVRW4fwO+CQuEwabeBfF8lZ2dsdW2jLcLl4NT7j36hj5gHqq23vWWHDh2RgZnPdel5MCphE6xvrCW03119l/nF8/ET4xdniudoOi25XK3bjbvLEiiaGh9TWZhsuiWFW8oUqIwKEQDynNr9Rm3LogAEUYovAk/mLI/7DzDD0uSzrWuehKiPR7w9skibaSNjHZFW/h5ql52RMAdQLtqDYR2fi7qS4RTpdI5wDyJBrI+o4xqglTXUVSCaSKSMsWtZJkvEHho8qqM79tlnn1t/cVD7pZdYYR1x/7qio/zuNNqKR0ZQnW04sAMIMG4huBLrV2CrWhMgH+ovWrVSsmojbZdv3LbiEIrHZhMjg5ZP1Wxladm6+wdEx0Q1G5Eu5gCGd6hhkyPKWlNZCFS2AXaJEU1pJX7XewZbgr72yCh7GUqh7HHMeURsyGeHgjs9PWu7e3tyRnAf9ixy6wAcjA31mulTWB3UtkWBtSll0qyUnpl7EqqqVW3hyCEbkLgQOeddbQGxcBiGY4w5EBFs+oixC0GqcJox9uFwKpVrtoq4kOqk3tCeUMgXtM8IOCeCX5pL3e6EqFYqisoCpre3ttq0ffZvnmlubspWVjZsbZXSNOzPdcvlU1K3pZ4u7wNIUwYAq6o/PO+1LE0FwCtjTn8xtwGGODKhdLu4UI/6jf2xr9in/iBKurO7bQOD/XICc47yTABg319NJdBYn9BhcUCzP7iTzVVj6Tf2UGi4zF+P6te0X5MPvr6+YjOzM3K2Mr7bmzuWL3gZr96+Lu3RAN6+XnQOmratCH/LTp8+Iec0TIhIGaAfH4rJuTJx5xng65tSRS7SRX9A6WX9cT/6BqEmL9Hiyub85/u1U7FVnTYR4vv0/AUbn54W1RYKcLVSs65CzqyJ3YLQlpf+yUKtbaat3vRyKi3mUAoBpg377LMLduL4UevuphwNIoLs1+x3nubJs/pdvS6uk0sQXsNZhHPS6cb/gB3vH6nFedCsgx446IHf+R74+Ef/YyvdbFgX1KdswTb2KvbqG+9atWH21BPnXNX2uy8IoLz++qv29JNPWn9/r2F2ccAQOYFqC0WQKE5ECStl6tZ5DTtAD8YSh+3qyrLNzM7Zv/43/6d99atfscOHZxFctUYjMUJaGA15Fc5ehIKaN1FzMCTck0neWM1+9rOf2bPPPSdq7lNPPpnkkDRVKoCDhQMEcIcxgcESQgI7W1vW11O0Ritl5VrT/rd//X/YP/vTP1XO3fjIkO1urovCCADNFXK2tr4uTyMeUu69ur4m42poeNioEwbt7Nlnf0/34pANQ5a24gHGiPHC1bsCF4BpShoAuDgEyaHBG8vniFhwogwMFkVb4/Db3dlRlJRIQHdfv3306Xkr9BRlmN24fsm+8szTNjo8ZM16zQpZDD3UexHPQagAkQ7yoFAGdAOZ6zAmgBye65VXXrEXvvsd5c2QIzs81N9uN5+PCFCICrlxXlcB87/8y7+0P/uzPxN4f/bZZ3W4y5DaxsABgKYkeMNBSb/QD4AI6HHUsoyC6xgud+/eluFCpCxUC/nJ/Y8ePWYzM7PumMjlbXl5Sf1Efg2AlZp1GLK0F+M3xoFICsYeRhgAKKIuYVTys1FvimpIWx8sPmjnJkEbe+2112R4QddDAAgDuNNIZQxDoAcjxeX6Hwr70CYcLlGjFvVG6G1VRbEo2N4lGvreroN11hPGVqG7yx4srSr6SZ1ODJ/9UsV6i/16/vWNdRkefV0FO3PquBWylLdgmTVse3dbxeyhSUZkBkGVJmJL+3vW39drPb1FW1ldVz4djh6iq7AJBKDKJRmWAJjdnW0bHx1T+3cVlULhsqzIK+D0/oMHNjyComleIJrxIQ+ROcLapX9Hhl3oi0jLg+UVy/cU7eNPPraj84f17NSPJLpJ5EyGn0SwMmScizJZr7nAzHvvvS/xH/7mtPmUjDAlMP8K8OwEB0Gfq9Zryu9m/tG+oJ7GvGa90n7AqavsZrVOAG0AaBd9Qbl1T/dlXTGnoDi6k8OVPz36zxp0cMpnyO1mrTMPAQAAen5i3Dtrgjwvp+Ni/KuGX44SIml7//331dbjx0+Iolna3xGQ4hUK0jjVInLtzg5UTj2KFHm8XJtn4BVRR/qhODBoFz6/YEcPHVLeMJG7O4tr9ugTT+uZUo2qjQ/12YN7d61vcFhzI8RmaCP3wCFAH7DumZdDw0N6tqDG4rTAOSPH39aWxoD530zEjwCe0DGhHG/v7LvCdE+v8n2ZZ1FSiH0SYEZqBD9j/+An4K1crUngp9DdLbr6rVu31SaccynmInTVsVEBIMBxUMxjn4s6lLF3e5WZRB28Q1X7V40G9A12disSSbpw4YLOChcaa2ivZ/0wr3h29A0iwoY6LHshDgnmBn0WAIj0E9gwRIE5/7zsV38SMe225aVlMWRwVDBfomYu6xOnTzB3nIKdlXMShxhgi3lN1JM24RyWo0BAbMN29/esq7dbKS04e8kfRi2Ze7FH4JykPbukkAz0K9rJ83LfiD7yvKwZ9seBwUFFtCOKCBOKZ6XNfIZ9IiKNhYI7v9bXoEiT/rJnaysIw1XtiScel7CSjrWEaRBO0WCXfNEpJZ0eR3ACkv4TOwK21LGjx7T/OcOI+cgaxOHjDkqAM+u4ivgPIj+kIa1v2CcffyKmls+RvICmY9Wmzli5f9lLW5RGaUnZVn9NpaVa/lf//j/a0888q/6kFE5PPuyaJG0g0RlqA2Av4tpWwOdXnvsAeP7Om+4HHXDQA1/eHrj88r9stepV0f6IhGyQ4/nm+zJAnjr3uF2+8KkinhjBPwvgWeyVcQYoguqaUlmKrMokYEwAMPGIdvdQULwp76A8jtayZQrLj43b+c8v2tGjCxLRAHiSMO/eZcorcAChelq1rZ2NNvB0CqELwrz26mv2+7//Tfubv/lb+8pXnrNCV06HMMZEp0JgAL+I0GGo4jG/fW/R8t199tnFy8onevKJczY5NmK10q71FrISTsl3Iejg9fKcVkp0yqNnDZVnqduLL/6dPft7T7epqRxkHKShiMm/vZRA2Yr9qBEifjSpA/+tt962tbVVe/7553WoIbYkylh/nwwevKkAgK5CQaVUUjgGtnfs4tUbVq01bX1t2b79+9+wgb5edxxQhY+2UUJFpSlopx/AEW0gYiZqnyIRaXvt9dfta9/4uvo6h1hO3nNZA0DTf5GfGdQ0RXlSObt8+bL94he/sD/5kz9pi+0ImCT16OTBJc8l8US748CvzU8MIowuoqXQvDi0mTcbG26ccji7UeH5UlgRvdQ6BORDK61UHFDmPMonJ0Nvj6I9ATRwCEAXU2So1RLIcsMbg0GxYHn2yb9ljPkbRmPkcPH81L1jXMpVV0IM8IkxGAAmjGvaiIcd0BF1RBWt6SV3L2OlfReL4d6KYuQyyEmo3RiJGMoDQ0Oi19YaHsUGjHCvweFRu/dgUQaZStL0Fy2XbtnI0KCEirhWNp9Tf+2XiJ45mISBUKugipi1HtX8a9jd+w9kSDab0Iq7tb7pcz4/PDpsa2sr6lfySRmr+4sPZNwyJhiSPGOt2ZCjgbysvm4vN+N5kU0ZzaLE1Zs2NjYuh0KuUNC+8s5779mxowvWQ45nX6/lVfvOa0NiVCoCoQKMaZWmYF/i2qE4++mnH9vs7LRNz0xJETcFg6Hj9euAJ+uVddzpGIqxi1w/vieqelJGiPeD+sgaCIos+YmNVqKErNJOLpLD9V0VGQ3plEA88wqQhXEejAMcUnyOvSDq/ZLHyxxjbfKTNAN+4kTjs6rlms9bX48zCMIwdWPaAW68FxTzoFwDdMLxEtG8UDiW8Eulqhx/okv57l776LNLduaJp7Quc1BDMw1r1htWovZw3kFK5LtGu+irhznPe22quYzuRImY9gU92dW3fX6yj+JkYF6XKz4Pd1VOhmf1+qLsgRFhpF94JgBM0PuVH5fOSNiIurYTE1O2uLSsuYT6M7moQwN91t/TY8Mjw1J/5vqK3iflnoKOz0/lmjOeiCUlysoBnjop3zwfvo8tpTpklKsIuApaPg421i77QzgkOCvpW/YinBI4KwDSAGvAKsDnscfOCiApEijHJfoDw17KyDzlhP6OXFV3+gzr36xJF2zrkcAefQ5LBpEwV/r19BPGLsAbwIw2lKtl6xss2vTUtPZmHH5oEBA9Zt/ATDh0+JDqCqOkzRkQa5NUm/mFBV2XdqLWznjgvMVJAcOJaPbc3KwcMZw/tBVwTn9QOg1nx+1bd1Suh75ApRidhnPnzoqSf/nyRdtKUhc4YyN1ISj+neBTUcu0M3nYc/3s8T3go48+tjNnztrmxqaAJ7m3aDEBciln4xoMWEWEMtmrEVPbtKuXr6hmpyL/cjQH8HTHnx8oZpkWaQOe46nyQtIcStnLr75u+Xy3TU3PSSiuG8FbGB6JJkQ4yjrTUoKxEtRfMX++vCbnQcsPeuCgB37Xe+DCT/+FIp5pbdJZ29yr2OtvvW/7lbo9+fhjdv3KRfv+H3xHkReA51NPPCFjEeBJ8XgA08DwiDZVjF1yHajzhlAFKncAp0Yi5EAExb2+KO5lRXUFcAIaAQiugEh0TrafDNebt6/LwAjQE8CT6CCHK4c4BhzeQ8o7hJdf0ayEPhPgU/TJTEb5T4sr60Y4db9ck3FPTcTx0SErZFIy5ktEt4p4PRsyyoNqBDUNgHLxMrk8WQHM5aX7yrniFVGmyKuK3B4/8EyFyzGGOPDu3b+ng5xoGt5sDEzlDxZ7pArMK5tQvfYplJ7vtlY6Y/eXVuzTzz4XfensI6dtdXnJnnr8UZNGi4pyu9uU5+oEnlCPiYa5qmBaAOKtt9+2f/LN31feXwNFRXMqLAchBrWL87j6riJRovilrVL2/CainXz+K1/5isYo6oQqZ0kRERcGiWsGnTH6iuiPg0zom9yfsii7Glva5OIQDmCIgGSo54ohub1lt294ORMMnq4uj2CovEMmK3VXonlE3cM4xjsfObsAbTofw5LvL68gXHU4EeVwmurFi5fk+ZZACXk4GadeYrwx7lwvaIYChirlQs1Wl7xfWVmSYwVHCP1JQXgigKwZ+pZafYwVa4XRiugEAI2cacAnTpHIlWIOsA6JWm9ubNj46IgihieOzWvcqQVJeQw8+Z9fvCTQItVJQH295iq6eSKGBVtd37D+gSEBSDC96kYqQl9VxJVrAVgRymDslldXZKT39hX1fBjZ9Mfdu/dsbnbG6pWkILxq8Fm76Dx08XqtIaOWXL2RiSl7+ZVX7OSJE4r4ks8MXZMoHhF3B54Z5UcFQMdpg0H6+eef29tvvWWzc7P2wgvflhonJQZ+XY5nOwc0Eexgr6FvIl8zDNXYI8LgU33eQqFduzPyQNlDHFx6KRCopGHIeh6b3CrqT0DCyvKqooMocru6d1UUyMgtoy8x7MMZwtzG2KaNN2/csJOnTiXOK3e4QJ9HDZWyV6zJeEW+Mu2MdRZ0dqfeeumgKGXE54MC7L+7UyrVrGt+bGzv2d2lNXv0yWcEfPOZlmVV6D5rJUR/EqdMOJH4N3O7E4Cy5oJ2yTVCNCzWngvp5MUqEa1eEeiWxORwhhCZG5+c0r6wBMW3qyDlXZ4DxwD3ggXiNUvdWURd2t29fZsgz19lJ4ggo06bt82NNTF0JsZHrIBiciGnfdiBrY9riBbxLLzPGHLd7oJTcmk74xXgrtNuqDdbVqp6vz5YXNQcpqQM4jOUtxFVt17XNZnT9Bn7SZRZAbDcuHEzqWmN4vSWRHAAdVHui/1Fkcok/5qoJvOPPTgcKPyNceZ9v4c77Ig8AoAjnx/nEc9Je3TGZBHw61N79vZ3tHcCFKnLTT1VnEh8FiVXvgeQ5DuICQLQ0C4AFJNewDnhEdxxFwyqUCe0t50+AXjjrGQt8GqL78FWUT3Rgq0sL9va6oYNJuWnoLGeeeSk9giJGqX8nI187RCD43pfdAoQLXTgKbqq+oN62l2ir7N3HV04qv0YJzkpLpxXKChjt3CGZtKAS8+xvnnjutqIkjdO1XDmSAxMIVWcrO50+nXAswVjam3TLl2+ZnNzMD4K1t8/84ZWAAAgAElEQVSb194f+0/Mq4gC8+9OJ1N7nf+uG64Hz3/QAwc98OXtAYBnhs2SQvCpjKT0X3/7A+V4PvHYY3bz2mX77need6rta6+0gSebPwBhg4heT6+8vpQr2N3eEuCE/jUzPSWQhfFBkWUM4cUHD2xyaqpdcF55G6KbeGQMkEEOpqtnpu3WnVsSMQiqbXjIac9A/4ALKfRSY5OahA6GlEOTRAAwHjjcOKSUo6nIT97Wt7at2kjZrbt3lUfE4VGUYEvOAOKizaSSPC5JwrcUJaRdUsstINzjAi4ARQwDQEh4JcP4E5Wnv78NoDyHrltGU0T/MHSC8keEhEiW8pISg5a/YdxIpRCA2DRb3di093/xSxXzBlTMTI7J+M9nqQ/m8WuOXA47noWGAwQBLd4eB6cYJaMT4xpfZwx55DnoiKK9dXe3I5RuyGZtbXVdRgfKjBglDhTx4HvNTgF/5dc4jfVh7oz3Ja+HQhjdNjY+6qI1VdQmoz9cRZT7lfbLAp4ClLkkl02RVxRQUQf2+ngYqdCi8gVEY5wai1Ij7VLUJFEn9jrfqCw2JNc/MjKaCAy5CJWUjVW30RU5EXJRHyWU2IiOdIpP8R2VCFC9UkoVUC7Fo/08E/lnQ4MjVqs5mONvRBVL+5TC8YLotDcNTbJctaWVNc/9JJJICYt02u7eu++fSZltbWza0aPzlkm3FK2Guiojv0Lt1R7b2tmx0ZERg/aOvEW9WtZ/rFeoiAODqAEDeMtSuyTnimvnu6ghSb6VR/9kiO/uJQZkUTRTIlG5ri6BwUdOnbJmg9xCp3MDlFiX/CTayRzC4OS+6ULBfvjDH9mjZ8+6iivU366CRzy9jJ2DQzEbfB9g/DHCcUQgkuJlcsj1zfxGVdsAYooYpFMyMJmnzE3mSpTMCFEUDFhFtZKIZye9vDMHjDnDYtF+RU3gpMQJ88Nr/vaJkktkyGmwAPG1di3VuFZQZQVYHizaxYsXFBWiz+QAKJD37OtEKt5JzVbmIt/hpdzZcjlxTrgCN88RkbAAJZGXHJTch0CVmsYNS+GkS5mcWldv3rVTjz2hOTpU7FHEswzVuMdTFtjTaFus86DjB6gFtETbop99DXgkMfpVgiyJkjHRNIAnTj5AzM7evp4BB9HK8pIdPnRIzwngxNEY14iccPY0yl0AiuYOH1Y5ls3Nbc0T0hCaRJMHem3h0CGr1l25NYTMYi3zXsyZAExEerX3NxqiSEPBjwhUG/w3m7afUPmZr5xDjEuUvYlcXq7BXPE+gWafF32fHH8ALXsrZyhguq+3qNIsOF1pV5T/oM85O+g32i3Gwfi4vgtw5Nr83entHnnm96HhQTmKnQ7qdGsYS0SwcXLKYdXjdad9H/M614zFxQsXbXWFWrzz+hv7GGvv+MljUusFRI6OjiRliFy9HYcg7zN+nK88L21mH+D5SIkJZhJrhr46dvyoXb92XdoGnAPsXXye8/XsmUeSNZFv75XhJIizthN0ui3BFuSCQ0T2A8S5sBFOxLJoxGcefczu3V9UxFXKvlUcVJSU2dQ5R24sTkac0+fOPa6/cS5EBDxUvn0+eI5mugnj6IsRz1Qma/ulqr362s/t+PGTNjo8Ytm0rzulGST/xVqJeRZMATGtEmf6QcTzy2tzH7T8oAd+53vg07/95608wEA5Dhnb2q/Zz97+0PYrVXv87Fm7ee2SvfD8t3Vgvv4aEc9zEvFhU8ewXVxaFU1qZX1DAOPw7IwMfAyCgf6ijC5XLu22sdER5aYQLfJNVcWqlFDPwScxnKTuVwCVxeUlHawe8XRaihuOUNMAiC3lqLi4hsucR2kPNmlFTxJlUQ5xFOgwQjgEEDu5dfeeck2IkhEZQikUpVi8kbW6gySeL4AnkSoOw5GxUXnmMcDIjaLtXjLGDdKg9IXH2qkz/n5QEoNyGlQvGZnVinL3Aog7Na3hbSDygbARxku9Ya+88ZYtHD0uhdCB3m5rQRNCuCNRB9URSG3PoNpmM7a8ArW1x+uFYYCoMHZJhsvw4KBKW7jACoDDSxy4yI4vFc8/Qy2zS57dANYS+KAA/a6DvTBcoEmFQRqANsBbUCIxhlBWdFVahEe8TiB97dGSsuVzBVteWYHFZPvlkk0inpFQeHk+xl5Goyh8DlwAnhGpmJmZ0fVEh0pezCcKs9NGDF+Msbt378tbj6HBPCViCXjwsjrumQ6lUOYaTpZwNoTRSl/SHmh0rmCJyIZTXHm2aoVcwk0vE9SoqR4nUVf6nReCUuQgr5E/nSsoyrmHoEQSiQaAFnsA+gBzU45oaZ/cqdGk71t2/eYtmzt0SEYiVNwcqrethlFmTpRSgOfAkPKOmAs3b2E8olK5aTNzGNctAVmisRiFq2vrNjk5JVBFL9MXP3vjDSmMwmQ4PDetNe4lHLId6/DhmmV/qbda9u/+6q/sSaic3URCetoRT2oJSlgnqSMKWHcA5fmKDpoogeFrSQYfg/hbVG01PmYy8kNhNqJ+AYzCKJXBmsyPiN7HvI11KjGfpJZpGLWAIqii1AE9ffqMR1mUd1sXCGcP40XfBA2TtjDP+A5r5uzZs0pTIBrHv7lm3Ft5XTxHE3o28xWhLaerBwX5IfDz8kD8jbUbQMTZAy6WE88v5sPOrnVLEK5pGzt7du3mfZtdOOY5e62aFVJ1a9Tqli50tUW8uEbkKnItAMlD2qeL80SN21CH5RlwzsX6COViCZDVqf26IqEZ+sdr2LK/bGv/gnLpdZgduMazBDDfL5VEC4WKvr1LJC+taJ3UT6sVm5mckFON/R1l0MjRpW0ROaSvot8E4NlzEyD/q/t2p+FQazatRDRdDjAvTxTgHxZE1Ir1KBYRT1e15bwAmBHFIzea+3O2MPbFvgG7evWaHHsRUaY/cQLyGcaWz3G28n7kdDIuMTf4STtECW2R47uXjD/pAk4hDqptnEmRtsBzy1lH3eFkb+Qz7MUIo0HpF6jryJ/0iKKrzcJGYOw05zM47zwfnxfjzd7p4NAFvlhPRBqZy0Rae3VGtQTKcU4RTWU/ZZ+Ls4j5SR90Rgd/W8ST+7vwGvVCq5pPK+ubNjY+qTZRtob7EcW9dfOmIrCZFLXER21ubkaaBVCpldcucTEX+XrojPAIa0YChl8Enig1I+D4xpvv2NTUjA0U+63Yw9n6sHxYOKODmRH7Ej/DGczYHwDP33nT/aADDnrgy9sDRDytXhPwTKVztr1ftZd+9o7VmmZPPPaogOc3/8k3dFC//dabim6Uy/vaiMmhQaSEz0LBY8uFqnryxHHldBG1++STj+3RR8/a8NCQNmhoruMT4236LQCHwzSiPRhJGO1BY1teXZXXlc84UOHwc8EEqDyARg5dN4Lco4r3mIMdg45DLQ5XDMmj84dEqSlXyIPM2PLqms0dPmIV6naqLiCCMzWVImg0E6U8DhLRwZqK/MgAxZPeMol4NOrkhTxUgmU20J4PPvhAhnmUJoFDjEeZnD8O0FBSDRqx8m52tmUcKQqRKOwBNDkAMUj95bTmTy5dE5X22MK89RSylkub8pnwpGMS8HwATwzVaiJ+cuHSJQdPXeQ2ec5WuYr66749euaMqL1On7ql6AIHaxyygEv6ECMgogR8lmcNIzQ82jyb01ARiVrU50N0I3K+aAdGGfMCj/m161dtfGxCNCgfQy/kTq4S+OKHP/xr+8/+6T+1D3/5C3vv3Xft2WeeETikz4iCKTqbGJKTU7O2ukrtuX153hGmoT3MI56jXWPz9g2bnp20rU1KEvTaG2+8pfymRx97VBE/wNTqqudJobYYke2FhQVFG5wm7HlXYWzyfAiYCBGJMso8MiuXcK702C9/8YnKklBWgFzi2ekpGdftHDJAN7Ub90oq1VCq1lSmob/Yp+ehnAVsAq5PtJd5jrPh5IljomMytj/+25/YU08/7bVAoechqELpC9Gl68rNHhwatnTaVSc//vgTqWyyxnr6ekRdx3+Be4IxBghgHAOggWYoof7z/+l/tj/+4z+2hfkjooDevXtH+dgY0/RbFHcPGpkAayplL774U5uYmLZcNi96MvuEBIYQScpghKWkyKp5nNSbVaQ6Zn9Cn4VzHUbob9qBdY1mQ6I4GPvsH5EbFo4pxi6oiVB+4xVzNQSrZAjSviSSwp4g7Ku9yQXFUFNWXlk6ZUtLD9r7UYiccR/G6ec/+7lEXNhLUesMQzyMcae7V+Uc2qG0Tne3xkW0x2TPCyownwtaa+RZx3xycOAsEJ4fKiQ/2WuZ84h09XYXVFs2k++yTy9ctfkTpz1toFW3/q608kBbWRxR3ocumIWYllMp4578W6IrybgBDqBZs57F3EhANXMQd4CeWTmqdf2HorP6VNHulouyWUtznucHaEUkmHtdvHjRHn/8cbUVVgh7Xncv+zugCkGxnPb2arlkfb1ddmQWldwd3x+TWr+0PwBLGPday1XPpQtKLuNB+2O/jjkChXyvjMPAGTfs8ex/9BH7v9ZnUkOZ70TdaBhAOO4CWMZ3AEWFvIPKcJ7yPe7NXKHd7MORy8tn+J1oLPfmvwAufJa/TU1P2AaUY4FfInbUw/Q0CJxyfE65+eTCI1RXQJXXSwLJQZnUnOZerG+cjNWGC+e1HYia/3kJJjE/PXUkZ816S/aDdzo59e44iPVGX9MPuUTkCICqiD4HLFmWsF4QyJPDxCPQAcg69Qd+dQ9QaZI21bZDaSjRjPUyJinXTbh8zZ5++mnlngJ2b928Yc9/+1tiZdAOnFwSFWu6wydesbd33pu/ZoiwJuVU2jmeyvuu27vvfWCHD89bf1/RersRVnPwHbnmwUaICCjPy9/Cma0I6JfX5Dxo+UEPHPTA73oPdAJPjNCtUs1e/tk7hlIfVFtyPL/1+9/QZv/mG2/YE+cet/v378kQHhwekZLg8ZOnrYVi69qGHTsyK0VW8nzKpX3laaBC+vhjj+oaHMJQfhAW4WAntwSxnSju7uULiA5VBFDJh0DhjoMJyiTRKA53DgJAQHjaMYY4uNsUqYROF8CTe/P5Yl+PTVH/jYMkk7UHi8ttRUCpAkDjQ4EOwQtyBRPqoB96ZnjWiT5RRxMqjsoVrK8oOoAhFsYjUQ4Oed4LMZqd7S3r6fZIRhwyntfqRhCfX19btd5EZp3SGBhiGJ5hZHBQYhxwOF26/UDghDIB3bmswCegmYgzFjnfZ3z84HYjlugmBsHSMm0e1LXxXgP2itSM3NyUYRp5OUEDjiiU6GOFEDhxYyCMGajBCKpEVCmMgzDagxLF+3GQAjzJo1R0tbQnejEKlxhFtM9pXyYv+7//D//B/vCP/sguX71if/d3P7H/6r/4LzWm5IpNTk44lTbJ46GmKREo2oIh9hd/8RdS4MVRwb/lzSdfrbqvHON0KmuDg8P20xdf8WhuOmXPP/9NCQDRLvp/8f6ijEbGk/bTT1wrQEsYQQISqJJKWMlLXRDpWF9DUXLUPvn4M81VwBnzDccFIAuDQvm3CK40Wra7XxZtdnV9UxFHnAp8ngjm+MSYIjKA+jA4AaasHdRv/+9/928VAZqbnVX+MOZjq0b+qwv4kINW7B9M6g3W7e133pMBr/Zm0hIgQUWSSCkv7t/b2+/F4JNyL//1f/Pf2jPP/J6de/wxm5lC/XZbEWLlU5ZK+v2hgebUbuLNlAbZ3tq32dlDyiF1xVNXqgV4ysiTkiR5Wdh9TisNSht5wBiNrn78m3fwMFIxfFm7MScj1zjoa4wnc0XRoo56oRHpYv6pzIuooYiF4K/zGoREf9m3VLpDBiKU8bpts88pCuxR8si1pHYjL3Ldgi7IJI/IedBog/Uhp8c+UZacIWwUFNEwRCNK0smgCGDdGVXid8BMRB0lZNRo2tKDJRsbGhTwRz/mys27NjI5I8A4NzVufYWU3bpx0yZm59r05Ci3FKCHtvKe16p1emeANAe4TtcPoCy6dAIm2GfBGDAUiIpzLXLpyUGn/JTm/PCwHEhcI5yQ3CNEwBTBzTl1df7oUZVm4RoCx6U9a9Sq1l3IqYyPOw0fUpID4NNnQU1mr+Q+NCwi1J3qqQG2BOxwblZrOp+iHnQo+J48eVJAjPHzvOKH4mpEM+njuFbMRc4yyomg+Eof4tyKXN0oiYODL6LXMf4oJUed6WBlBI18cKhfTj7mUACZSEsBeNKXek5opglGI68a5g/zWeQZOTHpc2qX1q3W8Pz/KDnCnsfSuYcCMqCqF6V78pITNgoOI7I5xExxeqki14pwI8qXtaahfu6pBIy79s52gZEkvJrktgaFOeb4rwOerFW/K3sF9+ssueLAs5nK2H61ZteuXROT5p233rYnn3zSpqcmPP+y1bR6g+gxz/GwzErcr2O78PvAzEqSXWBHSOs2ERcifYeI5/DwqI2NjFpfT67tdAqbIJxdncAz6LZhKxwAz991y/3g+Q964EvcA78eeL6NPqqde/SsXbt8QcqpbPLvv/+ePXr2jGqmkQ/28zfflId8eGzCKrWGPHj5tCt0cgBS2gIDFmEFDDAoT5GrdP/eTVH3eikNkqMAuYsieM7KqGVz7pW9fx8qEUn/+zqAlbOSz9riotcJBNQC+vCSY0i5AeiHK/9hSISHnOsjygIYlsFQrYlaGF5kB5coiX7xYBR5RlEWL0ciufixUYkTEPlaWabmpiuwhqeZiGEUOo+IJ6Yyhz0GFMCD/1y0KKH0kq9VKlmlvKcDPZsvyDCUcZpE8jBQWwDPZt1uL2/a6vpWEvHMWbNWtmw6pSgs6ruUXCEK0FXIq+5eF2U6Fpd0bacPm0CC1EYBYrm83btzR89AHxJNpP/C0KMPMKzoH8aIAxKDCi80RgPPEqIc9AXgFUMecChFzqSsTWfUAGOIcZXRW6/a/Xv3bYaasJQL6YOq7bROwMYHH34oo/LzixckbDE+OqqxlZe+5fXjiBw1oGBDA97eUS7R448/plwk2st4EY2nT/m9f6DPSlUcAXnbXN+2V1/9uZ155Kz9+Mc/sj/9z/+ZDY+Q81MSFRb11DCeg07KMzGe9B+0W+ZSpUKkAI+3Gynci36AapvP9djO9q4cLeQrErEkRxNqG+2X4jDzpIqKbl25buQiK49qZMhuXb9q80cOaR1++ulndvjIvBwMCIAU+6ApkiiZtnffe9+efPJp+/DDD+yxR8+KZphqNmxsZMQIJwLCevv6JcBEZPn99z+0Y8ePC0gvry7bs88+Y9jJGRUwb9kaYkT9Q5bLk/u5r3v+d//9/2B//ud/bn/z4x/ZV597WmqV0Ip5XsSfPBLsUQde7vl3wY6XfvqqHTl0VGIr7CW5PGJU0MlwMiDwRS08omFhoLqYj0cbRGZzwad/IPAkKsXewH/Mt4i+ReSe9rUVTn9lP48IRAiH1anX12r53GsSEfb8YvYxVJ4RDin2FRXVxBjH2Ac4IMTFTwf4D+murAf2TGjXqumXGORBXQ36JvcLNkhEwmJudc6zcOx0UlKDWsu+xPOzbgEcRLvXVtesm/xgnCW5gl2//cCOnjqjXsimGpZv1SRuRIySsWLO43SJfY32cX32Nt5jLYbwSjhlmFfsATyrG9TQhn1MZbinKH+1I2o57xGxVAmj3T1bOHJYdGUALGq/rBHWGePFT9aNSpE0W5YrdNnw6Ij2OdSFATF6LjkUW9YPGMqmpbYaxnxE3Jiv4Uii79AQIP+xs05vgJzYs+kjza2aK+068HYnA5HBmZlpr62s9V935WapthPhwuHn6RpxD64rETyVmLqnvzFHaQ99G5FKgGcIm8V8CeBJfzDG9A/7K2MxOzsjhlDch0herIGo+cnf2LtyOYdNlTLK2ClbWlyWk4Q9AyBKG8V0qVXaZ7KcwVC/czk5l+lLRAZhYqQAroBNxj2hvdNmjxw7YwB6NFFunDvdXeRxeo1aHGWJbo+zCAznSF3rOKLsnbTrzqUbJVK0BSWOKnfmRPQTqr5ZEw0Bxiadtp/+3YtS2T114oTfu1m3ahmxLHcguXMnyPihRus5zXFdtjvOYfZ/B57+J55vb79iH3983ianZkQnRlzI6c3ujI1XOJFijsbe1/75JbY5D5p+0AMHPfA73gN/D3juV+3F195SBBPgeeXiefved57XAfHqq6/a0089ab09vTJuL12+YncfLNncwlFbWd2QGEC6URGYmz9yxAZV464hMEDukkcp1+W9RoxEgLCFSIJHDTCA9/d3rb+fmmGeO3Hz5n3REnkB1Lje5haFwcn1SgmQOnAk8b7ZFmF4SP9ptXON5JHf3tFhQ3QMQAzQowwM7ZJHlJIelaryPPggdeHwumM4cACiCsuBNzYxLml42rS5AR14SBQ07gs4wxDCEAjhHd6vV2pekoEi7/L6eo4WEUSVAIHyWqJ4NnTQbXnR0cgDFMkb3KyrJEYvubCtpl2+s2jrmzsyzIbps1pZSqQS26lDo3XgSbQTI4Lnv3Pvnow/AC3XJLd2amZatCood3du3pJhjEFEzTkXyCG3K6PxUa5dmj71NtAXnbljkU/G2LoRavpO0Lt+9WCllpznvRHtSimfiHZhlPCTficfifcxFimncvvuHRnzu1tetJ36lPxbOWQc5v39AtM4M0JBk2thkGFwSZU17SBGZoGi39DMoBnXbKCfSDC5roB1KN0PlOPWrHt0jmsS+cRIlcol4iWiXDKHyXHy4urkA9FHLgiRcYXKQfLOyOV1AZJ7d+8IUGKkRdTBc8aqVqk2FO2ss0ZQccxl7MrFz+34sXkX65qZte2dXVFfAdmoMhOJIC/r3v0HomfzjIB6BFbIJe3t6rLeHlQdt5XjCYAslaoy2t3w3rLiQL9/p0nOsKuqql4vJVSgQmD81Zt6jwLsH34A7fkJ9a3K/0iAZNVGRoeT4faIpYCn8rSz9tZb71l3V5/19Q5qTWQLOC6gsbpwUCGd88gjAjTkpyZXcKMPwAn11umsv+n1qxFP+iNYEhHFD0pqGPjQzeMVzquI1iu6n1BtlcuXZYw99/mzz85rzY+MjMn50Vdk/jckwMS1odUG/Tiuy5grZyxHOZKSDHXAHYBHIEd1c2tav4p2JVTPaA/rivb7OHtJk3C8dVL2WKN8LhRAgxYOwBsoDlijWrbS3q41U1m7eO2WHT520mnu+bRlmxVFnVK5vBxVASrjmvwM0ObKql7ux2mZlXad4qCxau9DRAoHg4S0ADhp1axkz2L/ZV4S8ZyamrZyUgeYecLzAZq5VpTTwJHE3ra5vaOI57ETJ7QuuJ7Gi/SJatUmxkZskFJgnEeJuFREbEOx1h1p7lDTGk2nlWcZ4xaA4AsRz0bL6i13yrFW2POdjrytOs0AsXBYsQ8xXwJIUjtT0zxl2ufcEel1rxEzCvot48w1aQegk3sALiPqzRxhT8Lhy4u1yHrls4zB9PSMK9APDCR5sg60mBOsB/QK2LNw/HT3uEYDz9jX1y+VWbWLdALN9ySPMe30X/YcmDyMJS+AdrG/KBVc9uUGCrHKyXahudBqYGx4iZUENbqOrUDuasGo6SmRJol4sQ0kDAfJpPk+yyv0BOJanXsBtgJnleeAu9MwopP+04FnK5ez1a0t6U/cvH5T9smJY8ekhjw82G+TkyO2u7sl+8BLcD0EruEYbYNZDw7LyddJtfWoZ1rpO59+ekGOlunJKUU8ObOD8RTAMiLvnZTph463dnnS33Hr9eDxD3rgoAe+lD3w6yKeL776pmpzIi6kOp7f/Y4Om5dffsnOPHLaxsfGJVm/trGhephrG9vW3ctB02Ol3S3b3dmyo/MLMsKIvt27d0fiEF5/LiXhAWtWnYZDnb5Wyja3dnQAkdwP5TWA54UL1+zUqUfakRMOVgxTFOicTuaCLHGQRA4Sm7QOxUQ2341/LwTNAUN78N6qvpuEC7xGowwrBE2kxluVYi45hoAu8oegpHIoV2pVfZ6o7b27t2ScuMe4ougTgEQlA/ZLopKqtldyaDlVON2WwufgJorM4V4qk0PVI5pYWQJKTUU+qe2GFxUBpB4EMjIZe++Ti9bd1y9Bp72dLbt767pNjo+7Eas8nB6V1nBvrSvikdsnxcP9kpRceRZKlGDsdUExTQxU+s+NYqjPlNdwClwYjS3iH0kEKt5nHFSOotvv58aZ5z5y74jSBBjgp+jPxT71EQAOw0PPnHURGc99yam+J4AxWyiI0obFAFAGuCJaxTWUe5vQlqE2BSjGeAMYxDMFNY2fUrjswgnRsp2tfdVHJTJBpGB2dsryhbRtbq1bLznGidgUbWJ8MTQxAL2MSiKopMgPUYNMO+Llz++1LRENqVaJfJJD3BQgJCLNugBsyICCFl1v2n65KqXO0clZGZDU2x3o61H0EqOWuUdd1onJabt9565UmQFiRLtRByXCIOpno646vVMT46KaF3t7vPD7yKjUHhE68rwtV4Ymot1X7NU89Jznhi0urajep+rrVl2ld2tnTwqsiw/u2cQYtGgXxXI6Xsl6eqnjGyrGyU/lnLVsdXXDzn9GyZc56ysWxWL4AvBMUWLFa50SNYCKG0Y/dfUceAICf7O2UCfwhM6H8R609QBCzNtgHmidJCJPMk2Fa1NyUgH65CQhYkYeuBRBUU/dlKOJcjwe2etStJZakVevXpZSbeQ4xiHRSbdn3FnTEQXlM7QtxIW4J3NN+XQevmlH0cNgDSXMUKGO9RYRunYEJUWemdcopP04Zwq5goAntMK9ck1U29n5Y/r7IKJf9X1tsDslV7gOQBu0T0UoBR6d0eEK416uJOip8WwRwVHED2cTpZIo2ZPOiIJNfjIGPgCU2pGkYUClZ32tr60lYmOlhOXiQmFB20e8ZWV11U6cOmWXLl+VOioADOoooJpyKsP9/ZbNuyBTAKWIxLpz8SH7hOdCeEkiS8n+GXteZ8QTWnzTsnbr9m1dkz0JNg79BOuFaK3X8XSBMp4JBw3aBXyWvV301XrNRkfHBNZYO8HMACWY4vYAACAASURBVOggcEZ/j4yOSmHWmT2uEhw1ZgHiRLQjyhz9gqNgaGjE7t9/0NZT4G/eRld4pR2sDepYdvWQc7mtfZczHMBKW3Bk9fZSa7Nk2XRG+8nS0qIEzPic9i6Vh6qorE1fD0A2bfUqINaZOw7+nInU+W/6ZXF11e/RUxD4xfHnYnG4PVjoRBxhY/tZFsDTz/+/rzCGozZUbX814hn2At/jNNkuleyzTz61Z595VhT6B/fu2tTkuG1trtnwUFGpQS6C5U60Tvoue1EnFGTLyGrjwK0pyCmqrWTL0giv7djb77xrJ44dt6GBHu3/2qsTIB4OgZjb7iT181QQmn9/Ka3Ng0Yf9MBBDxz0gJldeul/aWHQpqXeWrCN3bL9+MXXrNDTa2dPn7SL5z+2P/rD76tO52uvvmLnHj8r+iybI0bLvfv3FTGZnJwWFefy5Sv2rW9+U1RYcjQvXrigovXIqxMJIto3Njpq1qh6/bhkQ3UFU5QRKy5ykIgI3Lh5147MH3WFu/1djVmx2Ns+eInEOY0syT1JPLhxAEceiEfQMsob5IWhSC4nBy8HrhtPFVtdd2AGAIaiBa2HA4fDCNVCDuFSyduIkQWwAwCFsiD5W06jHRSAASB43UwCa5HjkkSAiPI2vM5d0KPwgA8MUrICulrdrt+4rnxSor4qNxGHbKtlF6/ekTz7obkZ29/dkYpwf7FXRiJUXBESEWoSyKXERpeAnhvfdS9Anqgr4vFG8IhDjUOd/EGMCSKwgGIiLw+l+J0iFflvPBvGJsqFXoIEj7UrGDpQdWODVyiD4q2nLRg0eOrz3QXP/0nEplDH5Tk8Ku4iOoDxTCI4I9EV5eAC2LxWoQyCBCjwEyeB07Drch4wXrwiUqMIV7MuI8/reqatXMI5kpEDgvu6su+e+gzaLsbY0YV5GX2ANwApEX2ngCZFbOJXUbNaUuMdn5hUVLJS8Wgz4BBDA9AMSCW6R06gaJdF6L0129jc1k9qBNK+0ZFhqcxOjHkOqSJPieqvVIW7C4rgC6So8HpepVS4D6JLCP8Q6Ud0AyN+eGQkib549Ntpb0TZ3EBkQJg/zAeMy2KRaAmMhm1FowADw8NOx4Ymury0JKcSc4eoIGI1rAMMZZxOAFNyjMm/PfXIWfuP/8+PbHx8UpErIksYd4V82lrMv5znvHIdLzfg+ZzSC2k7PLyUya8TtfXxePjCWEWohnlHH7s6s0ca+C8EtDRX6xW9h7MJQ5i+x+GFuBJziDm1vL4hlgT5tVFehHkG++LNN9+SgX/82DGNSTg6mKOev0mE3RkOTjd0JV3VdJXysguuhSop7Q2BtO3d7bagC59jfTyMpvm1xEAwd7yp3mhC3+Vzsf7iO5FvRzxLSqa1ln126ZqdPPO4aKrWKFs+BSAj97dL16RttJ1rKKcxl9P6r1aSmqElmAWuThvrTbnyHXuB7wcuXMZ6YO3dvn1XaxyGCZTbLUXlB0XB5/k92pzxvSCpX1ns77c1AZa8ra+tK1d0aGTErt+4af39AyrFpVzBVkNAiTxP1gDnUOShhrJxRJfYl3A8ARqj7wF9AQja0TVomi0cVZTXydnde/e0FjqVzClBcufObTknQn14bu6Q+pM5HoJt7uiadQValaJq6fkZHzkHMxnlH3KWLC4t6T0cFsw55iPzgL+Rp0haAM4FACDgUqydQrfqxGrcm3VF0D232p1e7GXsw1yPOYhTjPE8Mj+vfRpHC3sAaS8C3c2Gzc1M27Vr110nIOeUYN5HwGx4eFDsk648YNSBptZacr7EmqN//VzxmqS0B1DOT2ozx3uhuRDXYcwiDaSTavuFdZ/UU/b9zPcCpdFQLqvQZXuU6Mpk7MHqul2+dkPaD8cXFtQ31fK+hKvOnDntztH+fkVCJTilkk8hNIVDzEHwwy0HQrCLyz3keiTlzZL968rVa7a7syvWCs4RzhmdNxp/+sp3NQHvNG7DUBBOan4eWK8HPXDQAwc98GXtgcuv/MsWoiMpInLZvG3slO2HP3nZ8t09du7RRxTx/MPvfc+B52uv2Llzj9rQYL/ncW1uySCrVWry9u/vl+3OvUXV66xUyzJOKMjMgQp1j8MR8RkAknLHEiU3DCNFsVDFS6TmlfTfatmVqzft5MlTtrW9pQike5/9kAJ0QomUMZdQcTAoOVDx4GJkQvsJgwJjiPdcsW9fxqfTkKZ1iAFGQ11XUUKCT8ojw2BD0KepguYYDPwHSOKwVTQ0EQfCQMIgF00tKRIfQJooLm0PEYGgC0U00cEv4j9ENpzuFXTOTiPZjbmWVaopu3Dxih0+fMhKqvPXJfVLvo+gDDQlP2xd3IS20S/ed55PQt8BqgKYQzmjjzBiGD8O+Ihy0Je0cWSUPEEvoM33uWYYASqjI7DnyoXkD3FNnpVrqhZhQpOiDV4DbtSqDeT+91UonrEf7OcaNRuh1pnoch7J6+nrU607xo7rB60wqLwRZaGdMZbcn/bQXj4Xz85nAEMjo0MyyrCF6QcMLMqGBECHnj2IIyGJeGHIYhxBhZs/PCdDWB54gFtSuxSHij6fK1i13rDdvZKi0OlsTkrCMu6IrLWaUlmGlktUw/u7x/Z2S4qW4xBgIsacAsBBaefZMSx50Z+AY8Bof7Eow5BxINKJNx3KG/M5wZIClssrLqrF86qsQqksoOn0OBw/TWsQpch4tBqnDH1Hm6DbcX2vEwjl2oxoE/eApuoAqyH1SiLRzGkihhhr+6yPvqLlCt2iRn708Wc2Oz0tg6uLSE9XzqQqi8KtxsrHXiIjAeih3+rfTr/zjOy//+o0QsnD8zw7LzERUa4AMOF8UlQ+BY2PXFSijvQxNf0A0cN67tX1DSsOEOVG0RPT0hVjt7Y3tN9g7LujrSrnFvdjbwlGBOMjYatyuR0RFBVe6s0PxWyi/dFG2Besic5ILU8dTAI3fj0PjT5zkTRX4Yw8wE52guaOnAZ1y6fNquWaVetmF67eskNHj2s8CzmzdGPfo89pLwNC2wFXnbmysYcBpJiHrD2ATICCiFDFMzF00Ov1vkRfTCrUgNAVakYuHFX+qYMwmCj1dp4g+bPcHxBDnhziPawnJuLA4KAdnl+wGzduyZEj0JZO2UCx144tHFFkmXkYAEb7Y0dZD+7HdwCC5DXye5RWijJd8Z3oa9Y1UH91zam9vo/72MKE8Zq2vk4191TexJkBzKuI/LHG+QwO2O2dfTmq2MsBHj7m9eR6i4qOMv+sSXktX2ucYzhcO+tJR6QbB1WcjexRgB7u72cRdXfvK6ce5yFnG2PL7/PzC3b9xg1FkoGH7IvKSc3nJb5z8dIlAU98B8wLOeFaTdGaUVmn1NPYxFiiAxBq9b5vBy2c52fehNOEfogzJ+btr0ZII6/YxeeifnBnWRP5NXRGp6khpdY33ZGWaBKgbJ9JZ+38pau2uLKmUnGDxT45KdRHu7uaZ6NjExJsI88ZpxhMJk8pcDEq3wO4d8Kzldq2O106I7ERJafPOZM++vgTm184IVoyzhAotwKrDWjQfr0QYQpUG4Hdg4jnl9XiPmj3QQ8c9IBdefVfCXhSlwMjM4AnlManzj1uN65dsD944Tsq69AJPDkIoSHxwmil4DXiBb2JTD9GBx5DJMpvELUbG9NBxiHntfs8ahYggIMkNmo2cw43vMSra1s2PDRi5UpZUcg4KJVflXPaGxt6rQr481IgAZouXLigw4OyIAGu4pDiJ6COe5B7FYI3YdRxyEscRpEDBHacSnn79h154Z3aRikV93ZyUHNI8RwYLRietBWxJMAWteM8ogRt0KM5QQUO6ibXwWADiLQVPBNDMiKHMWU5knL5or351tv2zDPP2PWrV21qakIGOZ5iFU5XyYKUNVqtdgSFZ8YwoV8CVIp6u7fXjr6E1512RX/+KmWPAz+iH1yL8YBOiCNCaplJ2QR+hnpigMSItkS+Fn3XJWCE4Ijn74h2mk4JCGFQSpF3b8/6+vsTtUtXvvW8Taf/yfBJQIVH5D3XLOiHHsXCo09000tfcNDX6qi9ekF5jDzRUIdHZAASCVSB86TmnZSLm8yHLkUNjxw5pGttb256hKlet/ExvgslGJoopTewIryGKqVrMK53t3c0RlC+iYoz5kReJTA0AOgH/KRFjyOKs3B0Qfe5feuWtzOZFwgkYRxDS2SeQbNmDngpIaISsyp/Aw3eo21e8gABIcaLcWXORVRFY5EoLRN18ZqZJjBOn2Kc7u95OSNfM4Dupi0uLyuiCgWP+6BqffjQnNaE6PCtxMGB8mUKAFpV9Pe9Dz7QvJuamBTDgGgJUUKoae4M8VIK/y97b/ok2Xmd+Z3cs/all6qu3gF0oxs7N401Q0riMpIszTg0khXWTIStD55xzJf5UzwOW5Ilh+3xB0dopTSiJIobQBIgiYUiBRBAA+gVvXf1UvueWZnp+D3nPlWJFjTW1w5VIRBVXZV58973vvd9z3Oe5zyHr4eBZzJ5sAF/fxi2I+suZe2dmSuDUBh39+sEMDJ3mw3mTvaLxHWbzyD5gEEVhjwMYw3zL5lpLWtcvv71r8VnPvPpwMWUz7Hzc5daz+Fsg5NmRLu1llzTDjBjLAV0M3HF2JqJ87rAa5sD2T+QLz0vxbNhhtQJMIBsnZ6xRbLFYMhut57/qFQwfWvWKgKe7U4pPrh8PY4/fkoB8UCjFL3Wqp7BdjfrTRknM6c8b8xH5o+ltw7I3bbIoNTrezJfXHsm7AD3S8ur8f77H8Sp009K3TE3v6gEEzXE3CPWb9YuDLx4HvniuHymDX1IcPCszBw+LGk4HBGADIOYLZkpTcVgUZvuhIvOpXiWLLfmO+Nml3KPqa+5H0QroUVbqsZAfPjhVd0/7gVrIs8S8wWlBHOE4zEPeL6yNQ6tmh7syKoZS17DfNtq0+t3PlvaFC2u+M71A7Q5J0lji2QK84V9jM/iGbUSiHsjoDiYRkOqC91OeThz3Sw458FcQiXC/UW1w7mefvJMXLh4KVDy4H5OfTbrzOTYmPoGv3vuXCbUKgaxgSg2RocHJP0fHR6O8Uk+ZxeEec5yrYwz9xCXfDPpxAouXfA870+UMuYPA0/fR79e37tI5DsfAZ7aeyTzrgUOs62tdtydW4iLl67InXt0ZCDq1WqsrWQPUtY3jNo+/VM/pSRHqzDpoy6bPcCS5/zc/zLw9LPO3OO+fPflV2Lm8PGYPpS9Wkm8sVZS5kNSJl32s9cpNc/9cts94LmzDO79sDcCeyPwqI3Ape/+XgE8YTeS8fyrb35HtXSfeO6ZuHrlQvzzL34htrc/CjxZDBfmsi6EHZ4aOTb+5mBTG6eYkQLQKFPcDTkSssksLC7Es0+fUeCBdIrFVS6smBNgPlJkpAkart24pd6OOLKmMQHZzQQQcniUgqunZvTvv39emyaBiMEkrzPLBuDrz3TzNzZcstJsCv21JymlyX5myRCmUQPZ+JQkAY5xBuwKeLOZcDw+37IwHx9mieMPjySj4U3SGV4HNnyHMUGumL/LzLyZuKyX6ws6S3W1gwHc7puYiMOHD0myky6vMDcprSsV9Zlcf0oGJzVGBmnOwDpI5Vrcj9M9KhX4F6YrZlAYl37ALuBVJA14jeu7+gNOszMO/ABIjM/oeLKu5z/4QDIo7h+STQN7/iYWoWhCznURiLLx89p+CaGfQRtw8JmcGwGrGd7dHpOYH2UwiKSSMeGzyPonYAZ0zUlWjnGJgFkDd85sFH/i+DEFVTCmChDoo6pWKoUbI2yO3DSqakmioKdWj9YmLVRq0cZ8ZWwk1tZWNF4cS4zHMv1s67r+BkYh6hfbkbTdNauSyoltwJwD8FzRM5Fge1OKAoIlGFmxxnISzZqjufk5MacKmAqWkov1c+AespwQ8xR30UxEZG02Y8P1U5NGQun+3AO5QT64Ry0otWADMujiHmisCtkfwgQALeqKngyXVuKNN16PI4ePyBWbOT5MjTCtVYo2QJn9L6muWawB/JKUwH8/8NwBnHp9Pjeq3S5cpD0nDcCc2OAeIPdV7XnQfuSBkiEExawBGWCW1T93aXEx7t67q0QazxTsFPeP1xpgSBJeqAssG/RzwuuYw5KlyrgkGUrGz2uRg9VMtNViu7MrK/ezl2th1sD6OaVNDfLl/nHw633tYqYxxGq3olYuSbmy1e7F2+9fiqee/0RUKTXYXI7JkTyfcjVrtw0oea5UbjAIE5s/M35qJVTMG9d8ewz82bqHhfoD8Etd7O3bs6ozRl1Sx9CNXsw3b2t8mEMwehcuXNhJNNnQLXs/V7N8olIRSzd7737RE3RbrVTaWxvqlzs0QDugtp4njxfv8frB+Un+2ecu6zWL6zOj6XWcY6gEoFIXUGQ/0xqoZ7mkZ/XO7KwSRawfPI9SFDAhe5SPrOtvvC+f/2zztbaxKbms1pSivpRzBHi69lPnqLmVySNALi1YSCyZKUQZQyKA8XEdJ+scaxrrLl9e962KQcXANTA38VeA8Zybn5dbMM+FzJ1KEUdmpuPm7du6fhLTHJ8EWntzI44dmYn9k+NkF2J4lH6eFd0fO537OfTYK1HXaulzzdIbwL/55psyvGNd4zPYfz8OeHrdN6uO3BVDOMhH5lu63OaawbMM44miZHWzJXD9mU9/SjX0eCm0trItGEkFXnfj1s14/LHH8dIuWsukGR5rsiW2u8CTj/l4xrP/OUVue+/BotzVmS/sB7mHpPkW7uNu30Js5iSg5t6jFmjune/eCOyNwN4IeATEeFLjqWCwEfPLG/H1l16J2sBAPHP2TFy9/IGAJ26WD0ttYW0kAawhwUqWsrWdFuxiIYs+d1tq5E3j8zR4YRMaGW5qUXW9jAMrMxFsUPzuw6vX5QxI8AgL6VovggMF0kUVRWe7G1evXtfmTWDEYu7Agt/ZJMeBIH/j/5TQTRTnlfJTXpOgMOuZyMjzb7LJbOQAHYL+BGIlmVgsLWYjcH7PNbLJ8h6OPzWNOywBY6nIaBf9ywrZJ4CK13GOXDcsCgGGg05vpL4eB7/dyM3z4sULsX9yQkwRDBrjy2dRNyjQjCNqsynQqbrGTkfZbgc0HM/BpDPfjImBsY0yAMWcQ/agzJ59BCd2goQ54vd8J0jkM1RDc+eOjsVxHKQ66400DCk2wZIlniQzJBUtbPgBOsnMbajIlUQGn2HpmiVRKfHM+2rmmjpVM627bPausUUG6q773G1wT2DC8TkW508AgpxP8kOcGjsdsWAwkYBUyVhVw9uLXqctsJJteMpRQXq4QT0tx+8IJBqo4jBLsMa4U4/G8UlmAPQw8kEKRl0k84K5COvG+wnAYHYwiGL+MAbcTycKBCZqVbU04vprFSR1gOCOTF24lxPjOe+LM+0zr0i5rGKscln3QmCgXhcDy2dS65QseLaNuHbjutQNOAwTUDN2k+oFmokW+ssqyJSSoCxQQOsLxvW9c+/pGDBdBGDZgoQ2M7lW8F3rhtobJPBMgS1/r30s4ymA2vc/N4hg34knnlPGjHlkmS1JEJ6Xs2dOK7jnXu3ftz/r/FBcjE8Wz/ZavPnWTzQ3Pv+Fn5M5jJkpEj/usci9IKmRbV+yT6+B1y4wSNkhDCXznOeTNZDvdm81kEUiSH17rn25hnCNTsr0KxW430gDPff9TFje6HUOFgt1QRm5pgyttuOtcxfi2U9+OuXf60sxPkSf23KsrLc0VqxVnJMZXNdzO+HmXpFea3dbJuUc5EtS7KKXJusTzzY1uFS76h5RZ13UuvKseF1X314cZ9ttqUqchOHvqysrAnAnTz4uV2dlJ3DVZk52t1UbTaMQDF8YX6+Flh8zlgZE3jMYt2S+kVVnqxOrczSvJeHHkIsa1RspHY5It+s2pj4T6vfMuHlfUYLVbq4yZcrEDkBQyVEUA+ubO3WsTpjyzKLe8fxK2TggP5UytDOiFIRzyFrJLC1g3ZU51OpqkZQCeM7r3ChxAVTKWR5AQ7lBkQBhAXjq6WfiypUr8m8YHRtL07tN3NOrasGzJHa/qWeQ+0cZTrNWi4MHJmNY0vuS2q5wHpRVcC52fYfZZC6zV/DdCU0bafke/fjHP9b1nD17VtfG+P1DgGclsrUWSSz2coHPIlnFeoaUeX19K9rdXtyenY3nn31a+yj1nZSuSDnVbmmPZZ26cf16PP/c89r3qJMl4dRfSv7/Bzxzj9jd+5nzr/zgDSUMKEmBjZfSSXHRLuOpfasLYM6Ejvb/vRB2bwT2RmBvBB7VEaDGs9zdDlzHS+V6LK5txVe/+Z2oDwzEs0+dicsX34uf/+KXtLG+9NK34vnnn4l9kxjdlGL+wZxAACYv5VJugLidpjGQQnr9T50FG2u2CcAh805MTx/Qwk0dDmYSNslwHaEy5LQmWV5VppENwADBhf1q1VLPGksCdJZj1y8axBA4OIPqQIlN0EERAb+BlYPDfibSwQUBMKYq1HZYtptsQlqrG3ir91jBPhBMY7LEBmuARj0mXwTzgDC+2EwJHNhwCYgBYy+88MJH2NG0o99tgK2PLtfj1u3ZePDgfjSUwc9gH2MHxgbjG7Ersudvxttvv53tXxYX4/Tp0zusRMrdUiLGOXBeZis5b4IuB8RmMu2myPEdTHPeHD97Zz6/k62346WPyXVwHO6V66fShKXw5xGswK0yAzSciJlD5y+cF1t+5syTO/Vlzpi7Bsjj2V/7aemcA74E7rl1m93gPLgmgmbm4/T01E5QL8Arx07Lu3POEVDjLAujKNDJ/cFBtkSdTgagYGeu+/zFiwouYHEAMJJdy+m4JAYGWZXqGQUOYaGoGU3WFKCZjH85bt+ZVfBEzVYy4dW4e++eroPEAoEpzxnAbXMdSWxFASDjRMsWtQLpduLO7dtynoQxZQozfgbbGXwnqOG6uJ8YtQB2x8cndSxAN+/BoZO/XbpyKZlrtRDJhM7k+PiOm6XZVEK/AqVLskpfz8WFpbh48XJMz8zI1ZS53KS9SiWdHqkPV1DaV+Np4CkWoGALvQY7QbPD9ilp1c0WQ31BvwGHmMRiHvM7WsGMjoxKhZEJkZybPAvn3j2n5//okUw+Za3dYKytr+m1wGLmA+sE9wYAlUm4tkA1x/R5cZ5+Jgj2meOezwaRTg6xPgyJUU3wbKkzx+hnTlnXkh2uFnW1yeYZNDkx4/nP2oBcsxLdaG/RO7Ybb757Pp7/9E+JKatVOlHubGjubLYwLUtW1WPG9zS2wsE4f5/u5bs9b/m912C3I+L1eS4csxM3bt5QAg96ivcyTnwS4zMylG1DkN5inMO6gcqD5CLrt5IIlArIuKYbT545qz6eMIasg8jfm7VqHJpCCh6pHihApgEg35389PrvGkjWL4+510HOx+s8wBPTHa9zdijlOthzmDfuYWkmWD1KV1YE6p555pnAcZk6P35PUqdeJAoBe1wfyS/2Kc7p5o0banXFmLZamwLbrDc43pJMSXM53Ki3tZZQ9838RpnA+QC6AFLIwZcLsM7+TAINBpXz4jw5/vMvfCJefvkVGesxV2CmuR5ktEcOT8WtO7MqQ2k0Ux7OHoSj66nHT8RAoy7gyfs4npO/noNeh7nH/mLMOL57cpuFff311+NTn/rUTlsb5kAmsYu19yEzMe0byCukNtEOJZMj9pVs09WRWmj/vqn40Vt/GwenD8Zjx48rQUFijvY7WnMYWw5QyjrvufsPlEiW8Vbh2M2ewcfzzFNSkz5AmdDzcvfR+DAXMnwzLly8qhKM06dPSWqrNnEyU8u8ic3yokQ8lAk4Jbc/esC9f+2NwN4I7I3AozMCBp7qTlWuxeLqVvzVN74d1WYznn/mqbh04Vz8wpe+FCx8L774TQFP+g7yhbkQi+DN6zfj2LETRYPldgwND+YmV88aOYJ0/mdTZHMmcBsYondY1sVldritjKjlU2wsyBrv3Lkb01PTMgVAKpMsYDKqmUG0uQbBckmblhttu6ek2TXXJRpgEkwQwMBgOrOdLA5BU0qccpPMz83gKYOhDNySbehgp1+wbGYjHNAApC31tSzUhhIEXw5+vdH7/Zxbyvuy3sgBj5kVmQvRlmJuIc6dezcOTU/FIJLMSllOopiQjI+NpjkS9aQwdGRqi2y4++wJMBVBQdYXJePAWMk5sQjWeU2/pI/7Y1ba48G1EihwfTC2lh+b5egH9B5bWKZ9+ybVWzLZMRvGADzrkkJlwqAXd+7M6rpgBt3igHEmKOd4/YySwbRZGLNDCkgK1iVNLAZlEsQ9dm2qanLVJzaDZ8CF+rc5Wy1p3rbOLR09RzQnJK9s1KNLi5ZCbqh60lIp658L1mSntQatAUpZv1pvILMiM59Jm9ZWslpkucX8FkYwGJiMjI7FXc2rYRkVEbSurq0r2LE7Ju63BJwcE4MPnIk5NnVJmHt1tgFVjZ1Eg4NArpdxIQHBNSEfJejls2AHp6YOxfpaSpP53z0sF5cXNf5yrI5uOnuOJfDkC1AgBlJBYM453sulIWN+6bsvx7FjJ6Pe5J40Y7BRlZyPY2bNEz6tyXKqt2cBQsUmqj/gbu/NfmWAQR7sWaoOkFFn7SPX188eMt+zvc+YnhWSRCSSeB6QeFJKALDH8EpMisyW1guH0qzP4vS4937OkBXbQZprtsGL1xvOgWcJ0AEDbZbW5+rnhHkMEMTh1bLEXfYwWVPXWaqWFclqwXj1A7/+Z5L3A8aZF7jabm1sxdZ2xI/eOhcvfOafxMDgQDSrvWitLyhB0SunKZbuSeEsy5y2466Bm0ogCqmtx59zYGyZW/zPuXLvJPOfm4ux8TGx8AAiwCPycpIr3J+xkVHJ7rOeLmtKAZyoGXiuMFLLdkkA3O14+plnY35hUT2MSQJQ40nbouGBhlyhZe5VMGz9Mluzx/zOSRfPj35W1Ayz104SUySrUL3wOxIwAoAFEOdeC8QUa6uPze95ndnQlCknmwc7yWfjpso1UMPN80yPXtyj3Y+TrxWgYAAAIABJREFUhFSqQTCXS4k958JXgsz0TrDUOdewXpRwsY6SeiLTEomEj5jUKMmtlp/5mp29p8QXYyan7xJ13sMxMT4SlTKto+gBnAZ23ptrlVJ0YXvHRpTUKBfO8z4PX7+TH4KFBXPvdVvgdiTXVcaBNQhm0Ou32Vyuy/fm4airnD1MdoCn9v1aVWUMtWojur1yvP76GzE8NhpPnH5cMmyShtVSLzY33G6HGn1JP7QW04qNeXzysRMyZIJ1z5Zu6YCOCZaTFP1z389D/zV3u6WYX1yNc+fozfyEjJnU/qfMXEnwaX4TxpP7ylgw9/eA56MTY++d6d4I7I3AQyPwccDzL7/xUtSaA/Hc00/F5YvnxHgS3L34YjKeAE8W+zu3bmtD21wnI5xmPcgG02AjrfBTPoqz5aYWTTY0/k2tHgwZMptkExIUEZRzHDsiIh2ibyjZQ1xtE/xUtKmy0Ms5sloRQ0Qy3uYcXuABFT6WAadBCp9DgMw5OGgyYMwekrvg1r/n83brNADB2VPQgbs3UMu2kOwRnBIoSHY7NSVw4N6PDgpdO8T4sMGYSbAZiuVeBF25UbOh1uJv33xrh2lCzgj4zMC3LedBZ21hENjELS22JMzj1M/AOvhlLPmZc9gJ4Le3d3oKZu1VylFtQuTg0EGW5a3eeH2d/Jv3JfDcF4MDNW2m4pAL8EnPNGoK+R1sHhs/LTe4B5btchwH6f4sB3p8d/BFAGY5l88lZdHUI6cTcmatk+VykOT2MjkmGTxme5q25GcEXu2iRylJjBHY4RJ1nFUF6ARPWUtVEsD13KGuiznbaCAVxf33wE4iQy6x7Y6SBlyzxxip7t1792WwNL+wJDZDvTepYS1akACGqT3E6Ef3HpBG4qGFmc9WTE0djIP798X62sqOLNfjZTOmlJfjbsk1ZJ0giSTmDzVePDeAL+aqWBJcHtttBWJHjxAcZs1ZAtxkXajPZCxxL84yqQKIihQoxxt/8+PY2NqOqZnDcncdbCCU49xTYpsKCGo7yzIUE59QtGN6GHj2B3w77CImPIWElet17SEsLvec59MtfkZHxwUISOD88Ic/1HpDgIkM2jVqpV6eP/cYqS0AFTOeNEzLem+VF6wmSPfcY8z4fJ5/PsM1bYPNgR1TIYMPP1/cC/7HIRiJn01YDCacHGIt41mVfHhkRG2eDLTN6Hod83eYMY1x0Re31SnFqz98O55+4QXdp2qpHbVIsNvp7Ur9eD/n7kSdGdAEAk4s7LaA4PWMHWsf10+CkfWacwbg0raJ+wDAkiw6egJEONgu4CJcmIQlcE5nUQN/g3OJE7u9ePzUafW1xUEZJhmXVRIV+ydGBaBrXEvhhMr5W35tUO6azv41nZ8ZQykHCpMgr90MFGY1UpcUCUP+ZkBusMR5Wt7rvsJO9nk9TOluS+s0Shl7IPB3S5YBgjDQWu+UjO0IjMg4qEiQ8jkwyLBwNk3DqE1rH4LjUllKCdyoGc/FpWWtLdSnHzp4IA3VtrZict8BzSeOtyjmllYpkzE+NhIHD4yrbQ0lNCQJUEzwzA8PkTiqq41aDZM7rWck79Lh2c+kgbtDEj9PTgjbS4HPZu0RE14wnQaePoaTjh8JbzpFrWThiq05r3WjFDdu3ImNzVbcvXs/PvNPPhODI83Yog0QCUPWL5J1gPpC0UQ9uvbcIrn93vvn4nOf+6zUIIcPzxT7DLHI33VM9jkacPscAZ7b3XJ861svxqlTp+LwoWmtncxVpLZmPPX+Mon1LAlRAnwvkt0bgb0R2BuBR3UEHgaeCzCeX39JjCfA8wpS2y99sWA8vxUvvADwnFRWbnFhUZsQtUFsvgShyijXanHp0kVlSeWqhxSlXJJbJzVm/J4gk+w5QIwN2+ABgIHZDxIk+qhdu3pVUtvFpUWBqXQxpd9nyowAnTOHZqJWo13I1o65DefA5sn/ZErN1iWLlEwmmzXfvcF5g+B32S4l+zKyypu5yR5jaTzCf9nSIdkWzokN0ACIDZPr4RzIziPVJeB0LaTrQR34E9wRjMLCUbPK+wnMxHJWsvcYAVqjaK5+4dKHkkABnAGZSBKp6SMQYeNSa4tqRbWFbNwEQiknre8YdDi4cuuRvPaa+sFJGtpuK2D0dRGocz3cI4ImxoxxhLWixojzN1D1dRmEPxzQ8W/AGK6rA43c8LXRF2Mqfkt1LUhM72isx8eGFUwRZBkgc5xMRKR5lEEjgZqBte97f8Y5ATwbfNY+cr6wSsmwpsGIggUUW2InK5qnyPpgVgjg5hcX9Rr6uRLAIdMaHWwKpPDFWCpo72yr3yAAR5LqBm0AegJVSG0nJsclgZUpESwZ8vFSVW6G/B7mDHAJAzHKHNrYUrA4NoFsN+W4nD8JBoKS4aGhoidfq+gPuRVjIyNiZwnrtzazD6ddTs1ac75pEjKsukySPcxTEkM8J8x1kgUAAuYE10CtHnfu/PkP4syTp3XdMjuZOSTWDYbS5jmQEFKuCZOk6Q/LR6vdi29995U4cvxkDA0OxUizIsmeWiZV8pnVk6Y5nSZOjJMg7EOMZ38g658BGkgvzdTBoMA08W+3yTAwWFvfEsMCoCTBgVHS6Bi9fjPwwy1WpiVF/SrzAdYD2T/HwFmY0gACcUyU+ksAeJ7M4piZTVYXh81dIyLmcYLNEc05JeyGqe8spLQFM8bc4/k0kOb547gAE0X8BWDie96vXfaNn7eZc8zxbie2W9tqp/L9N96Kz33hCwKEAM9KN6Wm291M+Lm+jp9ZTwwoeLYSxO3uhn6GnIjiNbwnn9ME6PSZZOyQOLM3MJdI5qh+c3VN5wXrSZ0tdbDMN8D3Fuu9pLQdrXPsNcxfWrFcvXZjVwLMtbW34sDkeDqHUifMfSrqIH22TkjlOoACY1cibFbNzDLfGU+SMLQmmTo4tSMl5Zq9lrOeSO0pij4BOfPeslxel6YxKWvnZ/YH1jgSt9kvOZNHS0skbbPGl/Mj2UvOk/cxXxkvS8mZM1oPCqBWq2QJQdJoZRmc3bh1O+YWFuWgzQ7O56AyqFfSgZf7/Njjp8T260kDOLMvMr+a9Tiwf0zr8pLc7TGTo4VYQ3W0tFMZHR7U3JKzd+GKZxVJP/j0z4yn50nu72k2xDOQa3WOg+ZiYajlRObHxl/qD+sGmzm+tUY9bt+6G9VqI+gRTgnK2afPRLmC1BwnaLwRcn3kb/3Ak4Ura8xRMbTi1q2barmDg3cmGYeivZ3Pd7/Cxnts//eU2rLvVOMnP3lbCTpcwGVQpoRbqkScxGH9zzGmpGbPXOhRjbf3zntvBPZGICI+Dnj+5ddffIjx/KIAAIwnfTxpes/+SY0nQIpNTe55jaZMU9IgIc1/UuoDM0C2ciOzwPTZXMKIZkibCpsJYIbN05b8fAf4UNB/jIbb1E7VKgI5d+/OKiAEsAAKkDrhasve5ubdbE5YwAM6+2VobGZI0WChCID42U64Zg5yg6NGqhP0zmOTZ6NB6ktAIDONUhqoJDhNB9d+YGXwiXwsJYr0s0wnQYJIALuyyIuLCnwNegGnapqOU6B6umX/NYArAT9GPLj8MQ5PPfu8pLYwU9NTB2Nhfk5ggYDZIBRQDmBBEkoQ4vYjZijMApsp5veMocfITI1rbQBzattRr+9Y3mPvT3berQ0ICrluGzBZ1siYGJS6Rg15NezM8FA9s7glwpZEJwAKIitAHvsusu1GnXqmNF8xyLSDKOfkejabVHEunB+fzevsvMnvmXuSzC4s6b7sP4D7MAExJiMJdgqEJOkr84xaKJgzQCbnSq1YpZrmKPS6W1lein/6U5/UNTFmlvIRRGQSppFBIm07mkitkfKmNJeetArUu7ArJA+Q3yYjy31AFjl770FM7Nuv2meCEQx6OA5yRcAq0kMy8DKrUY0krUFWZSDD9QKIW7QCaJKoSBm3AskiicAYAl64n4uL85JrMzbz8wvFs7kdG+vZb5TxJNnD32uNqpJNzz/3nMZPqoUD+3eef4CVWhMxvhpWs2Hcavi2Wrzy6usR1UY6xNZK0ail02eNwrxCrpvS8QzKkjXlNnxUatufXHBQC5Bh7jO3ee4BnZMTkwKIzEmzXTwHf/vmO6pRhh9ZXl7SWoYcX71Ey+VYZCwGsj47nY9ZC7JHKK2MaIuT7BitYz7q8M2YGwDyrFky2i5Ap1lEju2eoLwuHUEHde1cnxlMrxtcG+fhZ0BOxoVZEddkwGnjoh0gKIlyL7qtrYDFpcbzpVfeiJ/90pfyenutGBmAYY7YaKX5Dl/9agKbC/mYRZHbDlgw02NZpAHRlSvXFLhLUjo2Gvfv34sltRYaVqKSZAF1r7TFoLbTagp/tpUAljWvrq0IxM4cPhqzd+9JjSBVTGsr2hvrcfjQlOY9wHO7l/JTA2MrESyt5eT713M+k//9WQZ7NlkCGNtVl+fMZSWufTVwdU0if+ezUtafLKA/zz1fDcSSPa/vJAOV6BocTFBJgrFaVQIP4Mm9cAkE9zolzSXJqHldtqPaiLn5hZhbXI5791O6T+KM/Rip6fAAoJbSmDUZCrFvMRkAbRsbCe6HB5uxb3JY44xxGr2GSSyvri4L3O+bGI1B9kmMcuhdXLgImzU2GO9XwDhJ4teyhngNNWjrB54eHyc2Hw7ocHbOBSL7ACuRwHWtkCypxd/86M342Z/9PMuPgCflB81CTdHaRNZdzfpO1hmtMSQF1pUYW1un5/eaxv2JJx7fcfJGakuyLJVJReKyKGf5KPAkL8RzzNoX8dprr8XM9FTs378vW2IVfW7F2Bc9rJ3sEHjfi173RmBvBPZG4FEdgUvf/j2ZC0ksWq7F3PJGfOXrhdT2mTNx9VK62gLEXnzpxXj2mafEZJChW15aUr0dzOcDmn6fOKFgS5n07d12F4cOTReB/6pkd7zm6o3bClqfePxxLdQbRX+z+/fvqt6JVg8syLA6NG6nFi4lfxsCnvR3U4+/HSfTDLoAsGy8BrEEsWZULWPiGLCE/DvdRA/s1MI4mMzMfbrU2vwA1sr25vydYI/Nic+E3SAYMBPHJk9gDoBzcIgzMEG6DXwYJ0xtCGoJDtVfk/qsIep47mvTJ0BAGkYQJZOmtVWBCe5Bq02/xDUxUen8mRIdgGcGmsmGyLGQTK36tGXtDH8HRAJoBWrabbEIyVZf2mGJbRzCOCIb5rr5vH5zISTTSIU4Bufjui8xCpJYZ6sFmRqJERNa0By5dYv2IGMxVmR6s54m2QECFtptrG9sxdIijpX0kEtJrF1eCbCZR+zE2RJlS9dFc3O+s0nDOpCNd2Bj9jqDQEwcsqeq+qRFqB/f+MSkaiezRjnlogA7Wn4A4mkPsrBA+4Sqki/rq+tiowmWAYIEyjDzfDYsQAJmZKY9qQJoqzBQpWaPVgSYY6UML2W8aUwDsIRl3eLc5C67KXDbHBgUwFTNT6cT+w8c1JwCsMPqbW5syByJcyR7jhQWo6H1tTUxq9Sh8j/z3uyLVAS4oGKMVfTXJcikrQUAL024JhXwqPm8Whll39zbt2/J2ZI/PnbypBI0sDF8RhrNZHAsEFHKliEEVhxD9bMA961uXL85GxevXFe9+FATN9uIAbWCwHinrZ+5HlgvpMr8p7YURT32w2x2/5qMkynuoryGcyHIFkNdTXDPWN28dStm78zGpz7zSSUIEnwgLV9UzR3yZZniIPUsALrrLdPZuSPJIeuXlB0oQNppvsX7PB959hxwo4hgLeJLrGchB7b00rJb7mmakaUKg/Fl/eOLuU0Ch7nGGsI9oaZX6ZuiJZOAD+x0YYqzozIplyRbhVlkfdrqRLzy6g/j5z7/+Wg2alGvoJPczHGuJNvpBBPPoOTZQ0Ni2pM1B5RuKwlpQyExkfWa7hsMJckO9ouhwWG9BpdknFVhNJGW8hxvtrY0FgJ7210pLABCCTZJyqT8ks9jbeQ7CRzG4ujR43KYtfxya3MjOu2tOHpkRsCKeQvLp7WhkN0axDLuSiJiNiWGb9fdWmx7pSJFAF9OkrJGysFbLCprdap+WCM1vwqTLE6Se8CekcCT0pKJZIllLpWqC99btzTiXDiOE64koGQKJvOynEuAQ+4H85F1Xsy83NxxVS6SNGTv1NZlQ6ZCG1vtqNTqYjHvP5hTQri9uRmlXicOHZpJd/Vjx+P8+QuS2Sr5uNWKmZnDEd12TE6MyKBnYwPX13ymR0eo4W1qTqytrks2z/hvtbbUkxlgNj42Fvfu34+x0THdc/etVfse9SVN8KYpJ7O1rvoqA/QEzmFla3UpEZgHLgfYTXikksI9haVNIJms/pntmL17V8kjnsnHTj4etXpFybAubtHIy5WkzPKLfNp2a9J3Sy9SOYA7MPf72LGj6kWKSZD23nImEvoZ3oelxch22RJYM17/4Y9ieGQshkZGtDeQdKuWe1EvEk1dZZxQamVcsgc8H9WIe++890ZgbwTiynf+jx6rH/VUUanH3CLA88WoDQzGc8+cjWu0U/nSF7QhvPzyy/HJF14QKGRRRY4CIGFjIagcHhlWoOXMsBkpNmEDMcAHC+fw6Hhcu3Y9Zg5Ni5HBiAS2jgUfRlV1DhhPzC/ERNHoXsFZwdI4ILM5h2U4gECCCEs+2fzpL0hgaIaBDYDzZlMg8IMV5f1mcfiM/rosMV9Flt91KGz2BFAEeWySBBwEGGyUZgk5DpJVvuP8ubCIQ+ywQAKAj8CFgBEAwHH594P792Lf+IgCCcaIWKHagLW7qWuiV+c2QRnBXBUmZE0gg6BT170G0M2MeMqudg17CADFujUaYlMAoGZ7fM/cnB1wyTk5+06ACfDESdLsAO+xbI7Ai9/zb47PeIulaQ4qSMAE48KFi9EcaCiri8kDr6O3K4E3NUGS2ibmTJDYIUlB4NeNqx9SH1mPickxSS3ZnFX/VMg6uQ6+cHzks6g1Wl7elabZZMPB6C5bgtso45SOmGNjE7HV2o7GwJB6ONIYHcDCvV1eXRYwg00kAFnBfXF0tHB2rqifK+/d6ma/WWX7AVi1ckxOjEWnsyWQDeuytrISzSo1k2S3s26N4J15goEI/WKvwQaPjUepittlMuqWExLsGuDbjRhhWcqEM+jc2tjQHB0dHdb9oKjOwTrPHHMQ2XzKANPpR61KMOzC+XK7F6XagO4p4Is6O7VFwUBl32TR/xTXTpICycohmSSY5vOokeQ8MeUBcA82B6Pco8ULAApABmuMeW852p1yrKy14yt/+bU4e/bpGB8fiXqNQJ62FxEYltDCgZCLZwynYzERMMRF8uDvBHZ96ztyZvcKpraQ+YLUv93aVhuIc+fOyaEXh9Gt1lrWxRYGNMxrroO1i88jUWQmleffr+X1Xkd4/nif6z0zkZV1zTuJqML4JWWT6VRrZo2feeaspEg2tan5xzzrX5NYw/jiOSKxxGdi8PbwZ1raa6k/x16an4uRocHYbHdjo92LrW4vXn7l9fi5n/1cjI8NxeriXKwtUTM8Fa3CKIlnnbWA+UONm1pBDKarqVjXGsmgjaL/ZjoJc82se66jlfxcAKOq5BrJI+SygB/a6tBXcWhkuJhTDd2bB/fvCzC5JtcmRdnuB+DT07P4zFPPxDvvnMuEGoC4Rl1mM44fo21TLeWfks6nmzfnIlapkOpyTjpepaJWRgZzjDFzoJ+5ZR6hRFE9Zl8No2W4vNamQd5D/LmcH+drgMLYmZ3mmbb0138nccG+1c/wMbacN2CY+aG+2n0SYeYtn0//XvYLKwRAiXfvPxAQY93AMZj1laRlo1oR0GcunX366XjvvfdiZTXNi0h0SR0RnZiePhiXL12LuQeLuvZ9+8aiVO5ILkqd9P37C3K7b9TTiZUvmwZeu35N4JZ9TIoiJfdSQu1yEO4BawqfxzNH8ou1t9veiokxWFqAp03l0rE2b2zBNPZITJGYaaoBEy2c6INM/PLBe++p9cvjj51IKXORwGZsGVMrg/olwWYwzZL7Wea+cK4klbOkoxTVWtFKq0j8eG59ZI2i1KJUVgJ5cXU9Xnr5+/HcJ1DLjMZAoxbV6ESzQqKN1bIou3D5x17sujcCeyOwNwKP6ggIeBJMcgGVWtxfXI8//+tvRX1wMJ579um4eun9+PkvwXjSTuXFePqpp+L40WPKCCPFYyPUYi/iAXnUbv88Z4g5tA0KCFgAS9SOsFizYSKHGmg05SR34ABSkyKb2+nEPRpdH0hzFoNLs22WLxngEpDwOXbO9YbN5s5nAbYcrBAwsMGYcWQTIVjO86krg+2NJaW2Ke90LaqDSIAa0tis48vgkow2gZQDAvUDw9ylhStuoio+m4386tUP9TuAniRSuPkOplHD0vJatGFHqo347ssvx2c/+1lJ/5A5mfHhfAl6kFAKOG9gBFHeccR19pvjeXz4HT+7zybnYiYUppjfOxiz6RJjx/sc3Dh4RcZKAEqgxbjxe7NAMHQTYxMFs5QZ7Dt36enZjSNHj8pm//atWzGGy3GdGk9FDi6ZDcyFqAPjF+trsCYE3slCiYUuJIcEl2z6BEUfXrki51Eyzkj3PPauWbKkUtMd+acwV9ZRcX+oFcbY54MLF2NleTWGqGWs1mJ0bCRabYKkNB4ChMESjY+OKdAfHcZZczVa7Y6CCOYSLD5yzehty/QJ5fC+iXEFZjAtREUEe8nkr8fG5pZqJwVEuzCV2YphcXktW6wUQMisFmPNM4DEjgQG9XFckGvwaGfCz0g0qZ87SIJDjAoMd0uybVhJG+IgTcuMflss/r37C9Ep5dygFyLyYRk7TU7EY4+djMHCNEf1TFFWS5HswVkrGPx0POV4YrOiHJWA+YJVwsGxrmCzjSt0VKLdLcfFy9fi6tUbcfjIdIzQg7TO8crJAMhwoywmA+BpM6p/CPBkrsntFca6mi1AAGxXrnwopQaBtiSemlNZR8nYWe3AOLPuEGQ6UcX84TheF3iNE2GuhbRCguPt/i5rAFkfzH46IcS/qdd12xBLW/13ucuKCU+HXNdtAzgAdU4EweIwr1zDy7n5GGk2UxZ4fHB3Vm1vVte3Yr3djebwaPz4rbfjl37xFwX8AZ4LD+7rOeqVUU6kLBsQCeDkGJwDc4TfwwrPHDqkOQWYR0rLeVku6j7BnD/PDvdgdXVd6o7Zu7Nx9qmnJOumggGzJo6LCRdg1IY8HMuSzZQgY7C1HRuba7qHp584HRcuXMoaQVy5lRisyBSPRAayc0okOF+ux9JOMbRiiXEqp24U+XsCO744F9flu5bSyUsDb4N7S6p5n8GGASPvcYLBx+E1vkdeSw08fQzGmmedL87DrDnnZ4DJWHAcs82Mj0E+fyO5xkIESJu9e18mQyRkKBUgucVauDifbdI4/qHDh5VcYF1hbXPijrkxOjIUly5ejYmJA5r3jUY1NrcAutSTDsrAB/fYlbVFGWNR0sJ54Xz99jvv6Dq4j8QQ/M4yWvYgq5PcM5rvJHExTnvs+NGYOnBASg55GUj+/XeBZ4U2XJJU42LciQdz82JmKd9hHT596vF0x5YUdrcvrqXtgOCPAs/cnww8/TeunXvDM8FeTHKDEh0nYrguztHr944ygwwYLDdW39VG/OCNv1FbGsaJsYXtbCrpVg6oATPgfO4e4/moRtx75703AnsjkIwncjcyaZVaPFhcjz/76jejOTQULzz/TFw5/1784i98SYvm97//vTj75Blt3GLKyqGAjWb1CoZomVAsic7gs0i6bomfCdwI/PbtPyAgqCbSRWZzSUZAGAXRC6sr2SLmLekKumu5TrDi3pveCJ35NQi1CYNrdsz2uabGmx6BUJqm5JfBqtm7/uDNdYLOgLOhYEAgR13XrLGZFC1X2OQxR+JvSPPYjBzosPlwPGSL2Rh+JMcJx8exYQGhm7dnBXoGhkfj1Vdfk1swzGZra0NBP4ALmdnMzKGdgAiJX7/kKK9ql2lx4Mc4IJGFwfTYOVjhHnF/CTYZN15Lpp/fpYvfYZ07v+M+mE22ycluWxZkch8Fivcf3Ffmemx8PA5OT0umeWhqOppkiAvDJsBg2vP3YmFhKQaHMBIqxdyDhdi/b0wgiMCLMUv2AMZjW3OLzxagrsGkzO00cHctYxqKZJ0S9w4Jp2zsB4fEfOGii5wsgz2MbDCIyb6MzQGSBRgqlWXeQv9UgDWgEWkmjEIJOVe7I9ktU4JG5EgPAaHd3nZMjk8KvCLDpF8l4JzXwXLy/yYtP8oV/R7Gh4CSJuf9kk4CIphi5KLIXyVNpBG9elBm9l1tiYaT6SQQBIRPHTyoecgc4txVn1ZHzkwrlHKMDA2rXQdJjMnxiaCV6Earo3mGhHd4aFCAAvBDwuPIkcPRFkvUUFBE4HX7zq04deoJnQeMJ69XfXdrS/1+aVkqmW6kCU3KnsvRQjpaH4xeqRZ/8Vd/LfAyNkbdWUPumL1OS4wnwSTjw/+SRmNs9A9gPAk8XQNuiTsgmmcq2UlkeJuFFLe2I8NnHWCecW3Me7Mw/I57Q4AOIDI72Q8GWB+YL1ZJcC98H1mX7E5rcNgvg+U4/UkSnkNez73g2rnf3AMY81Hcg4sWSHwWY40M0UAn50C2pehf51SfWjDYgMo12K9KLb754svxL3/5v45qJWIA1plafWSI1ayh5n4aZLO2WM5JwiSvL+temaOMmdUInCPn7D7IMJ6YyB2aOSy5LWUEsJ9qM6XnrqKlzKZsDtxJ6jGnmWO5/uFKvhWtbeZYRT1W79+fS7MfWrK0OZ9OHDywT88eexVrttlk1hDOzWDQY6+SkW6qDLjXUvcUrKjr7RgPkjTsUfzNYINjONHQP+5m1AwODWL4fI7Jd9ZRAKMARp9Tk9lTt8XyHsbnWKHjmuNMgGYClzlKCxaeP9bUGuqcajWWV9a07i2trOjcwaSUccCAc37M+f0HDggkkrCBMWQtFPBvbwrILy1SW5yS+eGRwVhZmY9hQFOtGWtr9LyeiLn5e9rjUDooEBQpAAAgAElEQVSgMmg0U5VBcoU1TGCeUhH1m6YtVRpWsWZzX3k+GXtUICTNBus1JUuQb2ctZCYQH2Y8ReWqZU9dYHt+cUnP6aWLF+Of/vR/JRMkAJ56wBYlQr4/afK3CzwN/r23+r45Ac1Yw3zzNTMzHexzrrn13HICoh94Zhu7amx1etHq9OL7P3hNzwyKEpKxqIBRmHSLli5+fveA517wvjcCeyPwyI5AP/DslquS2v7pV78RA8MjAp6Xz78b/+KXflEb72uvvRqf/uSnxFKxOQIUCD4lv5MRTAIGM2ruU8nCy88AFRZ+ajaRL7LAOptMMEPN3IF9GLxkFpoN7sF8yov85Uwyr2FjskwtmYrtrG8qrOYJCshSyx1xbU3HybrMzNzzegcN3kAMlA1Cnam3/IrjcXwHkQCI1RVARtaYmuX1vwFZfK5rwAgCyI4SLDjgJIjdNVRYirGRBDcEemyY6xut+OuvfS1eeOEFMU405ca4hToa140x9mSVM2hK578MENPJkrHinAgm+Fy7ZVqayf3N3oXHdcxkZPP4DmrNEHCdJA34bkmZM9Nuy8JnZaNyHAI3FcBwb5B30XYEBurYseNx+/adePaZp5XZJfCQmU/h/AirhcSLjRm5bb2GPT+JjLauIWWjJd1Dxp17w89c72OnTqv+RvLEwlk2TY5SVss4Im+l7nJ8nOx+NWjdkzVGbdVRMna8f1gAtxebW6uFHDJrZwnmYGIAcdR4qqXQyopAr8AkjpaF6ZbPEzAmtjOotVpTkOX7kbVnbdX08hwh36auiwCdecP1cm2+Z+5Zy3zk3tGKghYvnDNzbp56UMnvcNzdltSWe8h5AbIIlgGejAW1Q7UKNaZK8ehnuc12kqlbpJ61nNJEjHA+vPphnD17tgCAydbwjDyYuy/WK82qBgrn0M24fOVybG22YurgdOwrVBLdjl1cy9HGUbPWjOW1jfjhj/5WYJbj0D4HEAVQJfMPW1otJwAVYMCs6B8APKlfXFxcju9859sCm88+i6QWd2QSDtSv8ezadTTNikhwMXcYM8bXRmg2y2LtkllTK2ubbabl5FeuSe0d4MnIes4ajPC88Aw5+dO/nhmc8D7Gk/cODSSTwmdnq6pkuMyouFxg3/4JvYdjW63B936AynGatYrqsDu9SqxukRVoxJ/9+dfj1/7Vv4yhwVpEuxXNehoKbUn1kUY4lvpmHWNKUwGYlnmz3rn1DOfNubzzzjtx+vTpnWTWtQ+vSi1BPTVjqKRkvaY14djxE0oocBxJa0dTksrxAZskHHx/5OZar8n5HDBz/NgJsaYAFbH0LerM23HwQCZ9MI1jqfHYcJ5eI1MqWbBfEYEkFGWApc7eX6wq4NkDPAN+zYAZ8HPefNkEh5/5nSXV/pnP8z7j9dMg2IBHqoLCVIhzMHhxotSKDn+mGVTeQyKOGmGQGWseLCdrzfomzrkTuq8C4QA1EjmdXG+0D1DLjGtzJ2tP5bqNkzLO3QP1mJ9fjm4n++ziMl+udGJgsBlbm+1YwcSnVItOr2ihVLD+XC/rNMdRzTR1xxjPDdWVhHYPUc6JNQ029OixYzE/NxcLSIppiVOtxuS+SbGLkhLLWfujUtueSjUw76FOtCSAvba+HufeeSf+xS//kmrtSZ6rM1mxT/YDT9V4Fgllj7fzAP2/5945ocSclJrk6OEdoy8/E1ZEfYTx1HzejsbgcKxvtuLCpcvyFjh29EiMj47EQB11R1kYmnm0A3gf2Yhz78T3RmBvBP7Rj8Dlb/9eDxqioubu9XiwtBG//+U/j5GJyfjkJ54T8PzFn/+SFrzvfvc78YnnX9BmzmK6upJuoLR7yJYU3cJ9NG3yJUFTg+mOAjdn+fmONJGNTEAPwwkBgXa2XOmmCY4Clq1NNQj3Qu9N2guwN3HLbvvbefg1Zg5Y+N2DzXU3ZOBtQOSgnvPzRm8nRdn3b20VtUQpu+NrfX0zxscmxJYRPLJhwwLCJiJF4/gERtSukr1F7kh2l/NEVsl1J8ObjO7S8mLsmxhLi/1SJVY3NqPWGIh33nlXge+xY0ciCLaVDc/AjPHhfAGVBM+MH9cAa8Z35I8wLw4AzTioxmtpSdfBZshYOlPuDDwbKcdwHSrnSuDDWKhXpZinrOHhPa7JSSANWAP8Z30cBjQAKmWTJUXK1idHDx+OkcGUebnGUK1qFAxkV4jr129pfI5jEKLm2gmo+SKI4ZjUjnINJDX20d5gE5YyDZMIaC5euiRZLyB4J/hT8FEW87wkWV9LTduR0uq91WzojnSx291KExBAUqUSd2fvxtTUIQVoQ9SYdnvx/gcfyGgCIw2eB3hcseKwPXPzYo5SYtnTd7FEzabGF9C4soY8N11DAb96hgpnSkvA+O7Al6DZLAcGIPyeQFOmVkWgirSXucec4boA2rDElskDbrme6YMHCxYSs6Ocf5utZIbm5+eSwSmYup+89Zbq/nARZfJyXGp5X33tB/HZz/4zzRHmXCoOQs84vQ6zN25JbAMmIVynzDIq1dhsdySx/Jsf/22sb2yrPY+NmajToycp/UBhbgCeWQyca4iDOQOijy7sGFZRp7kmwA341/pUA2UnIwvwBogytq2tlMznnEomy+sFAJOxsokWzx//NgDgOeB93APmJc+e2TFe5zXExjw+btYoJugxq8bPjCPHNGspEzaMnIo54vpT1icblKn+d5h2GCkZtuLEwbGfbTGIrCWs37WmjIXW25344y//Rfx3v/6rMTRYjwrKk610Kt8upLv6bJkbVZRQYK2mBo/1jKQSz5fHzWswyTbGhM/mPJDoI7VFbYIvAHNgZXVFP/N32nzgGSDQvbEplhTwhHrE94O1CRZNBnCNeiwsLSqpc/rUk3Hz5i2VdChJs92Kdnsrjhw+JGd0key4ycgpu5LlE2LhqQNEmluLe/dJOlSzpUxRYgGwdv1hf3IVFcj01LTWQ8tj+c494zvn4DnSL+vlLPgbXwaezBl+ZzfcfD5SseKkp9dqJ2izn26ymw8nNjiHBJ6bKs+waRlDcO/BXNQb9FDd2DHeKbp85ppXq0lqC7BmLSVhjAxZrbcG6pK+Ay472yUlYHjOmwOsGz25zK8ss0dWo1qnZVTKdFEWsAfbhZmxlRFQhbr9rEW1O7B6HRftsdj7tIfQWownH0+EkaGdFkccN79IXO7WeKKUgeFFhcL6jorq4oUL8Ynnn0slBXNfgG7Xxdj3rh94eo9kfPzln/pltDyz165d1XnsSvIzcSO1SD29GNTTmHmnZMR2lFnTt3uxur4R5957X2v0/snJGBsdFsi2kZg/e4/x/OgKv/evvRHYG4FHaARgPHvtXACR2s4vb8b/+8f/OQ5MT8fzzz6tPp7//Iuf18YH8Hz+2eck2WNTWFjI9iBy61Qj+Gwt4foMg0U2qldffTU+//nP7zCM1Gk5qOL1BLTIeJBRsSCz0aTcdV1SMgGtIjNsGax7T7JROxi3/M0btplJZ/15nQ1wuE2Wi/Iz72XjMLMhKWzRF88BrSXEvJ5jAp421lNiJblSJwN1S654P2BUoQ6BMxbt3aw3I5jKY6QBB+NFYAlDJRfbXhn7lWgODMsUgS+BcBi/ek1sDcAxnWvTKZEeoJkUWFPAAggmKENqlqAsXX8ti2XsuA+u+eQcklXIINwZeH72OTIW7pHJay155fNcR2YGmjpNzikZ7aVYWFoSy0ezcpwKOf7xY8dieeGBMtozh6fjxIljUVL7nS3Z/MsZtJcBz6TmQrY24AsGZnExg7Uc947m4ZJcOjs7ZhtcOwCY8TPLzjHEGFPPVzRtZxYDeACjBEicNwBfzqq9dsY1SnszBjCqyeTPHD6iRArmHBgbuYaP37l2ycYeWYdH4J5zAUYB4MrvsPt3cgWWgfsxOjRUSBzTUdOMp+c41819pSH88y+8EO+//34C2dXVolclz9qGnlucM7kIJUEOHlSNpw06sueeaA+B6E5RewmDIbOroeGiL+y2PmN6ekYgA7CuyK3Xi0uXL8aZM09qTPTc6ivl51BYApnUVJFkIKh2DRxAF4OPiHjvgwtx8fLNOHGSnp7NaFDj2ajJkRQmFmAAYIdN5pnqZx8Yux1GoW8d3tyk/jklmjj4KlGlfnzIMOmZm06WCRKQQtMiJ3udcr/MhPCc+JlJpiWLC6iTs+kM7+OZ4Lni2DzjVkD4GTJwcVuMVCg4eM45Zrkhx/U6xrxUL8uCAeNvfq9ZUWTeMHsGLAyDz9tJtQz4e9HVvcPztxKtbjmB5598JX79v/2VGBkeiOFmXWYuBPx26H14fA26+RyAG/JN13pzvSThzIbyb+YGYGh4kIRIS87QzAsYy6xlxh24Gbdn78hohf2FxAZfYtyLenvGxAoYOYJvrisBeuL4ybh583bWOtIuqMPavB4nTxxTTWD2Y8zEAmuwPQNcamCmGDC6ubnL3Dr5aFWLpLzNplpq8LwZLHraOcnA7/sTpHKybrVVP8p4MJ5W76Ak4VqsJjFLxv22TwLH4z663MFycNdzeu3hPHkPY41bOsBa9eOsSdVq3Lo9q7rOFcoBxOyVJYNvFO6yfPaxEycEPJFC2EVbiYtqSTLVxcXVGBocU9KYdmmUiS6vLMXw0Gg8wHSoVI3bszfUk9sJT86fpEEaj21qjyIhiCMuSysAm9/zGrVqqtVU0rNT43nihJIW9NbV2qIkDFJ6991OSEhNudbZal2qGRhP4oyfvPlmvPDC8zFGYqOXwDPN5Tq6n4x1f4zg9YVj9veo7Q/ztKYVf+T1jBnXy/n3S/L5m1lzuXTrnAsn9yLZd+fuPSVJj9AKrlpV6y1qk4uMSa6fj1CMuXeqeyOwNwJ7I/CRETDwVI1nGXOhtfj9L38lpg4fjrNnTsWV8+fiF36enm6lHeAJaye5zPwDBWFkDelthdwJgxYHxGyMLLq050CuxGYJyyIJLsGa5GPJoiC1gmEiCKcp9YEDB5X1I2gArJlBZeHmZ2fOvSlYmiRwUrRQ4ZyduWWxN/NgdoFNOZ1iD+8U/rOJG1SaKe3PbhssO5PPRs7mBvvF76hfobE5QQsBFKDmEDVI6uG4mxG3UYXldHxusiUrAgMCLJWa5FDY3r977j2BRdg0NsuhASSklbh3726yzkXGlgAOZolNm+CFza9cScmfgTRBcbJuBNyA/c0CxNFmYlAbv+VBbMBmKngtQM21n9x7S6YYc4NRybCLTThlawQFZZnl8FlzcwsxuQ+GL+V3ACJ6mCGjxEzm3r3ZmDlySPMB2/2RkTG9n7os6o+QdrNdmy1iHjnIzvnRiRZ1SJ2UxGKsw+/srMj1OcjfkWvTCmZ9VVb/tAjC6Gp4OGv/+DwAC0GZ2CNJs6rqYQe7SmJhfmFJx5fRU6MmUxOkgrBThEaWxwEwM2gk8IcV2ZApEZl4Nwnn9SnXLFjovsbplnQy1gBHy7z499jEhBgnAlfeTx1UBnYTCTJovC5ZHcmh7QzqxBQke47KOSOa7H8HL8kYUucGo0+dF+YcWVsZaoHBs6PnXexuxN17swK1jAkg3+0/UobPYfMHzqUkp00C4ay/RGYJbXL95q149/2r8eSZs9lvtEL7HAy1khmRJLho5l4pZ5BpoNYfAPYvdIwt0m8uVNJHtSeAaUppdQbrKXtlLepnklk3DAAM4lxXa0DR7zhq9UWCViTYKRHlOGYoGR8nqyz15F7xdysTLKG1ezbrJrXF9Eo2k+l57DU3E15d9YQ1w2rw7DEyA6rxwdFcNWSVWG91Y7PTjS//2V/Fr/2r/0bmQkONanTUHgQtPMmXYq4ogZAqDRjovAmpRFB/28Kll2ct60IxkxoQSOM81F+5eB8tg9gDWEtoo8I8Y23YQg3C+rS+Ludum8PxzCRLnYk8s4zLayT5xmNifDL77bbaWndRSFBnTYslJZC66XQqwF7ms9P0bX2NljjduHHzhmTkzA2SFPzOe0E/u+39xfXv/TWBvMdJRZd+mJnnPltdk/WJWSbC/GDdZs028PR9dW2xzY3MmEt5IvfkTECY8XRiLktbJnRtyFn7gef1G7fUToWEFc83CQCex8lxFDep6nni1CmBIFYD1lCeVc5voFkT47m4QLITUyuSAOUYHmnEVot6cBjKNSyrY2tzJR3vkR6LqRxRaycSzR4HFgXWW9alBP5cD3MCb4EhrVUkDpWYHR4O+qaOER9000nZc9GMp4Cn6gaYiyTE62oJwzxDavtTn/m03I65XuY064+k5/8F4Jlry8cHkE7Y+lnn3+ngn2s44Jov7vdOfIS0n/6wxefTSgxZMFLo115/Q4mJo0eP6pzSfC8l7kqu7cWxeyOwNwJ7I/CojoCBJwsgwPPB0nr88Ve+GgcPHY4nTz8WH15MV1u+vvMdGM9nUy5aKsWN69cU5MB4ILNDWkhzarKbrmth46POkc0X6ancUAvgSVBBwE3oSJBAVvLu/XvKrOJyCKCgeTz1V978CWTY+MyseeMymCR4kQOj+oUmUDBD6k3ef+MYHA+wwHnxWoIbNnXb3HN8uc0WTIez7QZWCdAaAtd8UT+HxFXOpc10mk2r/VJs22URF1myr+22Psf1l/zMhuzgSKYDyNCq9Xjvvfd1HadOPS6JImCf7D0ySeqkOA+CCoI4BhQpG605BAJRlfVSPphMVDKtBMuW8bGZGURIglf0s2M8xGoXtYUwrLyfcfZxSC4Q3HBMb647rEivI7aEgEU9KVtICqtiIwkKPvjgg1heyh5xZHWPHMUohBqZGbFIsNywH7BQBNwEuYAnJwgeFDWoRA7OUrttBuw5xzUz4poz17kmU5PZbsBS9kedVrDJnFafuDKgcUOmPNR50lPQGWpcEmGjkVpfv0m7l2rM3Z+L9taaJID79u/LVkCRTqViNtotBT/I1rZpPaTCqjTSwMCHhAM1VzDe3JMMNJPF4x5wLfyO63LNLb/nHjQGBsSIErjZXCgZwMzUS7IlFmRV1wuLkK1kLH/lp2Q8AaHZ4qUtAxBkaiSFMG2BhWbuXPnwanzik5+MkeGhOHp4RnMXdv369as7TssPA0+1EiSI5XlX/Su1ZV2ZGlHbStuauYWl+No3vx9PP/Os2mBASAwPN6XKcI2nXW2tsOtnG/yc96/JrhfEPCoZzwSYu0km6hRT9s59ZoxdD94vbTb7aPMyA12eK68Z/lzJdlsp0/UzbqbR65JrPQ1uDTb7k13M66wnpY1FYnmDSoNcr0sGlSSbksXN+cIc8WfpEK7TFPCMaHdKqvHE3/zLf/bV+NVf+WWxWsPNmlhRJQhIIMk8DXfhordhcbE6Dz6jSJj5vHIdGtX6b4DI2ClQL/r7YualOtl1+symXB7WlHvGsw5SXJynxpjaxPQQcN28nGsLMLTVod9tRc/gwAA9LTNZIVarHLFvclzfkZCzngBs+JK0d26ueM5SycIeAluK1Ltf/eGSAsbTsmpLnD0nnEyUkqeofXVyhO/MK75swsbP3t9wWe93Ffd94hzMaNsbwPfWiUN+bzm12XjmJes3fXyTkU/HbNZVXG0Zr6vXr2eZwTYqhE5MF/1qOe7pM2fi6tWrcoRln+NZZZ7DTrJP3ZvFzKynNWVsbCRGx6jZxCwPJnlbdd2Hpsa1DynZVJSC8FzkMwhwrqUgouhJKtBY7N3U47Im8F6eEQFtwFunK9dj9lXep8SIvlJqy5dredlHUd48mJ/XPnR3djY+86lPBUkrJ75IYniP517wOZbaOmHA7z1n+tcWJ3T61Ra5r4TiAhK9ThikiiYd4HXteeGZlCt6dSK5bW2345svvhRnzjyl+TDUwFAtk2Z7jOejGm3vnffeCOyNQC6ML/3u33G1/aM//2rsn5qKM6efiBtXL8aXvvBzei3A87lnnhHw7JfaKjiQFLakrCkbFgEw4AQwwyLL5pc1TzUF8d3ttmp2CDAIuGUuMV/U9dDnc2RUm8r62oqCY2f6ALEsxCy+zjC75pBFnY3bzCYbrRlPfpd28inJ8d/6zYd4Pxs1G4Wz1QRrbgfgDYhjeZPJTScNbvL4uQmaISGTTF9DNbsvXCXNejhozXrMrLnjc2ncnq739djE7KbTk9QRcHHy5ImitQTZ667cSnGEzOz7tnqj7t93QOOJ8Q3nMTQ8IFk0TBhAks8DmHA9/J3x84bIfWN8GRcArZ2HHRz5uwNnSwD57sx+1vJQ37spUxgxwXVqmZLdwpBpaXlV9/4nb70dJx97PPuglksxONSQ2Qs1ajAeXA+vQ9Y6Pk7rnpTIAeQIdAkQAPYEw4whQZEYhSLoS3CMjDvrjnkPNU3cK86zhgxLzCKAncbpU2LvWq2NbIFSDmXzB5vJ0gOczNwRjA0Nw8YiMewocMNw6MDEqABTuZo1TQTsqnFEOr6VtcGAugf35mLm0EwMNAeLZydBMGCPxIRqNyMUREuSWDhNcu7cI0tAufd6torm8VyzXDGLuU4ShDm5vIQEbmhHaivXxTruvrCKSFdJAvGJMJjJumLKQQCvhMzwiNgs3CFv3Lypuf7EE6cEPMu9QqbW68SPf/yjOHXqlGo8/w7wpD9vqRIdQF8H4IkLKq2GNqM+QL9SXIG78dVvfF/O1zjbjo1yryLqhXFWDXOhos6zpL6ju2Y3TirtJD6Kdb5NH88tap4xOiP4S8MqMV6qK8yWSXKA7iVYNFAzkACYkkwiAOWc5TJb1MK5719/QixZzlwLfP/MVHotkmyxkLQbrHHK/nwzWQaeJOPMMFrlQVDL8c2qsk4MDDb03HF+BiEZOKek1yAQxhPTJoDnZqcXm9u9+MM//s/xr3/j17OParkX21ubMdgkKVAEvTAzfaYrkpLT2J7nqFYXO8YzhtwQMyHOB8bHZjpmhbY2sg0LCSlYMM5vbWNd5RannzwTSyvLWdNXyLidQOJ6zFIDtNS7FFY6ulGtNwQ8WRNZAzEbwlxIibdAWn9fShLcVhl3zo1juZ+zVRQJXBi7vH98eSz5mWthzeQ5889ObDG+PJtKNBVlI/2JUN7DmLl9T/9YolhgH+C6PId5bZrTpfSe+539WrO/LN85ltsrmQG1rJOxhykkOax5r+xPKW7cvB21RlM9PFGj0DN5fW1VNb9OkBw/eVJmeMsrqzEyCsPYTaloEwUI59WKZiNNpeij2ulmX2uOBSBF7npwciiZYxJ9PMgF0PK8VVJNxnLJlO8wgoUxlstWXMpC4pqaVepvLbX9WODZzsQioJP+yrdnZ2UuxBp48vgxJRXlw8/nFgy1DRG51zY+cqjovf5h0GnVgVVQua9mYoKxIiZhrvDley6FU6Me7UKOn6xnKWA90Y4wW99//3zUmwNSk02MDIhh3gOee4H73gjsjcAjPwIXX/ydBJ6EXNVG3F9ajz/6s79UjefTZ07FzauX4ud+5nPR6fXilVdeiafOnCn6tPXiwf17cejQdNy6eUPBEAwP2Wv3dGPDQmJriRXOf65NWSOw3txSjRjZRoI/mKrGQFMmLFPT08p0cl5kBsUESR7aUVBBEOkF39lg6kTU4LtGbSh1dAl6FLxU6OO2TxuMM5RsCpbm8juOw8YPM8tm78wymwTnbSmcGZCs3xyXpOfuvbsKvFQnBIAaGIzmAL1Jk31SuwWkPQVoNTNrJsKBbMqlGnH79qxMEZYxIRodV40nmyjjyYYJYBgaaugeuHZmcXFJTBlMFj+zYSGNzL6M85LtcL02nOjvS+dgiGtUTdDqqo7TX0NqORjtDRLQDsfNGzdUE0kApKQCAVNRc4NhD8GGNkvVpfVibLwwYqo3BB7ff/8DyaoHaScjSS5BAsBxW/cK4C7mutsTg7u2sqoACjCljV7Nv8tKhDA3ML7SedbpP7kiySvHmZyg7cmGjHxgMlRzRoa9XBEI5dyR12KSIcMaAmm1xaHONYEnryUGtjQKGTCMZrtFj7i5dMOkxq1WjXIVp0cCwiEBUNhCxvLg1EEFxNS94eAMaE7JYK2vn1w2WhcDCjNMAFZIhXF1BERzrdkahfMNqQqIJ23ixXVMT02ptgsQrOw97D+sgRI9WzE1dVCSxeybm3K1DCCpwXS/umQOYEQAngStAAvMRggrmS+YOmFQxnthQWC5mDs5lilPk+sl/RMDeW012i1cdpHDpSSODD/BI2xwJ8px/vItSZmnpw7ECJLnMoYlTbFzuNryTGatY0v3WpJjnDkBk5LSqno01+fiuvgM/ga0Rrat9aMHC53SWtWXb7WiWqOmF2lpgo0BxriU46DkWimBwODQkOaU3X4Br+oxW6srEZHJMulRU6Ja1JHLUKZgDbNX65KSW9xT1hBYcSVulGxIySys+w7jWVyU5Z8GsykNTTBETSTznC+eD5UawCwVQb5Ba2wDMirRKXVjsx2xsV2N//T//EH85n//GzE4WIom03I7NEdcglrwM2kUBejUuHCenHM7qvW62i6xjjIf1XKrz/mTua3x3lhP9rZWlQOtWnSRDBIbxHFqYrZITrSllCjpmTazl2qTos5WRjR5f6klJ+mmNX0TJQFJsWR9l5YW1Kf3yOEjsbC4oDEmKZoJhKwf9virPKHP5Zb7zrXv3pvsl8nYck5mlvm76zGdDMvnKh1hZZKDQ7GSQCkTN7NJSw634egHnt7POF+Pac6PrE1kv2G94HwSKFP/zBpU0biSEEv2kDYqq9rPkTPLFK0XqsdW7fLGRhoswfxHKYaGqeNcSkM1yZrLWTYiCTyJ4WynlIB0I1rtDR2L121vZ5ZueKAux/V8FlJR4TpZ7rPaI7GmFWtQJvayJpxEkeui796lnyzu3syLTCby5V65+bCzbqVhmVvmoBoaGByOxeWV+PDqtTh+9EgMNutaSzqwjiQyOp0cx4KRNMttsO8kMc+oQXk/IHViweCTtYg1n7FnT7548ZL2HtQjvB/lBUmNidHhIrFe0p4Dy4/BWrdXicXl1Xjtjb9RycG+0SGVHbAQaX1+5CPPvQvYG4G9EW6kpl8AACAASURBVPhHOwKXXvydHq5/CtSqddV4/sGf/HkcPnosnjp9Km5ePh8/8zOfjVa3G6+++oN4/ORj8djJk9po5ufuK6iYvXM7Duw/EA/mHsiJ0wYSNLXPFiDtuHDhQpw5c2anxoEWJGzUzgQ6c8uizKLvWgiOZZkKwTqf119fxeab8tsRZRB9HD6bYA6wyzHZ0Dnm/MK8Nmg+g82ETR5pMJsOARsBJZ9pg4cMptOIw86S/JtaJY4PGNpupwTS9ZG831l5Podz5rxocE5wQ0abLCjnDkPnAEoBSDfUxuLatRuq4eN1nMv5CxfimWefS4dCZZyb0WxUYnEhW2ZwTkiiTpw4UQRfC/ocxkbmNzMzGYgV/QD5bDMQfH4G0OWdek4Db7dWsRMh13zr1m0BSN3nhXkFFerNOTKSQX8aGyp4HBwaL5woW2pXQpA/c3gmNjYxT+rF+fPnBQyHsI5Xa4oMlu3SyflaqgeQHag3ol4DeGTQgfyI9hyqXyoKFQlWGQ+AHmPAeHH/AERPPPHETgJBNZ/l0DWYveI1vMc1OYwD5+T6vJ1kRr2ebrYFc8p1E2wuzM+pDpXkByCv2RhUIAeLyWtu3bqjMXjiicfVXzAl6en0qGCnirSvpd6FsM9Lyyuxj1rOIuDJmq6K6lBXJI9LkxGZudQHNIc9NkiHkcBRQwvwA4hkpr2hAJB56QROp5uuqgYxAt8AVQXLIQk9KgSy8ZjM3LpzN+YXFgVAhwYH4vETx3bMhN577704efLkTu2ZgzjOCwaZwJ4gmNorrvHQoZRXk3B5QK8+SkzrA/G97/0gTj3xeDRpSF/D9GtYbDTXxXVwrrgNC0wW7H2pl6Y8koJC7CA/B2h2O0riWN5oaaPXGQeMGezv1o32AwaeEa8Hrlu00ZOeH4yo5GKcbJVBhpkTv5a/2fmWcxXAqWZNHeej5FXRh5FjKClStFPxupXvy3vPV/95aT2p7soSeQ3jayUCrzeb28VAqtOOXrUdm61ybPfG4n//3f8U//7f/49Rq69FNVrRrI5Ee5P+iy4E7ml+qx2R1CO1KJUB/1mryz11co9nl5/5bJ8r1wJAJ0mRyaZevPHGG2L/nzzz5I4ZV5o4oWzIsRRoLpgpy8ldDwtAhL2qI3efXxCggnW7c2c2hsdGdY6sP2JWO9tqIbO0vCSHY9r2pBzd8mHMy3BhpsQjQZLHz3WUjKEUCb2UaNpAqP95zIRBJh4ttbasl3loxY6fuf4aT9amh8G61++s295XJFvSEd0ANoHYrvOqAxueffYC1ZGXq5kE6qJESZnr1uZG9jnFuKhgVn1Mz+UknjNx2/95/cFT/2fnnrkRkxOUapCcAAzn2JLMazYHpThJl2FUI5vpLqzazJL2VbmXi33OJKT21W1q+qn7TuDuazbDbNZS/Vo7vVjb2IxqrRGY9rAXPn32bES3Hc0qrYQ2pBShct/jbaWAE8/9AFNJyMF0696ZL4WywPeMMWKOCVyTyGiRDOjF6z/8G8VHJ08+rnnN/Z67d0cgeHpqv6S/gFHGv9MtRak6EG++dU491Q8f3B+TE2O616rj/Ucbse5d+N4I7I3AIz8CO8BTrrb1uL+0Fn/w5a/EkQJ43rh8Pn72c58NqmFe+d4rcfqJJ+LokSNZz/bgnsARmxbmBWwaBKcETrCdBFf8nYWaDDigKGvuNpRFxYLewQiBM0EKgQXvY4OADcq6FDUXFAhjs7FJjANuyS3371dQ6/YlbAyul5KEq8g+0qScjDrHNfvHJu6MZf/G7Q3XwSfXJRnbwICuBxDDxkjGd2kRc5k02+E6MkubpjICNdutWFtb2XEZzKxnSlz5bDvfITtjk7x48fJOCxMasXPNR44dUwDD+J04cTwqJdxr00rfjCVBDtfNOHBds3dmVXfnjDyvQzYJc8q5GnDZFdYSYf7GveO8DIqQzj3//PNx7x5ytZQxAzpg9SRDg7EC3Mi0oRoEtevrW2LrYHYIKLRpqn6nK1nRu++eEzMG003/MpxTBRwElNoK2si6C/Bh8iEmuh5zD7JHHzsxoJONmDHFcIm+l8i2kJAh8aU1AkDozp07CayRW9JjskafuDn14QSEcb+R3PGFRJwvt4FwIoK/e6wYR+41X74HS4sLsW9iIgZllEEAkhJ0lAAAYeSdsPxcz/BQs6glStfLtbX1Qjp8UK7EJDeQhi2vrcfk/v26VwTsG+tZI8Z5mO2mbyFBJaAQt8SVpWUlLKhhGh4a1PUyRpr/lXIMDw4q6QETLrBfSkbGXzgrk9xgZDlXWJLBoREFgUgVb9y6rVrUoaHh2Fhbi+NHDyfbV6cB/HrWcg+mw7IDOu4bAEv1zm3k5ekGTWDGuRCIXrp4KaamD+0AT+YXbTBIjo2ODKuHLcBT7q6ALknTQjW1gGgYK2oHBXyK2lZ+pvZwfXNDwNCJoX6Zq+8hawmMiiWznB//cy1OihhAcm2uBfVzw2d5DPJ1OdfWVvOewYRyrxl35ib3SKC7kS1yWAvsWsqxrLKw2qBfNmuZL5/tMRYwLeYG/VYNsDlu/72w/BcjMpyBu5VWbLaR3I7Gb/32/x3/4T/8T1EuL8Npx3B9PLr00W0kKO/20jlarS4E7quaEwTXyOivXv1wRy7KtTIOHh8nFXOcq8lSljMhiBGX+lEica1lT2SSUgAQ14i6jtzgnTngfSNQixDMz8/LIwATMwJ/3E+vXb8hhpr9487t2zHD814mSZA9IMX6SiGTvYRz/tD+Jo2nGN9+pssMpSTtRb0sr/PPrJvMDa6Te8yX9xO35OnfxywvZd31WsM89d6jGu7iPJyM0PPK+T4EPHnPw188L7xvdS3LW27cuqVEAWUgE2Njsba6LBBKskyc5EP9K/v3RV+LAWj/Z/l3nm/sVaNDIyl1xgiMucY6LtUGEluyJunUXKmyVmTdtRzAS2WpfrKFTbadIW7A4ZrnyjW1JACZHzJYG6MncyZjSN6xP1frzZiY3B9v/uQnMX1wKo4eOZzKlHoltnle2I/6gCfvzURYeks46cHvrTzof94txd+t/8W0qkiWFOaDJEFolUWPWrWwwQRxYiJGhgZiY21F9cfR29b7WLjakNaVRqytt+KNH/4ojh05FAf2Txb7X6qK9r72RmBvBPZG4JEcAQNPSesq9bi3tBZ/9Kd/EUeOHIunnjwVAM+f+dw/I6qXq+2Z00+qxpOFHnYHsLWyvKQG32zwMCMsxAAzgI97mbFxUzPIIg4AoM6LY5Bxzix2ZhDZNCjIByjwsxdzgFS/oYdrL9moFQx1u0W/zF37e8nlCic5B1p3YBBHhnVuBnyAGz7bMqVkoXaDcAcTBnRmH9IxcJ8CSLew4PNcr2mZqpjHFdgpmqxnbSGvseSV9wBiGB/Aw/pGKy5f/jBOnjghlo6AiY0Gd1x9Nu6YNZiraiwtzus4nBvjyf9mnPlcu5wSnLl3GuwkDKhdIm2iwnkRSAH4uUe8xjVKJAIYc46ZzAF9WDuq76P2jddPHTygAKLewIEvTWQuXEiJ0T7cXjFHwfxIdbHpJnju3Ll44tRpyYxgpbnvnI+z13yunXVpGE7fSKSiVy6naQP1xUj2CByRYcF+EqDBMKo/Gj061TZhREDQ94QAhft68+YNzasdJnlgQOeBTJBrhzmnR6ETBPwbZgYZNaBU96yoARMQadRja2M9DTFgCFSrW47VtXXJa5sD2XeT4LLdSsMPJNDIFPlcWszks7WoBANjRwZcct2VlWLscm72J2W4RoKV2VlqficFNpPNQ4ZHs3f6HZL0WYuWpMONog1OyknTBTVb2HAdSBPFdgJqNG7LmofprVSWTK8q06+ILWq1m1m77drob3zjG/HFL35RY8x8Y/wee+zkDrsHg0Hgm/V1mQgBtJz/4IIMTbYxnjp/Ma5fv6bnYIDkCfWoMMkGntVyvPX2uXjmmed0/wGeKUdNWWsCT34mCMyWJ/3PspUGzC/G0oCxH3g6kLZM0rWUrEtWCbiej/kocFn0AWa8H8xlcoLf2XHULKvk90USTDLtgs1zEsOgtJ/J6VeE7LC8BQPlukfmI8kXkj8J7JOxN5vqwFx12oDGUsRmZzU2t3HUnIzf+u3/K/7tv/0fYnQU5nQ7ooUEtR6bm9QTZt1yT3RytschmQL45P4hmWX+uRUG1+dkXcoxsy9pArlkBC2DtSzVdahZ04k8OEET/9s8x9fAtSkBRkKyMHGinhGmm3l34OCUEo0AWNatmZlD8eGVK3F45rCk9tQhI3VmfUiQzrMFrCahBVuVa4jBh5lPM8ysJy694D5xf3h+bVbnhACvN1vq+2zg2a80cMLGn8nn8juu8fjx4xovy1Qt7f+HAE8SglIKYVpWrcf1GzdU18x+NITZH62KNF/a0Suutx9gGoj6+fn7gp1+MMr1ao8bAXgyR7Ifia5/u6OkQLlcUx259v9eSnx5/lJ9RPIqQRrrM39DskpSkHVKtavFs8u4k5jmGeSeMF64I5PMKlfT3O573/t+fOITL8i5vIzkX42EO3LSRsnhe8W1OfHkeZfXm/fC9dm+b/xF3gzFvFbyYscoqaTrpIcwLcROP/lkvPXmTwS89+/bH4em01Og1yUBQ2KqpfUWxjPKtahUm/H9H/wgRoeHNHcZAzk5P5LR5t5J743A3gjsjQDmQi/+Tq/T3pIsjT6e9xbX4g+//JDU9nOfjUqjEd/+zkvx1NmnYmRoSMHUndu3lDFW7STBFostBVIRAiIAOr4AhwSEbhsgI44GvQEfiAVlg7JRCkALwMOX3TsdyFniSpCKbMgNvb05sOm4PyabmzPGbAoOMpH5YePuYM6mIA5qLKX0BkqAY1DqLK4by7PBUeNJawcH1zagMJvizQzgibSMDdQMLBsXgRmvZYwAMUgrka3dvEUPu5H4ydtvx2c+/Wm1WTk0PR3z83MKvjjvwzNTYk4YO8aaY1hS6zpbssCMk/voMT6AJ+TFvIbzAYASLBFU8fonn3xSsl1AoA092NSpheK+f/DB+Zg+NJNgtwmbsS2AfFytXnrRHEDKmQE/BkFA0Ax8q4IEXG8alVTizZ+8FWfPnIl2C6ampyb0Yj+aTQESSaWRChY1WNQmcf8AnMkS9KKC66vqhkhcpEwLBgbGw4ES18+1EbjB5O7WDd3V3LS7MOMAAGSuMs6MDWyo5Y6MMaCUOUEyhGM5+y3JXbMRm+trqjvEaAXGkyiBoCPnZEO1P7z/4IFJBTvp8pn1mdkTNWWXBD/U9jaaJBQGdwJgSALMh8x28vkAw+VV+uhh0oTDKGzGpAyemMMYNtGGQFK1zfXYN0G7E1yPBzNQ2yYwzTq1nOfUYCJrJTAk4EJqi7lQKZ1D5xdidX1dbSt49g/u36djWRbP88/nc51mvAjIYD5g4Km/YmCyx+OIrhtzjfv37qtpPc8AbO+rr70WBw4e1Nyjwg7ATK00PCfrweWrt2J4ZCxZ6Fo1rly5FGfPPKngVaZDLvPslXZ6S/YHjByD+2JmKYFjyqLNQpkp7Jf0SuK5salr4RgkSLiPNgHiODjLpntn3s9+Z1cnxJz08TmJaaP/ZOEQbYaQecLY8jf/jvvEnFPNaBEs6/6qbQV14B9lbMyEcWx/HrW2gI6tzlq0u9UoVQ/E//Zb/2cCz7Fu1Mrt6G6WY2hwJFpbzOtMUCBdZi5kcg+XFhyrt2UohEHNc889t+Mo7aSXXVi5DtbQrJ/e0L3n36orLK7f8tN0/9y9H2b9xIb2JXwYkxH6zFYqO30gUVlM7tunlkxpIIZb7qDqGGFXdT81jzAey/VEdYhic2GfCgOqYg8wwOyfMwbS3ne4T1wTwNulJJbjK8FTJDgkjS/uG/eRc+F6eA3rEddt6TXJQzujOuG0A/A+hvE0SOwPcLIGHkATWpeQnfPsAuwAYqp1VK/inpQofx/jaXnpx7Gd3of9Nz6PJMDIIGtK1l1ybNZw5otlv7Q6Yb7WqFdVP29qkjcE3iTHlgFXspis4Y0GfUyzrQv7FIk7vryX5nhWlfiDaQR0sqbfunUzPvmpT0k1QRILiTmGcrjJsvb0S239XPmacjyy3Mbtqj4OeHKuJPtgLvk7iXiMAbmvM4ePql6cde3a1WuSeLNG1lQqwHyL6LDuavzLgbstdfQ3btxUD1MUVlwz6/Qe8NwL3/dGYG8EHtkRuPit31aNJ4xnt1yN+0sb8Yd/+pU4duxEnDn1eNy8fCE++9mfjkq9ES99+yW52iLbYVPF2ObUqSfk/oeRAcCT1hdm4Fh42ZjZZMlOGgAyWAOqMyPATcBA4MFGyHH5P2u/DhWBCJtmZrwzE9xVcIH8xqxmsmjljzgoGnzyPhtAIK9yMy42GrsDOnPuOi4HQW6t0h8QGjCm4UPK7ZA68m+Cb77bTZXPAJwAHDkGf+d8GCMHGbzGY4RTKtlOnEM5DqCea1xdWZbEOc0TkOMRhJZi7sF9BSqueeMztOFvbOxI9xjLxx57TO9jHBjrqYNTYmEJflxHyt8IoNngAA58528OkACXgFEYDiRZjB1BJsELgd/xwrwI4Akr1ZOcNmVrAjM4JxTsDD8TKPz4xz8W27W+uqKG3urnqL50Kccl4LLETbWCCmJCwTX99tjgabQtV1YFYcUciUosLOKYmdnrmZnDClJIlGDwwH2l/lEmTEUixfVZAHP30mOsCA44V0AnryHwYMwJaGkhwnhbXj09dTDuzc4qoEX2yikNDuFaS33nLfUPzMCCTM+2TFBg/an54TxtdiI2CgOdSvaDlWun6pDXdA6378zGKDb7hVMzLXyq9QEZ8lDDKcYSF931teK4WzEzfUis8AIS+f2ThZpgW/cakETdqKXXtOpBakhAyOdyftQnyVpITpHbkiwjZ1aLnZFhMTKeY1YuwBZzvoyd5O0bq3H69CmBNuYRY0LyxuY+mxtpOAZLAXv+vR+8qjYx++g5igICgFnl3HpRg6koDyhw5Pivv/6q1Be/9qu/ojYYEi0UzAP1XrTtScYgXanNAPo5ZP5bass48DOv47ydXPBC78DUv+8PSA1EaffQwq1XrXgy+WJA2Q+c3AfSwNaf4XIAXuu5ybPo+lIDSSfRLAFWYqeocTUwsvLE73HN5frqukxLNrZXo92jj+q++J//4+/Gb/7mv45SeTEqsRXl7Xo0agNRKqN4mEjZ8Tby4KyB5DklUUDdPom9bNUzpeeCc0qQmS7BZgq9vs7O3lFiJ9lj2kzkPDfoB6y4DINxMXvLPPO64GPOPZiLocFhKTBgtycmxwVU2Ceaeu5oKVRTjT9jyjkQ6FM7bJMoA0/1JAUcdXI9IdHlFh9mI7kPjC9z1woWg2vmTyaUUo3Dl5Mbu8A7jZE8F7k2qyE8djxb3F/Lds2S+n0FTt6JP7zWPhyQyFGWa643pVbY2NqSooK1m0SyQF6llP2Ei3rajwDXYg4aPDP2TrL6dWaF+4EnZTjDTZyO1f1Yz6pcW1E0V2va50gwUouLa/XE+HgcmjkUB/bh8J7JyKwFbkdH/XbrcePmbExO7lf5hhIsjWxX5Oc5x5NWbT0lQ0iMXrl8We2xrLoYHGgI5GY7ltRIOFncn8TpH08ApUt29IwVxlNct8eC+8Y+xH1hjWS95n/2OAwYYdDT+KgdFy9djKNHj4l1TmCdplBK4Fey9pXv1Px/9WtfU/kTzwoqoz3g+ciG3HsnvjcCeyPwwdf/1x6OlAQqyNvmVjbj9//kP8fJx56I0ydPxK0PL8XnPvvT0atU47svfzfOPvmkFmzkmJijsAHhcofFORJWasGcLXXAxubJRuxWJ7Bzk/SvLJpfs4jLqCFCLB/vd00Nd8hZ1o/L5Bado+WQStDtNiF8Nyi1tEkbohibDALZrDg3wA1BAllrmEsH/2Z/XFflLDXBBmCEc+TLlvw74LZU3mF/AH2SVbaRvGVvMH/1s6IGyQCITqkqqejbb78tF+HBoQG5udIrEYaTc2/iKljIixzYEOQZrDBWnC+MIcG9GKPClt+BHEGSgyMy9GzcbiegutkDBwRE+TwHTpJrbW5ls/HCXAiQw3uRbDF2zYF6uswyPgy5WufBWtLsG2BZ06bMe955512B2dWlxWQ8AZqYO/UZRzgIJWCswcjBaJbSpAbASR2jIpCi7YKCsmpd7Xm4nyQ9AIYEoXz3uGcd1oAMjp5++mnNO4H8om6La+k3mWIsHEgTAFCDybmbwWZsxkZHYv7Bg6jREoe+dQGr0pO0TLV7HWSsmZxQD7ntlAkuLS1qPEhQ4PJL8Jz1w8nIKbgnCJesOluAMJ6gKwITnjuCyuxN2RPzypdMXLivhSEWgRcKB5rEAyD4uzL35XSeNbsPaKPfKowBDJETOwq6uaqCWWLeMA9IEln667pI2GLYCCdCssftmtaJ9bUNORJT14u8WED+3n21AiJBcOTIYQWpH5y/EGtb9FQdThk55kjUEHO+lLiVmvHu+x/Et771rfg3/+Y3YnxsVGzv/v2TYm1h0rkv1AvjWMt5G3hyf3dMnQpQmLWUaSbmdcfPuWW2Zt0M9MxMMd58Fp/BaxlT1Z3KDCtl/7mG7TaiZ46kKU8mlFxawDj7mWP8bF7GufvzMsjNAj+eabd9kqy3irFVthrhNVknV5f03owdagf1vGzWo1TvRmNoIhoDh+I//i+/F//u3/1mDI9sy1yos1WOSuD2uqbEBc877WkkJ6c0YH1T7UmuX0+lAOZiSFcNBGzyZeDJNZjp9fPkNcmgjnvtkgTfBydjPDYGQfxdRkcygsNQ6E626WlzfwfUM9aJJK59QXWCTckdYeBT/ZBuyDmeoKKifLIwq/JYG2x4jme5xYTWFr5sluc547nm++t2XVyLa0KdkLAs2SUl7B18Lsfk/ntOcg7q7ajemNvF0pfzwIDUe4xBIPXxAtCqOa+I8WQdB3QzVsBBkE5x9TvJQjP/ln97DXRtM/ugVUEP78+a2+1WDPx/7L33k6X5dd53buh7O4dJPTnuDGY27wJYcAmYKksUJVVZLlmJST9IpssUSUslqSjalGWZKomyJIBQAEnRAiAJBAlCtmgBoAHSEklQBLDA5jg7G2Z2cuhJncPNrs9z3uf23QH+gS10b8129+173/f7fuM553nOc2qp04DD2SOYFeVYWllTziWKslC0QSU7jUSdeaCpqcl46IFTCh512lDkQRHZo6qxvtHOfZUA7OiI1rZzPGHLpPM/EmvkkCsw0o5OqxkP3P8+OZ9W8M761qy7cjI7CsV7XnOAww622q+Abp6ZdjyNzNPfpn9LSKnEmlzLPFV0Kgp9Ayl4F5R/FKHPnjsfe/ftkfI4DjSBEI0ZQVrOucIpvnR9Li5duhIz01MKEG45nlu2+1YPbPXAe7YH7nU8by+tx+f+7y+otuKJo4fjxqXz8ZEPPylxoW984xtxYN8+5XgqelvigJgq8vmKsgWy/5M6hGHgg4+DGEOd16H2TElwgWhvGmkY4ClGkrUl88BLlcQ0PLKLuTZGePFbvqb/l+L1M2/I+OLAxpHwYeBDQ0aD6FVp5NEmUbQKNVbaYYPIzpaNJD5LPiJGBp+BqmoDju+mq/J+C5HwGSOqjrA71wtD0E4or9Ee+keR11I1FhYRe6ipVEmb/mlRiHtnCmEUqC0OGsY6Y5EGczrTFrMwWsjf6MPMh81aYrTZbeHzNqpt5Jm+i3OGcWE6dDoXSZOSY96lRmEiQ0Sks48xLVLyPQ9jHC9Qr0U5Tign4jTRvnPn3lEUenxkWE61HPqihppLTqQD1VFwoaySLeSIcS+UbBPVKvT3cy4WRg50UBwxxiyDD6mcymcxUMkhmplB9baReaESPCHC3Oij83zW/UdgIeXx05nxmBtdxhkFgWW8yO2jHdNT20S7Rf2V8YUKy/ylX+q1pHxnjnGKBaVRVFLbkpoZMVSpxsL8opA/ITOVqnLqQAsw2JgzKD5anKbdaKahXR9ScCcptPVYQtBr96zQYhDKDDoUzouQ6c015p+r1bpqMtrgznlT1CRdX88yQTIes5SOVmIpaa30D2PsurtJg06jHoon/U7fgnjypRy8PfsCFGx2545odbqxsr4RX/3aU3H8xEnRI6vVkgzZkWoKq1RqI7G8ui7qHPOQnIHXXn01PvK93yvUuSKkEec9FTZpK19Cu1xuqaA12pFUSZ9CWduqqYPBFztHrl3L8+J4EODg537e2VCq+LqPvbZs4NKOTecRxems1WpnxX9zEMmlHox+Gm1NVLwIIBQDxxqCgu62ii1Q7A9GO7XvqJZqLZY35mNpjUDGtvjFX0LV9r8X1bbc3Yhypxbjowi/tZSDxhwlsJLIDKqosF3KykvnPidPndDe7f3aTgvtHVRydZDHwSycRJ6VcRCCLwGaLI9hFo1LU9k5895O3yLawj7GOmPvFF11FRZNXYE39irtyWLWjPYdT1M0E/16t+OpnPQib5d7DLIveB7mOdR7AlzsXT4/BpFZ+tljxRq19oHPJ7NU6CdTdnHweC+vcZ5xzlqLwOwbOaIKuG2u20FDZNARdHkh9m0COgR82BtB2yQipgBhV1TbWiGK5PEzDdhOqPvg3uCwA6Bug6nD46Ps1yggUzqnHkvLq/HSy69o/5mYmhTjgzkwP78kWuqq2EE9KX9PjqFZUFEuJuMjLYHd+2NxYamv+eB9h+86h6Bgl0px9p2LSge4eeN6PPzwA7FvN6WssvyRkG3GW5ZDJSpSZd5cQz4bTef2vkZg0ClDCthBHS7EvbxH8FlSYugv9jblONeHs59Zq4VdpJSRdi+eff75OH7ivhintEqd/amXitxyPNO22eiESqswVw8ePLDleA5O9K2ft3pgqwfeWz1wr+Npqu19952I40cOxfVL78ST3/NEUJLrG099Iw4fPBgnjh+XANDkBAnve0W3xCjEEFFifFETi0g3hx8HLQcLh7EOW5wTmcuJMGGssFkPljoYjCTaefVB6MPAhpzoMEKWWIXd3wAAIABJREFUUL1b0GGAoWGHLhGjrNNFlBuxicwdSsSTQ915T85HM/3NDht0WT8Pz2QhEdqEQ2PnzYaVo8B8xuIQGFH0Aw6Kc0tNs+L+IG+TU9Mxv5zKg1BBjx09qkgviBUxY+hHIFjcE+cDdG6wpIedJIRvhEoX9Dba/NxzzxV5fWOi/9ow8YFrRMH9zTNYHdfGblIFk5qkHFwpgCad8PSrryY9utxTcGEYJ4tcviLfRbLyqgMJEkQJgtE4+865OHLksAQWMICNHrqmH2NEH5ELKHpnryfaLAJLRJIRWRKyKjEZq1GWolKrxe27d/vlY+gj2m50fdNIJF92TfMZAxLD5gMf+IDGRyju2FgfbXJfemzpG65D+0yLVG4PDkUPNdMxOVjXb1BCpa1noCYbwYL7779fBdhtXKZzknnJ0F4trAE9i1qL2MPEW6DIUU8T423u1m3lu169lmrPo8PDoppiuKDyKkMQoaDhupwv5euSn9fuqP4obce4z/WTwiqO5ENvgwpLGVGMaqELEgMjb7sn1oMdNQICzIlU3U30znRQnE+jxsqN6hKMCiGeEpjqdtUffG7Xrt0SQSIwUK+SH9yOSn0kvvKffj+279xd1MztxnC1HCND5cD3hK5HPyM4lYGFWty5dVuIaQqqpCIpyMNykUdoB4h7myrJOjJaJfGcojyLjUvmodEP02qFIBXGKtdh7MyO4PX5hbuxc+e2/oHg9XYvMpQOaBayZ96xrhwYMrqHM+uAlimbRtG4L/czgstkWYdGWdCF/TrvYczM8mAeLy+tRHTbURmOaEctNppj/RzPUmkxpiaGYqI+w1sC+jXTkbnUaDVEdYQ6vrHejOWVNdEI6ce9+2Y1l4zU8t0okRgyTcTIbmjOwBgA4XaAgrPAQl/MSwz9zHdOSqtpqpwpDhbxHPTTRqOt/PXjx4+LQQBrgmAYTjBiW+43EE+cVPYO1hz0XtEj+6I6GRzJlZzIc6KqqXDsMab/CeaxjsjBA91n3nOeeD7RdvqbOcO8g3rO5zlfaI8RTQc4TBnl805P8dyzwJmDQNwfxBMHxc7od3I8hYKa3l9CGCodT/YBIZ61ms5jUEWlAQyUS3FA006mg5x2mhNlzgCaAyn3Op6kGni/X11txEsvI64zFA899KCE6Bhbcm+ha3NGvPTii7FBHvq2bfHIQw8qZx4/EbsBFJs0jSuXr0ofwuc9/eu1nEGIeoxNb5NY2frqSrz/8Yej12noLFXAmx/E3th0PG0DeF3zTvZ45mOe01m/dxDx9HvpH+YwY8x4WwuAnOcHH3wwulKsTlV2BeRxwskvj0rUhkfiq3/w1fiBP/UnlItPV+Jwlhm3jLxHpzoaC8vL8bu/+7uxf+++LcfzvWVmb7V2qwe2emCwB74T4vn53/xSHD58NI4dPhC3rl6S49lod+LpZ74V9x09Fnv37NEmfOUytSZ3Kv8QCglKn+R42kDjIGBD5ovXMBQwEqRKWYh4mI7LZuy/GxEYdDDdZqOpNrryu2KEQoJsAHJAOFJrwyHpPol2+qDkHka1eD8HmYV2BhFJ3m8n1RFfrpflRjLSPlhygfdjENIOjIo0FhIF5jlBSLiORZKE6KkQ+XBUhsdjfnEpzr79dszO7oyxkXrUcbQqoCLkfW6TgQ6Xj1qKHITci36DzozBwvV4zf3L724L7XEOmz/n/jTiZ2OC53P7TSUCjQC5E+LbAa1No416rogDgXiODlO+A9VAnLBEwDWu5SHlfRr1A6VGzKhgIqrdymNrJ1pu9Bvnh/qcPPPMdKq2pgIrhhdO52ZhbWhlHahOKhwPtQobIw1I+t9GgRAl5dEMiYJoRUQhl0V7aYtok4VhZeOUz7oEjq/N9cl3BpFGnIS2Ii5ECRNUbdNI3RHTheiW0FEht4mkcE3lVlZAMCnbMyznulLQ/aDJkUs8Dk291Yk78yCeXeVZqhQF9OtySYYSEXYhgKg3oupY3IfFAo0bgZHsm4KiF0lVTDVHAjPkI3ai2eqqbxwYIqCDiA/r3U4mRhyOtdE6U8nowxdeeEGGV1JIs3YjwR/EhTB8uQZKlRjrzH3GlqBCOdoZxCpXY63ZjW9+67k4dPhwjI0Ox1i9GvVKxDCIcYVanuRDZW3JXjtz5pgP1GpUfh9UW+j8rRTi8R7iwJT3h+x/GBib6CDtM62QtTJY6oS5pGsPlFniWs7pRLCpXN6k7Dpw9p0cUPYG+oP7W9DLAQ4jyFasHjSQB1klg9RT8qsJDpjiyz7DP8YG58eI9LEjx6LXbcdqcynWGr2o1HbFv/qVz8SP//hfiWbzZvTaq7Fv16Eo9chzbcRGY000yBJBioLaikLxq6+dkeOJqFCpnHRJ5715LQ0qsp4/fyG2b98RkxOTEiZzKQyvN9ai1UubrUZf+db9rbVW5EEzjqpfWxtREIM8awIOzHVUmXFiFKSqZo7w3YUl0dLteDLf0yl9N+IJ3TER1zy/jGzZeWYcORMIvirPeXJSTjL/UgSn3neWvXd6L/VebBTVTjHrnr+xzug/O6bOHXUAsB+8+A7iQp5nPjPllBZ0ZGi2nJXzi4vag2E+0CcqSqRSMqXYKIIsFn6yc00fG100SmyHNwOS6aAPOp4ShSMVA6GmVjcuXLgkYZ0nPvREbJuZjk6nGb1SOvqd4IzI/H2CmAQUEayjPBUOm1D8SjmuXZ/r5//bGSeoNRgsIi3jtTfOil1z7MihmBwbjubGSgxVU7OYdBvUe8Wd6hLEyuCNgxgOKHGech7knpEK6d8J8eT5+ce6Yp4zd9UnxedQFuf8kuNZiH9BG6Z2Ontnq9OOl159OR577DEFcyvYKHxW9OdStKsjMXf7juyT06++tuV4bpnxWz2w1QPv3R5IxxNEgI2/HFBtcTxRYDt2aH/cnbsaH/7e74leuRJf//rX4/ixYxJzYWO+dPFCzM7ukpExf+du1KE07dzVF5KwM6WIayFIpAOYDVU5EBndl1iM8nHIOUtjNPNeOAgymitUpsiDSscxZe/zkM2aX6Bpdux8kPsQdpRY1xE9syeRCSvucinaQs1HDhquQ3vIj3R+kOT5d1JsPNvCNYmwQ4fldztxGA8uHI4h7zxKjGO9jxIDSxg/lChImidoHjUsiUSXhoaVE/jMM8/Eww8+EO12U7UX9+7ZLSU+jCiMSjw8O67cj+gsRhGHHoYQfyMKT9+gjAcKBIKAUZdGDf2cwic4JkKa6qlq6gi/DZ4UcEinGYQQ2pRq7klVM+lBfE6KkcPDujZoZ702koI/QpGyIHhqDJVk57zyyqtx8tRJUfiU56s8t6SjKhKv+ZKGX2OjEbWRYdVMZXxRTExDoaQ+IbJObpsEGqIrh496fhz4oPGiCFOTcmlJeYUZLABZzpqTvG7lUcY2FUpTQZH+BjmkP1gs3A+Hz5L+VhBV+ZMiv4/5iMElBxqHT06d1TR7QiMxzPi76gniCAtNbMXy6rKMcp6N3CchiORpXrse9RHEpOqxsrYeaxvNmCgM3pGhasxMjScSTV5uqae24ETSX8xPBHaUuymV4USllONGSKaXolSMcY43CpOJQtAO+jEdN+qTbubEMW9YS/ybnd1doOzQcVNMJ/sRaj1jkGud60B9ZaxBzQhmIPJBfwmFKqfISZRrcj5ffPm1mLsJFXdPzEyORbXci2FyJ4co71FV0AvUc6Q+IuMQWhtoMc/Hz2sgogOiNfSR6dopCpbzIA3qRAb5MuJjR8fsCaFNRd/ZQeCzSUVPUTX6lFxsiV4VX1kaJHPpaC/XYU7wOp9LpBhkZVVr0w4LVOrB/FEux7hZAMkUYn5XfyDqs5RBI9M+jbApUELX4jxSnxPkvb0a8yuNqI7ujU/+28/Fn/uzfzr27hyKeqUTi/MbMTFBTmFei36Ts8++LZGpnmq6IsZD0KOHWkCRT077nftOHzM2adTjBJJnSf3aFMBSu5WbnPu9UdyJCdSCKbsy2mcI0F/k7OJA4MRqzo+MirVAXq8CVuWSghh8Vk5oUS5leWVdQlmZ48mcLuiNfTXXwRxPuVP9M8jBsBxOKNYoW++UCqsDkvzF5w3t8Fnk8RIFmBzvgcAgn6GvOE/YvwdVkE1Jdg6v6aQK/JDqwJwBDSzYIRk0zPPRjJqq2AXQn8tiLyFix5eotlBUVXYoy52wTuh7l/iijjTooktzMWd5Bs4A6uxaCyEVaHOu5/h1smzKyIgCcBfOX4irl6+K7n/ixAkFyUqqH5wqwk0Ud6tDUavWpAp88cIFIfc4Y6jBin6q9JUFrW3yLZU2MlTTeL711psaA9B0ztHZ3XvVbkqV4HDu2jYT6xsoiieQzRoUIbyTOZ5me9BnXjOc+bCDjDonEyXRczvd7I/MYc59xANT/yFrwuLwI8KlYBHKylrjKElnnjxneAsVXCjV83d1Bh06eFDPmohnOsrt0lBUa3Wp3NM3Wzme712be6vlWz3wXd8Db/3Ov+zBo2KTRFzo9uJ6fO43vxBHjtwXp04ci8vn347v+dAHdch861sgnlA/y6Jx3bx5Q7mUKmVBCYiN9RgdGy8UZzdVDNnIBw0goUadrmp9ooRJJNrCPSomfveuqDcYDRICwtFCYGN1Vcatc/XYvDG6dQgWtCWMHA5oGzKODDsSmweyc0WzjMtgpJrPYzytrq1KXdNImHOkBsWBaDOHlYytAtXjO4cUhzaRcBxbG6njI5nDJOXATjdzgtY2ZJht27Fd6Mw7589LQXh5cVnoJarBGE4Um8bxwdAwXYeIPdQcjATah9PE80B35TvPnPTHriifyrErJb05v1IiXppL5ZIcOxkq1awzSnuocUe9MdW1K/IiR4Zx0oj8jqd0fFEKwEh3or0YPxidaRxmSk0WEE8jqyrH88UXXpLi3/BoTc8FJYsvjEpyG7kmNWKFYLVacjyhm1ph0Hk13FNGSCVr0eGo352/I8czDcdEaPhZZVr27U8jutVQHUo+KyeDaHMhMkKgoD9vcAg7SbOzsY+RQB+kUTwiw4O/02+UQHEAwrTvq9euak7Qx9nOzP2y4YYjgFAGfWcREt6D+jC0QRD9m9Brh9Jpw2gaH5+M9Y2mRnIVgaZeJ7Zvn47dsztEeSZqzj0mJqbi8qUrMVwbkZPGGPO6EX4rMuNI0Lax8TH1OWNOGyxuYgoyz8uzir7cTuTvzvwd0aAbG83odDtCeem/69fnYtfsrOYaypk4whKPqaZBj5Lt+nojbty4FY2NlvaWsTrF5bsxObM9Jmd2RLPdjd/68lfk6BPsqoFe1YYkFiL/lFI6heJ1rhHqxWZtQv6x7qCDOn/S42phF1PmjDwbSRx07vjZwj42/n09o5RGxjSHGBXQnO/wxftA+ti39u8jcJW5oF6T/Iwzg/OZgbmO5pVVXx348qXNDlG7CpYJ68eoNO+zsTyImEKThklR6WzEcqMbK5Wp+MQnfzV+6n/8sdhZa8RotRvN3lCUcIJ7LaH4mfeY3wkMsY+jcrtrdmdMTU4qKGFqplFw+o37G3G2c27H2oIw7FEY8om4Z6Cr1UoHnbI7GagDPe+p1q0dAsRkpqazXiTr32go42zklZ9Zk9RUnJmeKZynzH/nDPK5oNqvBfqZol7sX0lRT1SN50C9fT0VwmdnldMHQ8H39fzh/ZtshgySKDAykg6bWBdFXitnRQZEXM8yz1CtkYLKLdZOIRTks817hdNDWKPypzrMmZqcIRSg0+GifnKIns+9RIMnF1lnOOwUdG2SQm4arefaIFKvYlmaC0yJPEcILMm5J/e+nAquUElLteG4cWMuzr71VuzdMxtHjxwWgVls16LWroKFhWOpDIFexMWLl1U2ijrGB/Yf0v6nwEQLBJu5l3YBc3FIYlKteO30GdFscd5rSlFJtX3uk3nBlFPLsTbltteFm/PuPOnBfvf+rPzMgmrNOPo9nAM4qMxVnFQHHd7db8W5V65Iq4C9SnRuzzWBzeXAyd+xY6f2OQkeFY68xKFYaxcvxehE6mpsfW31wFYPbPXAe7IH3vztf5GOJ4Y1qrZLG/HZ/+s348T7TsX77jsSVy6ciyc+8LjoHuQIQn1BJZBNFaMdGt2Vy5dE50MGHREVDsqUp9/MYSNKSHFxhATYwInGq1zIjh19p9FRe8QhnBeqfIdCMIDDd/BA52DEyRRiU6ChjiRziBu1SEcnDxuoUxlZz5p41FScGB/v17DECcKY4V6Ly0lPoy0cMi6ZYVQDNJT32/EzxY5cPpBR2gXlSsZpofKqdkJs6nblsC4uragd23fuEOqDUdMpleLM6TOKrGbea6TKaw+HtS00g3IU9WGcoA1dy7mGruUJ4skXrxNhxRmQyM16luOwwyi0sJb9YaoeBgtjYORU5UNGRmNtfS3r7o2jDJtRb1NPbdj60MU5Q0aeI12CSFWo2PV+Hqc+1y3FmdfPxKlT90cXJ2GoGpRE4Gv7TAoaEakXulEoAVaJHneyPIeVd0378gJURL5aUamZqRnyc6AEd2XEcPyDKsxs25F02k5LEX+onjYAjWowfzBUpUrcTlGVNBiSAryyvKy5hNFhihYONc4CRrILmWOYcm0rwDK3eD/Xp+3M4UGnwPle3JdxGBlNVVbYBDieGGU3b99RkAelSO6JMTPDddqguPXYiaprry26Gn0NSn3n9l2pxmqegqQW9XMt/mLEhrYxN20EY8iahuqSI3bcWBsERJhP640NOQ2UtOD6KO2CbJ15400Z5wQxUJ2lJAfGMAqOaZxVlPN59w454ZQcGosdUyPZ5xRRr4+ClUql+JvfekrU7Dp9PDrcr+9nCr8MYBmaBBo6MqprhfNGTT2jTJ63NiS9XznoYGTTtHujm97T7Ax4L4DBANrtQIjQ9LERCfLc++W+dBqCEEglH6SQjo14LNOstYjiNs7KqNZIfy0MCIT5NTnSBTUc9H+QtmuHxoEwsQ6osVvpRWd9OVabvbjbHY1f+KVPxd/66z8Z4+3FGCm3YmhsRqW2apVEzOR8SlU0VcLJYyPn89T9J+WIVIVaZwDOgRUHBp2PalYLfUM7rDjteUW/WryJPsnUAJByaoAux9LSciwtpio1e61QSwW1NqnNPhNox2DuLSWURkfGtHbZ+zLP2YrDNCidTTtaaiMZ9t1EufMMAUltxvLScuya3aUAoCm73j90/SL/ls/5WY2U8d3PKyZF0RdGzv07n7WTY9qy56+ROTu4OpcLZ9XzTveR0io0/oqUXi9eutKvX3yv44lzOhjIkItWsGC4b7Ybhy5z2ckNzTqdKfQG8s2e20ClNsqx0e7FN556Sg7nsaOHlYsODZ4amqq1a0E4XYOAE8hnTQG1106f1llDn+8/eEh7R63a0+clTAiVF3G/23fi8pUrSmM4ceJ9mgc1VLrF5IAJlTnapGYk0p3sKJZepQyzIANsHhv+RgCcNBwFCovglWndrrUqJk6j0VeVtq3iNUbfOVjgM8JBcYIsST5QopD6lPueOfNGnDp1Svt6lrTKPU2Ml6vXY3Yrx/M9aWtvNXqrB7Z6oOiBN77yz3vUE2Rz65Qqcjz/za9/Ph5++LG47+ihuH75fHzg/Y9qY/76178Whw8eEt2Njfe1V1+JkyffJ8VVHE/VPqtkfS8cA6vwJX2sIhEJ6knK0Lh1W8atDMbCyMAAd1kPHIGMBmf+oA88XnNtOh++NtpN7cVIwVgezOHicZP2lA4TRj1GAe/jXgvz86LxWCAE9BYFVtrHezBMQWd9b67nvB4bD9yX1zAGcFL54v3cd+7Gjdi3Z08ia0KaUtKf/Eci6fWRrAXKQTo6MRkvPv9inDx5UoYmBg35LRLfAXUbQnadaHYqs9pQoR8dGacNtBujjIEB7YJC7BIPpimDDnCdyalJ5d3RpxhBoK3U8SSKzrNwkBr9nZyk7uSG5gDPzjMTQDCqMZjTVVX0nEAFwk6JhGJAw7fFyX79dXI8T0YTmm+hpohzR64otF0ZOYWysYwh6FnVSpHfmTVUbSzY0OQ7iOf8/B0h5+tr6RBBt2R8UU/FaVNUXNH+NA4GlYYxhJlXOJ70Gw4+iCSOlu9jGpZz/fqGS4GO2Hj1mDA+3AODhj7CGTMyZJocTjEsAt5j9VzPZ8qQ4DxRJoAcYNDJxaVlOaTtVjsW795RftDOndtj755d6utWc6NwgNsythljGU31pIXyxVq1erHKYRSGFu033ZF+4x/zgTYiCsN7NefWMZqz/hwljVCm5WcocIn+p1HI+kbJF3ofBiRGfyJIHYncbGxgRNY1nkPRVh5hqjynIVuqDMXv/d7v6d4SRRmupVJkkSMLmirkEvoyNFlo6awf1guof6HGa1SK8QV9Yh+yAW8j26iSlY753e8RjbNS6ecB8ztrwMwH+kRpBCP1vpjJ4IHj+ZMOZ7o1oIf02SbimXRH9l3WI0JPWTkl86UHnUc7KG57zn/GPtkDdqC8hxq5SSMfA70UvcZKrDR7sRDj8S//9Wfib/61n4iZ0mqM1yJaUYtyrR69zkZKl4unyJ6M+vZiBtaq5ZiemdJesrKUdTvdTp6DIAt9TT/yN37nddaG982s5UqeO4EM59tmWaGkwGeO3cLCvM4JckT37t2jMfY+wN8ddGRfpw2m0DPH0ynsaX9piJLbFlKZTJZ0XEUlt9pzdnkKqhWK7bQjEa9uzN+dj23bUcbOXH47mA5csN/b6bZTQvv42U6NUXQHvtxvnmdOP3HfDSKPtMxBVSPZgw6z553F/FRHcwDxZE0OOp6kB3T6SvKJq3nevNtoyv5QEr9yJpM1k22oKDABy4b1+86lK3Hh4sX4/j/2R1NZuMg5hZ0h51P6DLSrqJmKopkumKJRL7/yqvqfs5vg1dFjRxTAZlzQmYC6C1J4//0PxI4d22NVuahZI1U593IOs3YriCdT2E4gjijlVNh3BpkAzE2E5lxj1ui0Ba1Me2Y+Oehj3QSzYgaDLXbkua8DIam23S4YQQRXMyd7fn5B+z/nIvu15gNaClGKW3dJaUI/Yetrqwe2emCrB96jPXDmy/+spwMAxFOO53r8yr/9bHzwie+RuNCNKxekLMeBhFDI0cOHY8/u3aK2kYNBMXipmhaOJ5sjxgNGORswGzbGKpsnDgwHMYYUjieGN0aL0QO+u+7ipvG7KQwjFLJA8lx7c9CoMiWQ+xjJcNTdEW8digX9ioOGtnCYuOYg7aGtGAdLhXQ693Dum9tr+Xyuxeft/Jj2ZAqfDzMOw/HR0URhVW4CQ4VSFRhzEQuLC5kzMzYelXpdSOCunbsKhJjILTVOx2UoceJLuKfUU/Qfg5f7JHqUoi88v9FPnvn6tRuKzDNWGP7Q+EzFIo+WHBsOOe5PX4jiOjXVl/LnIMSYhsabB3iWRrCDZjopz2IKJijQ+sqKCl6TpyVHQ5RVkKjMa3v66WdjemabyqRwUOOUqi4oOYXtpKEqwAA6h5E6Pqbi8Hb26edBoY7C0tbnyQUiAk5+kUqvVCr6LA4+4kg8H6g91+YLJ8N1YE1Vpl+5hynYtMf3c37woKHH3PFn/LrHxoZ1PidoWDozziv1PGP+4vjzO4i1v2g7eaUYHtBYVQh+Y0PULBnw9VpR0zRiempCjhnzBRQ56+62o65anw05+V4jjCv3shCT0Q0bnSnilE5+Bm82g0G8F7Eh1agdGY7rN+YkEIQ4lHKvWP+Ly3H16rXYvn2bgicgI1DmUoeEUjutqA2B/pJrVpPDVC0nPU7F5kFWgsBAQ7X/QAKg28oZrpZ1fzmCqvNXKYxbECryTJPWnKq2q322A3fmWYxO+ZnpEwcQ2GPoV6Oag4a9nVe+izlRCK/wsxF4ggCt5vq3nQwOmNl5BCGHUYfo1rsRT6UBq43Xrt2Qqq/GrigbYefM42EUR24SfVbQuAdzUP1sfUQPUbhaOdqri7HSjFjojcXHfvlT8Td+6sdjV70V20arsdGtyvGslBCKw+EAHiRXtRRXCtZHR4ElEJtmDKN0u7GhdjMezB8FE4q91cFDzgI7XS5DYvEmnsX9Xi5lvv+tWze1/x86dFB7CUG3DIpl7vDc3O2+o8R8tyPI2PgcYkxNtSVVAUck6bqb9V1BPAeDWApsJi5XMBMyT0+O0OKS9lWe2/VfB/dhPus8Z9qAEyxnr3C+ubdZOp47RsiSqZDpHPQL1xlco55YngeDc9LtN6oq/VYcap6hFxLooT33Op78jfU2GOj1mTIYAM5cZY6iRDs1b8kpV+53VbnazWY6kM8891wcOHhANFTlwhNQUQqqy8EkSi0ZnQJNRVmX/wgSIIh089atWFlekTL14tKi0noIOqHeffTIEe331I5FuJASUtyHwBWodDJIMgdXCGtRr5iAqGpuRtYrZm34uelLaQFs3xa3b93ujxmvs+9z3hHIGMy7Fc2+3VFQz4EH3u8gi51dM15c1gXU2Iin+qHbi6eeeire//4Pau9KJhWBvZ7yV3fO7tlyPN+j9vZWs7d6YKsHIuL1//fjvXKm2EtV7vbyevzSJ/9dfO/3fiSOHNwXc9cuxsMP3i/D6Lnnno0jhw7HkcOHFbV8440z8cAD9/epbRwGiJFw6GEgcKCCELEJQ8cCyeF1DBCciiwUv78v0MImbQOQA5fPcpj7dUeCZa4W1J9B9ICDwzmbdr4oK8KBjZML0mPlSOdicXgMHvg2BgnmQi3lC+OAe3NNI6VvvPFGv24f1zZtMVHaLLdihIvvlEBJaf+uclBwPEUlG02aLxF2aMpjIKK9iMsXL+ve1DIjegv6h5KrEA8d+qh44iDf1b14Bp6F61ukiYOT/oWuB80SVJPPY/RfuHBehgeR46QEdpVXyQFMpBd0l2fCkcZggFbMs3MvaG42fhlDlwig/52XJYoZ/VaUzcli3QjGdGRIYMQRZX7xxVfkeE5MZ61NyrBgXN+5c1v9Rd/SXoxo+kkCMb2eDE5+56B2fjD9lZRL6JXQdm/FuArZDyk6LiGfAj0HNcSfsTTfAAAgAElEQVSIAyXDuudZMVCN7nJdKNPcgz7ESVVuTt9oaau/Lb7E+5l7UGzJc7Px6Fwgru/8YF7TmBeOp9WQMWi4j1Fn00JlvLbT6AThxHChzitUNnKbrARKcXF8OZzN7dtmZEyT7wcbIQV9arG2moXoKclilJVxcx7TYGTer+M4WIDHfWwUSw7vMGhB5vJevHQ5JiemAnRWDjIqkOMT8eKLL4kiC1pPoANXUvVUhyrKLYZOipOFUA2iM9EjTw80QklkAp2GR8fixZdfUb7YwUOHZFwOOp7kEMu4w+FRqYRuKmiLOtiVmq9zNm0EYtSZ5uk9wd8H9xgbpHbczJawM+B54Ourf2pDqWp7z0nj63IfObPkO1Mo/h7HM9GzpHhCwyd4gthV32ksnGcHNuzocf0MdCUi7XXCM9gJ9F7KvYfKvdhYvhvtUi3udEbiH/+LX4n//e/8TEzHSkzUInpDY7GBQV3JUki0qddNIZk7d+9mnuBwLYZqmc4A1dZtMsJj9Ie2mY5sB5w5l8JbiIp19FnWIeuB9dTtlJSmQbCBeUZgihq1t27NxdTUhPZOPvvOuQtx4MDBvlCUEX2vNdZrlsVajrHRMQXbNhWcU1yNNaM1rgLBmRcLTd+OVjr5iTjTDwR1pmempTaejk06pzwb92WvJMDCazgrg4411x8sV0W/OOWB6zMvWXfkhfNllonb5aCJ6Z7sI64/63PRU49yVa5xDNX2wsXL6ieCliCeKkhW5Hjyd8bNjAf/7EBUzj/WKirlmaco4aKC8US/4DDCYGAsX3jx+fjwhz+cQWYd3iCdhbZAIfSnPiuUxHVRfSWDgfxmBy1geTTbHdUWntZ+14sF6pxOjEtUCud6UgGjdTnZ0P2TgbBSBJybmjsOEI6Pj8b4+FS/jqcDyKxnbBU5y0VgmfPUwXHORwsPetydKsQcNsXae6htGK/H7NM8E5dXlvpB3wxUZCWAt946G488/EgsryzHzLZpUYovX7kqts4W4rllvm/1wFYPvGd74PRv/UKvUhwc7V455leb8elf+3w88shjcZRyKtcvxSMPPYD0gHI8QTwPHjigg/TypYtSSiXaiHGXYhp54LJp2wmy4crBawdpx7btOiSNDrDR87mkhqZjmQf4pqKtD4tB6o9RJX/H0HWNTTZ9G9LOR3RJE9PNuK9zBcmnw9HhcMHp5CD0AW6H0ganDXUcBaOqSY2riJKKM+b6pLwnlXwzbwgHCOqnpP/37E2F2eiJAopTirjQwvxiXLt6VdF9DlgUMBFdWVtdFnJFO3bshPaZSBQILM8KYuc+5TXopFDC5m7Mxe49qPXiXKYoRDrTCOYMybFB2AX6L84616IvXJaG8cSw8fNyfw5iG3euYWbqKK/jLA7phMz8H+aH6IRyPDGCW/H6G2/FIw8/KkELjAOcX66LQ9HptJTrycGPscnzIPXvPF/GhPnC+x3tt1E/OU4NzUZMb8OhlWKGnE7XEMUJUf1TFd1MZVeMQDvxDlwYeU8VjTSEhICUMIZvqb+d48n1EMRirG2E2MCnzRb9MJJDW+kvCxvR7yDKRoQcGUetl/5nPhKwYI6jpkmpgMNHjsoIgfI4OjqcyqxDtXS+Ef9pItJUibGJsZicHFc+K1Su8YmksvOcGOQOJNh50fgVdEcjfYOBFPqhb0R3QdhxoKil2FS+Jo4nqDLPkHtCznnGUwZspZgTBCNQQG539WygJQRKQG/pn20z26SgSl4vaMrK6np89Q//MI4fP5koRBWlyHQ0sywN1H0KzqeQlfcmjFhoykZtTYczrdPzxs74veiRHUozHEyf9hjyOfdhHzkhz6xOGQno7KDPILDZr+wBjJFUopXfV5G9Xa8ngm81b3xP+oP2k1eIQW1Kn/cg9hmzPNx+5iH50bpWuaK8NsbRX3Ym6Cb8xQaOZ7ket9vD8Q8+9on4uf/1f47ZeiuGy+3oUOSzMiSqrcoPVYfi9q27ChSMFvVx69CKq+l0wb508MQlXPiduc1cY51huNOXRvsJdtHHrklMW/kn5DSG+jWecRSFFFVYfzdjejqVnxMpS+q41xx9Tn/gwMIg4J5cf27ulgTT6BPVJu3n/xPcoqY0Aap8Xc5xUVLFZVWUU60cw8xJJ6CXqd+5PzAeBK1cEoU9itcdvDTSbhVl+qzPeuj2Yu7mnOaF8wiNWrLuVQu3QNm915r94TOq72wO5JCWC9GlEuh/uRpvvX1WgVOCZENDlWg1NrRWJNiT0YU+q2TwZ99LTiHBkkIdQt/5HJTZDkglgb5OPPXUN5Syc/ToEe29+PMI5TjVw9VXMhSVdF3dj/26cHDl0RY0Z4KOaCAwTvQZY7+8sJgBxOjFaMEGkDL0eiPKRTCAc6+fQ12oqudcyXkDA4cvr2v2Yvqaf4iAqT71gLo+PztwzjhILK0ITjPnnSrEuA/OSQcb05llH0TwaimaDdTNM6CMgBbXu3Llahw+dETrgvVFEP71M6/H4cNHthzP96zFvdXwrR7Y6oF47Usf23Q8oxx3lxvx6V/7jXjk0cfjviMH49b1y6LaprjQs3H08BE5nmyQ5985p5wKalSBUrh2oYs5s+laoGUwd0ybcVFaxNQ93ueDntdM0cIpchS5jxAUAge8x5H0wcMZg9SowGDkNxEEl1/JfBT+jgHnyLzQ2CK3j1PS0Xnea+PRRnfKpyP13+grnRptNAplg9Q15XQ4danHeFcHjMQ9VM6ip0gmp9H41EzcmrsZoKof+ciH01mUAQT9ZzHGRkbVZtAi8p0s+GLjhUPPggcYPURQUYCUzHsno/ppANPPWRgbh7DZwKFN1dYLFy4KbSUXFdl6rokxRY6uxW94fowrjDpQQbmYhbPC9VEuRtQCERmV46D/K0n1Qu1waKgeX/2DPxRC5vmxT6qv+V6VjiF/S/mIaURjGLkMj2nPRrlxzpTrFSG06e6d23I8OdRB1Npdavo1hJ5Au9TY9jqxVtRmo/+IcNsQtdGg8UXcqChhgaHBZ02Roz2upcpYLC8tSgzIyAdjwDVd28/z0HPXIk7MWRxZXudZuC/zc+fsrJ4ZQxHjM+dOlpcAseD9IN+gTkKOaiCGJa1JUEE5YiWcnkrUqtVYXFyKiclptd/1HbkvbXSggbniuW8UirnM371u/Bz79u5R8EJ1ERHEWV6VE0p9unPnzsVDDz0SZ954I3fbbmguTU6NBWgDhpdRJZVXGRlV3hxUUe5PzcjCDJYD2mh14ptPPxtDwyMyBinBTpCCseK7UGJyQ+9xPDGKoSc7V4vvVqp2LniiK+SoJV3dwQPPaVMoN4Ni+b5BxM4OBt9Za3zHoUZMCbZFKjyz97TVR/ws9L+gK4OcJX0v0fx7HU8CMMwB2mknzeNDu0zJZO1lDcEMntnZ8dj1nWSogNVStNeWohm1uN2qx89//Bfj5/63n43dOJ6lVjRLtegictJtSOyEMVqYX4qrV6/Hvv37M8A4Nqp6jASbcHSdC0d7aC/3h5YqteSB4I0DPLST9wqtXaXkRSnOnj0bx48fj3KpmsJN1VQ5Z98i4MacZ02YKmuEzEigEVXWHfdhvnCPy5evxvTUtPrfgQpRLkUNznHLvNrMueO+BK9ce5g9MoM2vbh7527MbGPtZPkSn1Xsjcyxe+nrRsMIVrksh8TLirQPB1dZ176W5x17ggN8DrR6r7r3vNt0EAsHkj4jv5Jn6UW8fuZNBe1Y9+yvrcZ6qtNTgqhwawavMejMpmOozOTM7VbYtFilKmeF892Jd85fkHbCIw+9T5TYXDcZfHFAePAeRSqtrmtETwGholyazvJCigdNAM5EmECZ+jCkFBLKSBltrgxRJie/xLaRw55Bi7QL7ADDksh8cyPvBCtYX4whQRHOOc8r5jb7DI4nc8oBdKeYEHimbzV3CuFDt+NexxOqMmcv1GQpvReqydyL4CICWodRAa5QNWAtbt+iTu3sluO5Zbtv9cBWD7x3e+DVL340HU/RIEtxd6UZn/rsb8Sjjz4ex44cjNs3Nh3PZ5/F8TysOlN8nTv7VhrKbOhSSKRUyKaR40MRw4CIvEsyCBkspVPKYSDDQQZjOkRGH/Lgtxptik04uujo7iD6SZsGEU8fzoOHZkrAp6In15NKa1HX0iiInFCk/IfrfcEcPuOcJDl9MuDTOeDZjBTZALDx6tIbhSRHSvtLmTEVP6GdgpxhkIF+YhzXRkbi7p35eOPMmXjyySclQCBV3E72B8IhOPmgH/zjOd0GH+S8xqGHscR9VkGRoJYOZVRVarb6O+U6FuUMrCxzgKfxx9jQVg5g7jk9PaNxkqFR5PsZfXH+qyl9RvQwGEB5aSviI6CqoHbXbszFOjSsTi/On78U42MTMa0+RL13VAbS4cMHs2g48vdyJDJvFdSKsRNFrJblBizyJLXaGRRTx2J0GNT4bsxI+KOpiDk0LVBPkDeQOZ6NXMiJsTH1hXM3nX9JXxqpJJdyaWWtoH615MRDAabOHHNXTny5IuXg0UK4x4iG6bYYmvQV0XQcXOZTzoPM5WIMbJTxvox+b8RU4RTSFozxPXt26zlxLHJMQlTMSi3RtPW1Rsxdn9OYqQzPCGqr0AeBDdoq4r5z5x7NGQxk6NRWsTWCzTWFVkJxRYVyANGjbcxrjH7GAnEhxgjHEwEfhIJYO1Bs1Qd1ovdX5GyNDmetRZBAyP3Ub5UhC4rRILhTl3DM8PBojNSHFdQCgdLap0xHtxfvXLgSF6hLe+BQzEyOqByIHL5y1ntlH8nivpuIJ79Cu7MjNlhyyQi66XEOMDmQYkfJRqkdAv5u9CnLDyVK64AY831+kRzsKRmRR44cVgkODOTMF8x8We1HUJXJPyu7Pid9z15KHvdqkQ5AXnRong6uc+dBG8GmXdDypD1biKPRLjvSdsjkCODgU0dxfSka3WrMNYbin/yLfxV//+/9HTme9WhGI4YUKBquZc4pAQWCVOfPX4zZ3buV4wh6uLB4N53HTu4fzCvWIn2jcalmmSDaa0E02ky/v/XWWwpeKXBT5M4R6Dp27FhBw4a+mOrJXpcExSwMJQE2iZi9+/xxcMf3zKDiSkxPpVopeam5p2WurpxaMTTSOaHttMk5yIlwk7fHGUBw667WfO6n+YyDOZ3Mj0zxyPIkXJf9in5iTTlHkHUNpTYDhVnbd9NpyhrJRjw9zg6M3esg3nvucR0QT/Ud5VSiFG+9TdB4h9bwwvwdIZ57ds8WQcFNtd3BeeZ12nc85QgqVhrdormsz3KlFhcuXo0rV67FfceOxr7ZaanfMieFyBfBENdH7TtlzvHsI67QeTfFiAbfR9oDDKBU1+0qmMjvOGgE3Gj35n2y3FLmOqeYTzqjud5APAcdTwelWDsObprpRJ97/ZA+xJw1Yu11z/7OvHQQyv3mfcR7qVhH1azrK0ZOQTHmewrLjcRXf/8P4sMf+bD0vN4++3bs37tPqQ1bVNv3rs291fKtHviu7wEhnuWenEdyPO+ubBRU23Q8RbV9+EFFMZ955pk4cuhQHBZNKgqq7X5RZ0Ttq9eURzV4YPqw5TU2XCESRDxbSUt17kNGrTNCyJcPahe5N33NaBPvt3Plg4DDxkaLnUsbIkafXNTeDipGnOmjg6gnOSQY0kY+uK8dZ9o4qG5rQ4A2GT21I+ocDxxHKI+SUqfkAYiHUJE0lDBe6DvEEHoq89GLc2fPxoED+5XXxfiQt4g40OjwSCJuG+TrdfvOrw1m7iljoxA9mZnZLnquHMAifSbfC3JXjfmFlI3HmBwfmypyq8b7tDHnefJMfO7ylcuxa1dGgAed1EH1VqHXlLQoBBsqQ5W4deeOKMztbgTKuL1SNV56+bXYvn1nNNdWJYxDuQ0MpIMH9mWJBAtfdVp6hqwjWOobc3JGV1fVfqvAKppOHcnlpShXQV9Gsj5mPdVNeV+r3RVSu2f3rtg2Pa3+wiDkeaw2acdCiFK7HbfvpsKvUUaQFF0LJeLRUc1ncmYx8jBYuR6qiI6Ea+wLqqWdFDuORtWyfE5Z9F3XCKRuKZ/FUJRh28zrCNUrcjpXVleiNgzdkdI9VSHclMAR7VbGDU5eA7kOCdVs27ZL7XLhcxxh57e6LTY6jZKZukhbcNptdDEvmYeic7Y7sbqSyOLK2pr6kjmOE4Fw1fydhTh27KhyHyn3UqvhrOZaJuqPo5UO+7ByBeu1iqiqcogpN9Dtxe35pfjWM8/FwcNHY3bHVAxRD7BwPGUsEqySRbzpeGLMoWpMn3hND4pSeZ8wim1kyvuXjUYHEfw7f+c1sx9sZGoOlkrxm1/4rfgzf+a/E0rN2P7O7/xO3H///foMlEryB1nTO7dNxYEDezX3EWFizNLBjQIBxAgGwXEKQgaQjLY4WOc5yx6xXpTo8L5ghHfQsQahrpQ6Kqey0SnHrVY9PvaLn4y/93d+JnbVmnI8W+V6lKq12FhdECtDNVev34zbt+/GocOHFUhYb6wrmCB6eGkzPxAH1M64g4wW6KIPndMoen3BInAeqhBtBSItAuUaxJljuABlfJzanVkag8AKzqf3AZxeiz4Z8WV+IC4EhZv714eTUZN/z5OLwmIObPK71oiUepP+yr3TIamonAp7NxRpI6ReP55DdpQtcDTIqOBnXnfpDp9/g/c3os0z8nefm16ffPe/QafTP8vBKsSFWEPsv2fPvaO1KWXtVlOIJyJwBBWg4w46mYNGUv+eKlFbeIgQmNR34o7G2nozvvmt52LfvoNx8uTx6DWXshwIaCoaCIWDmbVAN10oaLTSzOsjnj0Jv3GO6DwrxMj4PAE/0lII5HBWg24y9/bs3as9njmuvNNCC8J5tqRvDHptOg97BBwyeGWn0IEan+1yZAfKw/EzOZ7Qt10L2QEpEFKCCLY5aLsDXvcini4BZMczA9a5p4Cyn337nHKIJ6Yn4/r1a7Frx04xO7Ycz+96032rA7Z64L3bA/0czwHE89/8+r+Phx95VKq2N69dikeh2qJO98wzcfjgQYkLscmS44ljpIgd1FnJqqfRMWiw+QA0rUqHazdpSY7C4wTY8B1EMXE+bLDYITWdlc+byuJ7OCrsNmSEOqPNmeeZCCrGCYgTaCP3tUHpgxBDYHiUHJKy6Ii8xxRTPgcqw+92FDBiXaeRe7mOJ/fBAJJAhQ5fcmGznmg6zJR96EiBD+ceZwXngTZTmH3XrllFa40aExlXGZBaLc6efTtmZ1FvrBeU3w0JK2Cg8P59+/bKIAbthGpqVCDbNBpXr17RASkKVrkUjWYn1tZS2ZU+J3J89dpVOU+MD9FxDndTdOkrI46MA22yUZXjgbONY5E5rHfu3pFjIuVEJfRUYnW9GTu3b49bN66rRAYCORjiiONIIROYpaBE4XCRn8SlrRRow18GY1HLlbY0G9R8bRZKtdvkKE1OTfdFoFLJ+Hbs37dXaLKVXbke4zs4Z2XUk7vVSoVCKQsXiJX6aThVPIm4gwLXh6DnoZiZBjNGj8V4eD9Fz7kn9hT5faiVGplhchDBZz7xb/fuPaKsYSCCkkAty0h/RvCN0m001mN627SEU0CGKD4OWkDOLMgsjkyr3YhuB6R3STmetAtHzII59KHpjsq5AiUrFBqF+qCumJahfragjnLiUBYV6lkT+ipDsYJBXpcgEs46NOff+89fjT/yff9VjI2PRLPVEBKb+cXkNSGOkiqU5CVL8KSgmBt5UB764ko89fSzceqBh2JmIgWiVFKlklTbdDxTMVN5n8rhK8Xy2pr+bsSe/mPd2/k3A4PcSI857+V5M6cv0RT1RbEvGfHE+Kyj/Iq6bsHSIAf3k5/+1fihH/4R3Ze96Td+4zfiL//lvyyEj98ffvhh5dj9+899Nv7of/1H4vDhQ2IYoFbNZ9iv6E/2C8YcWiTrl/uOI6Kyvq75JEZFYRiLhjs6VghNpXCc5/MgNVP7KUg9aNjGcjR61ZjvjsfHfvmT8bN/+2/GrqGGHM9OZSTQ3Ryu05YUgnr7rXOxe/de9UOz1YyJSfbEG0mp7CYqO0lue/GV+buVVDVfz3qq7DtWAYe2yJ5JWYzskxynzCtGzXQ59u3dp/uz39En5MFLOKtNMOVaHDi4V2gyn3XuLvsl+y//2FsJMmLYb9u2XfsDcw2aZtKtUxgucwHzO3NaY0y5m24GRZijlHLhd5xf0P2RkWSIWCiMxzaa67Vv+i5/c36u0c1cH1nf118OINoxHgwAea8zAmfHc3Cs/R5dz2VMKC3SbMWZNxJhpj9wZNgvCYxCtW0O1AEddG4HndESnmaB4PZgUogxXor1BmdPV4GhRx99f0xOjEat0krGTpGGYdvgOzqeRcGevG9PQe13uVk6QxHSW9L+SsrEyOhYTE5PKxdz5y5KVHVUF3uVOsvK081rZfvVQ8V+WzimZRztLJHjlBrviYyHz33602PKzwTT0HLwZ3gva/PNN9+M+0+d6rOgEllN53nQ8aQxBN3EEOoLKqVtoLYqX7ilIOTE5ETRxb3YCe33vWtybrV8qwe2euC7vQdOf+ljPQRgEPhodkuxsN6KT3/2N+R4nrjvaNy8fD4efuiBaLa78eJLL8axI5njycb81ptnRBncuWO7ZL+1weJAyZmi7EdS6HTgVCsy8Di4RV+EolitCsXBSICewubMxs3hrQjw9LREIHhdDlklaakYxxgDGOODDiP3l8FT1NDkPfzOPVVDsF5Xrh6GPc4kDpbLZAxGxGlDliLIenI6NETVbMmQ7xvBIIbVzPehbThnfPGc9ItLYtBG7kPOpCOnNgR9sPM777t9506R+4PD3I2XXn45jt53XJFo+ozDaMfOWZXV2H9wf1y6dCHWVkELqWVXV/1KBCNuzN2IvXsoe1OOcdXNJMcF4yoPQQ4uDF4QSQ530aBwjstphGUdNFDAhQIR3sxZzFIY6fi4/TZ6ef7BvBahukWu1N35zEfFIQJN3r//YHz1q78fx47dJ5n4NEzHZFyTO4wTrdxYsoigJSpHB3GMRIPspAl9glJMfhZlDjAgS5VYWV2VM8Az7KKcSJt6sxgZvdgAjZuekVJtquymc2E0JoUrUkiI1zGuhQ4JUUO9Mo3rbTOZi5XVAZw39O1mAcEF+oWcJxDvCURCeggOrcmByH6Elsy8G9E8yBqk67GxtiFHgjbhQBMAcHuZ0ynyBHJS1+s4K7xm5x+HPgWw2jLAQW6rQzhJJfUBAik3b87FqZPvS/QdNdxCPbjRynITpjbzM31gmjnOAg7EUDVRIwzXzE0N0ZknJiZl8qF4zR6Bqq6Vru2UQ31mrRDg8PzpUAeU8WxmnivILX3TiwxWvPzK61L03bl9JsZGk4KKfTkspdtq4bSidZIGXw8U+W6qBnsNOGjA/DQ6pbXfSpVfBwlUT1SiWAUq0mgUeX8ZWOB6qYicisSpVpnz4ZvfejYeeOBBjT3rBcfzx//qj0uojTn76KOPauy+/rX/IiSUvsmAlCIzmn+Zx93QGEShxMq1ktrHvCIIQM5yBn4YZwIEpgYTfPJ8NvJilkgbGn+3FeXWhsqpXF8fiv/jn/2r+Cf/8OdidqQZtV4jWuWh6JZB+FLJtbnRijffIEdwtthjBH8pJxuWASqhOGqlQgwLpAvaY0XO92qxfhmrrEPM/owDCn2d57cBz2s8//r6ahw+cqg4T1LwB+dR6to1HD6YHKQtpFKqv+zgcD36i3/JyqgVqHKW4bFD533cDkbmbGZAlUAODkE6g6WiJinbagZneB9ry0FO0zU910zFpm08l+jmRaqAnZwMNOSew97CmcV3p5/4bDFrwmPp5/X17OQMOorMpzx7yJFfk9NOAAEaeFKLcfJYX+n4KPAygKT6Wn1HFHewEBcCtUvSbdYAvXzpaly6fFUl2aQhEJwTaQsMnnfuez+f+8rjxj1Zg37edF5hCLVF3d++Y7sE+bgO5y1z3DnqWju9Xpw7944CGSheK8VH6kaZWqQ+KbjCPgNwAI02G4230JTmTi3rz/KFg0mt7VQzz2ClmA6qo2vl4wwI+bznmuzN7NtCnxFpKoKTBMoIAmiu1IejQ8rLyFi89trpqJXyGWGJwKrZcjy/2y33reff6oH3cA8MOp4tqdo2lOP54EOPxIljh+PO9cvx6CMPR6PV/jbH8/KlC8rBwbiD1sWmaqGVex0To2N2sNhUOfCt6MnncDiJ7nGAJFWmGxNjaTRzuIAoYkQhcOOD0FRdoxWuk8brGIN8hsOBA4nXMIA5kDjUVZ5ioPC7I8QyPDC8i0Nv8F4ceJZVBy1Mqk06xX2aHuIzqh2WKIkdZSKvOHo4ToPRX9OL6D+XRFEe0fCIjPdvfuvp2H/wkOo2Ig6BcU9JCaEVhXIlojGo3HLonTxxIt45f075lSBwOHK9blvRX5wQDHzy/qBYrSwvy1Hlc1evX489+w70UV4MQfrPRdBpn/tCSFBBifZY2WBgrHkOR/Ad8ed9Vv9LB6kcL774Yjz66GNCLQg2oMYJ/VLOaqUcI8PkpaYxLbEildbYVKIcRLZtoCiIUKnG3QVycDc0jiCoXBunCrGkYdCpKjnD1B9MdMUlQ7i36bG0EUMRJxYbhWei33bP7pZIBeI3CvjLASmMGYRY7vni2oO5o0JzapnbyXi6rxjzdNoasWPnzjh79lzs271XTgrzzkiJ0UbTJ7kdKLai54Vj7ug6bTPlkdeWV9dVbxMK93C9Hjeu31BQZGx0pHD8qpoPQoHKiWrT9sFnkIFVIDf0B4inRDKEIFIKpSsjDSqcyjy0mkJXb928qec4cuRIv8yHUR7eZ4GodrelkiAEEnbt3FEIAdWUh05+8MXCuL3v2JFEdJXbVRMdPfOpQUszx1hzpFSO+UJt0kgx7TeSyzNaGXr79EzSQ6vkwyX6kAJNaYzjbODc0ge0HaMaFIy+f7dxHWIRGGnjmq+99prKyjDX6U/2T/aF8+fOxezuWe1LRriE2hYoZqYYoJDb6Nvl1MoAACAASURBVOermXZJ+xhXgmoYsaJxd0Mosp0RpTcU7XUwjfbI8ey1otTaiEZ3KC4u9OKjn/jX8Y//wc/F7tFW1Hob0SrXolNGpZo21OPi+YvRarbFvFBeXZmg3Ea0mpTWQVF5WEg+aQ25VhNlq9YotSV3TiJpjfXVeOedc9qfCaicOHGiL9TEuLhU07ZtCAFlv2d5GYJoKcAF+kmOOM8J5XVxcb5/BkkxeBVF4OwfO5T0r/c0rxfG3rnqPgco1zI+MRbbt21XUIF5zWd5Hp4NJ/rm3E0F0VCUdq6tRcF8X6d/EOhk3J1yYgGmweCd14Ip1D43uRZ/897kOZLzL4M+Zg/5evfuQel8VmJ9bUOK6jAtdu4EuSX3U63t5xna8fQ1Bvd2vdbLYKzOA5U4TcezUq3FmTNvxNXrN+MDH/ig5kelDF6+6cjyGZ/bg06nnbNEudf7woTsC32Ht3hWxp6+5Iu9yWkIOP8gkdC0KaPFvi0Rp04GHkC3OUdwtrVfJ/WmXwaO+4jWX5xP3ufkPBaq/e4TqLbcx7aL19qrr74aD95Pmbmi+FDheNphpS+lqbC2Fq+eeUs1TlHx5g6ccwRhd3G+cNZX63H9xo1YW1yI9z/2mPKoJbj4bSfM1gtbPbDVA1s98B7pgdNf/GiPHCmcMRBPcjw/+Zlfj8fe/4E4fuxwzF2+EI8+8pBy4u5FPC+cPxf33XefCjYvLS7qcMCAsJCDqVVSGi1omXI8h6oS+uA1NmA2ZA5avnywcpgoElwcbhwGOJJc07mgg4chhwqHAwa5JedN3+Uw4rAnJw8UCfTKNFkrolqxk9+5jiKSBT3XYkIcQs7pM600jfwCgcNAlWptRpf5co3JNPyyOL3RFB3axft4FtMXOQilYDg5pWtduXZdNT5v3aL9Y7HvwAEZQWfPXYh9exE36KjcCnQ0sExolSCGB/btj9U1ymuUY8f2ab2HunsItmzbNhNXL19WX01OjKvfENCBsoTRx6GKoiR9ZrTL42NE084axjLqpUagje7wrElhy0GkT22c4VAwD1544YV4+OFHJErFeNFuRIH0vlLE5MRk1IcpC9KQEwIayHttSPcR6XvWW7vXEyKC04hziNOJcBGo2zx136Ymiih9ogAKShRCU7TZyAPjQx9QzgPaM+9DMRckcnllUbQn2SNpjRX/XIdus1FC7QqEI+dtxFAtEW7QICMpjDfCJQQuENNBCZQSJNCljb7SNyrdUqtpnAgQMF9wjkzJZgz5R/t5zRF5fh8Zn5AB/+abbyhotGf3HiHCa2sravD1a1cLWno52r2sC8s6ZY54zrLejGQjdkHNVfLtxifHVYsTJwjnGQP98uUrBapLP2V9wlOnTvWdZCM+fOdvtJGcVZ5TjlaxRvbu3S90utGiJFE7nvrm03Hi+H2p8FxNx3NI7ARUIkES0tit8lqlKqot/WCjnmfBKcAhYHzYu3hW9pkMOqVTyX5B7jGDTL4pXzieoC/sRziOnuMe8VzXCJ/k3xg79h7K2xTLoXBiykKBMSZpt+cze4rXjtBc0X9x7rNeohka3Ie5arowr9NGmBjQUL1m3T6jLxkoAaGCRtqN3vqKHM/TV5bjFz/9a/HRf/T3Y/dIO+qlRrRKQ9GtDMmpRwDq1Vdei+P3HY/xsfFC+Ik2IHS1LhGeZjNRKqkQNyh/RCCuLlGX5ZUVPb+Q2mru13bIXMoK9otVoq06izI2OcB81ohn1mDGIc5+I/ABq4H5oBJWA+JP7D0E0VgTrkes4E9Br/R7HbzKvu8EFHbOotERzpAce54n6f7DEheC3YNCswNszCG+HPjxHDPqaeom7WTc7g3cuV3MU+aX8w6NYPN30zs9D3guKxV7bD0X04m0mE41GhtNIYWwEdhvnfufiHahPl58uD9PlAO7mUtKUmd/HhOTKQ5qSqgw5q/LoTokcbPoERDJCw5ew/us56aDATwfZwjPa7bSoHPO+FuN206fA7wKuhRB7eGRVKVVEKmc6TXs3Up70TZBcBkqPSJTQ2JUuG44+zv3HB5BITzTYSR2N5BawT7B3GVcGXOC0rCtVOtbiGeeCa77yjNZFZwAMHGUhVXKyDVU8xoWjPQjGi215+VXT8uB59yZGqvH/SdPqM1oO2w5nvcc+Fu/bvXAVg+8d3rgtS9+tFcrHE8QzzvL6/GpX/1cvP+DH1L9resXzsrxRJDgXY5nqyWaJxF7hdfZnAsKCgeHEUiro7KJ21iFEkkEfDC66MOZ9/DVp2iiFFocQnY2HJH0gWWaHN9tWODE8DkikjaYZeRgpC9hpCcydK9DwOeT3lRRNJSDzPmdXJ928pwYRpvo0iaCOWgQZmQ+UREUV0EZeQ1HzhFlrmHKlA0SDiryO/fs2Rt3FxaUK3XmjTclkkNOC+cZ9NTXTr8Z+/dR2qabiocUBJ+ZjhvXr8fFC+fjiSc+FG+99WacOH4spiY56HJccMBAXsl/Onb0SFFCoiTEgKguz2cqMg6ND0wMMItfDOZY8jOlXwhC2Gjw852/cEFOjVV3bTA5UEB0+JFHHpVjjcHJ4d5sbhRoSh760IuEFKvsRApYDdLNHIAwCqv5Ux3S9Rjro0eOyOig/zmwNb7UUCwow9ACjZDjRJvy5WfAIcFywomSgdvBCK7ICZiahA6cNXqSTqa7f9sGgHHigENS4ZKWu7SyrPFNKf3M66HOJo5VFrgfjtH6cFy6eCnXWoSe68CBAxo38prI1UpKWj6HVURdyoE5zZeDNtDmFxaXhDrtVK5aUq1XV5dFdQQ5xdnDyAIboL1G1zCCuT737tNWpdwh2LdvmJODN6VSLyHaN3l9GFjMRdYm64fPpxORa8TrWYGoZjOWFqFfzkjFMRGSzAteWWuqpMcf/OHXYs/sbBp6Q9TiQ/G50s/3xNjF0SXooGLyRdkb708OeDF/7aCrHInGN505VDDX11bVBtoIdZASNU2UkgdEQ/wcHngZyoghtTOQ4DGh33h+np20AVA+3rqxtvodkRbvJ0mh7USnh8DWJmXRiIwdJ6NfrQYI85jGyZ+10e/5zWdgTQDwtJYXY7UR8cI7t+Iz//6L8U9+/udizyiOZzPapaFo4/R12nH71p24cvmKctt27tglpBl1YuVCthEAQ+Qnkc2sF5z/YLiAUNG/b739tvZA9iGonvQd+wxzTyhsQc138IflAuLJf4hP5eu9Iu2CWrwVrYNt22cUZFLAogh4yemoVLRmGHfOA6NpDnLKAS8QQ/5GPzE/NzbWtCeKmlnU8sy9Jmty9nollf5hz9y+nZz0lgInLnNjsbIdO3coaOb8aZwUU0KdZ+y9xo6ezz/mpgNIDmAMnne0h7aYAaGA6UBOr9HbdPoYE4JmG1JZhmpLfwkJLW+mCQzuo54zg06jfgbxLMqpZPIhDlyKYcEi+dYzz8fMzLZ44IEHolqCmvpu6q7HwPPbezjP7TMCR4514n3MbeC97OeMqQLZxRnKGcPzc46yxshjt9gf01QBruyc3H+p7aR9qyxxIu9D3N8oNfehb602TF+7ZJHnD+cDwT+fadeuXou9e/b097NBqi30XOZ5iq51Yq3dFiqMQ5lMjLrU3jc2WvHiy6fj6WdfVB/u3j4RT37o/XH9xjUF+rccz/eOjb3V0q0e2OqBe3rg1S/8015dtRV7YaotOZ6PPv6BOHpof8xdPh+PP/ZoNNuddzmebJLXrl7O5PpmQ6IbjrrzPdX/8lDw4WenkpwYqJWDFCEOETZkXnPuBwcBNSs5pEzhtWNpWqupSXZ4TIM1aum8GYwADgeQFOiAfKmMydiY6G1c1weY1Gk5wAuxGh/EPIfv68MkRSwS0XN02pQnfue+vCcNmnR6jMjyrLTPfaRoJ1TOdjoPUlEcG1eb5xcWhRpxSL755ltx9y65fsjhpyS+DSwi/nwesQ3yJd85e04RU6KpHHREWjkUqTVJAXZQTdAdKKk3b83FgYP7+wc/z0S/W8DGjjTttRIwP9PnHNQYdY7WDzpvzjlyG7kun2PMERN57LHHlHOY8yQdO42FUKsyQolq48Y6Uf3huDu/IMPDSAB9phIqo6P6B7ICFe/qtWu6Do4ZyGdG1DtyOkXJ5nfmaKG2aGXSQcOcMcIAml+YlzOo0ggtIvjl2Llre8ySd0MEXYZdGlffyfGkH5kLVtlUAGJmSgb71DSKvIxbW5FuHNwrV68qUDC7a7eovFABeV5o0lyL7zwTAQrGP8WsqnqfxVR4dvqG+3Jt51NDtSVfGBr29NSUHAnyfE+cuK+oc3hJjufuPXvkmNgYtEHPfel/qOb8DSdtcR7aY62ghrZVsgIkFyP91u07QrdxaCcnxuLu3TtaL17v9IVZEawVnvPcO+8on/r++08q6OCySjieC0srMTE1E08/85zQRhRKs14pqCeqvqUYIudPJel7WsslSnkUa9HGug1NU4lZr/QXjic5zjybyjA0GknhLVgbqtk4QKOTcnPhOPeRRYlHkYMJ3Z3SCIUA1ehofP3rX9dYcF9otzAhLILSN44LcSdv13bIytVNdHUw8EbboRi6fuCdW3f6wlEuezPoUJiiiZBMvV6JxuLdWNmIeO7cXHz+C78TP/9zfzf2jnWiXk7Hs1uuRbcNDfB6bFeNV9ZnRe3GgEdgCho7FFzolqCCjBl749IKFPGRuHTpstIk5m7Mxc5dO0SRtuOVzIREKdPBzzWKM4HzD/Wl3YJOmnn3ptoyv6DaCsWu4/BmCgBjZfSY67AGOKs4A1gjzsE0e4P7sa4csGR8CMTgmI2MohCcuaE8D21mvRIgdE755OS41s7LL7+sNtPn7MHQkRWsKuY4n2UP8VmYAaNCH2GAkjnocHpPZV24DJCDvGaQ4PxYVMlnos9dO7U5n1H1XZHqNQwFHH85hQSf6efCL/PcGgxWDKKVdjx1D5zOgu0h8bcoxTvnL8alS1fij3zf90W3Q43Qd+d4cvayf/BMptbybBnsSVp05k1P9gMngywU+o/3OhDMZ3l+2x05/olUsi8RhIJVoPJjBdVW4mOlsmwbSj5lrU/QVhgw6dw6GEy/cHYyXrSDfqed7Be2TTjPmMPsyQ/e/0AfEbatwPVg+Jw6dVKBF4IxF65cjtHxMTFarl7hzJ6I6tBIfP0bT8f3//E/FZ/5tc+ppvreHePx4Sc/GP/5d/9TPP74I1uO55Ylv9UDWz3w3u0BEE+OCtGUohx3V8jx/Fw89vgH48R9h2PuElTbB2O92YrXXz8dhw8eUh1PNttrV69oM96xfZuMEJwl52hy8BqVsiHAJs0BiWMAZZQN2bRZDAMbC97UOVynJiZ1XSLJOA7c1zRcXxcjwRFiDiM7vryXz9ghFM2OfNFqRdF3Djfu5ftxiDnHTPRS5YsllY0v56U4Qm+qEBQsq9v6vRgOdqBtSGFgmi416JTbsOB6/IxTSV1PqJYYO0IcV9dk1JM7BdqzuroSY2OILLWkfIohZKVdkCW+uBZR50uXrsX5C5diH3XiduyUIMjp10/HqZMnE70rjOa5ueuxbfu0fkd1EzTGYk3fyRBxrhJ9aaPHUV+PTRo7iSwPGr78zmc4iB966OF+nqUoqNVUB3R+HmiH8ggDJGJcNG2Ph5F054/aiMPBvHX7VowMjwrZxMFENdXORpZcSEVU+taoCNcz6o2RikFMHi/iWxJ3KpU03ynPAg2P3NFukZ+KSuauXRQO3yxc7p3BlDobnHLCqxUhsgQXMI4xlEAJMQwtgkV+WWsjS7bQjzwn1yJijpFMn2J08dwgurzHeYvc23OUvztCv7i8qhqb9PX66pqcCYIR5NYmcpeIn0RVilxlPu/1ORhA0P1Yn7fuJMVNbACENiImhEAMi17JzVCi3LN7p54VZ/6RRx7ReBidMrIu4xHUuAhCQI/jmWV4UgdxeVUU1vmFJYmHgLSz3saEaHe1bkH8QEBxIHFKW4WasNVSB1EIG7Q8I8jZzI5tQiFcp4/+pKao5hz5cMzdQrnWLAwjnrouZniRAw0qxhpGmCxTxNIhUpChjIooNWqhBpdFq6c/eH7u6T3COe7cv9Wh5jH0S9CRVOG0Y3H69Gk5dji6PSgq3Z6o2KKKkmJQGPUY/PQXbW+AUqKs2WnG7YX1mNuoxT/9xP8Z/+yf/qOCatuMZqkSPfI8my3NFZBoglr79+8TUq5ADZRf8q97ISE6Ag0EinBoGG+CSBjWs7O7tCeJxox4FP1QiMaxj/Oz90M7juQeSsBGqGPuxwpoSGhuNNex2pEiZF4jvI95xnPDEOA9MDM4myxiNOjYm8656bCRx5zBU+6Xucs4ilnSBMVRnpGzE/Vt7oXjzzljARnv6ameiwjRpkPswKvPSY+j92M75VyDeetAm1FsBwKFhBOkHRvrByAH137u3UmjhVmxurquMjD0HePIfMq/W9V3M7hhZ9P37LdVWluZy47jaaot65agQ5SH4nd/9/fjoQcfiP17EXbLHEs7xT77fU7xNzvRnDlKNSkEAQf3Lge32b9xTPmdsTQTh9fMpLh+46b2SWwO1/hlgrJfsVfy3DCEyRsvVzPQ5H2O/jRN18EB1RMW8yX3SZ/ljDV9z36cgY07MTu7W12K7cI/i4YpsNVqyaFutluxvM45jvhfOsrQoIfqo3F97nZcuXYrXnjptdi7d1+MDXXjscce1DxDFHAL8Xzv2txbLd/qge/6HsDxHCr1ZPTgeM6vteJf/9vPxiOPPR4PnDwRNy4TvTsVQ/XhePqZp1Xz8OT73qdD9J1zb8soBwEgimjU0QaDDAjQpCJ3iUOCTVrqsOT9IKnf6yn6h/NihU4+5xxKqIDO0bRT5zxLO46OJqfYRK1P8+UgIG+I61rZkbYgOODoMZ81bfTdh2GnX4Ddh6MNRqva+nAnCu/Dn4M6nZrh/n1pJ4YfdbhwhmmTIp5F3owRNhuROJf14eFYXMxI/eHDR2IRoZwm5SfIfWnKoN67d2fMz99RrhUoLs+Fkbmyutav+4jBtLC4HsvLa+pjkM09u3dLiVjU33Ya/kKwr1+JI0cOaRyJ2iL6YcTW+bUYA4ogF2q1Nhqdv2n6NO+3g+LcRj6j0jIFAsA9n3322XjiiSfkaPA+2gcFjzbhbGJsUgZE1MdGU8YS1ix9TDCC+2LsmaLWNySjK4NjYpwc0UTRQCukFLu+LjOL6D9UQRAtO6wYBKkSm46a5xxoGc4r4wrtEpRzeQVHalZOTtLDUhRjeDhzvAa/HNm3IAbjj7otxvPaxrpQahpVrSW1btfsrKhwtGMYRdd2KnIaEfT6sCPrtWfFDxxm5pyNuUHkAsQQlJXPLi7Mx9TkVCL8kVF+5dWh9onI0nCq5nqt2XD0muC7VBlFrcz8ZgxPStXso9RSN4I6pLQbR4lAB20crHVH2011pc/VV0MpfjUqddm2kCfeRy3OUnVIKOrK6nq88OLLcfjwYeUpizZImZHRETmfWTcXwZthKawuLC7ImOVZ7JzzfTAnj7+xtpgrlIHBifuFj388fuiHfjhOnbo/Xnnl1fjSl74Yf+tv/jUJs3iu2Ei18yBUVYhn5qt5LtG/PCvjNyjEBmlCRn2nEzdv3dKcFhNBOYBDQmCkSjw6Enfu3O6zJrK9iRxq3xkZ1jrpUiqmKO9gGiZz2Qa+6axNHCkCO6tLce3WYtxqj8Yv/NKn4uM4nsPNGK12olWqRqtXibNvvhVXr1yO7/9jf1SCQhjBKGonrbYSlVIyScinZR4gXAbqd/r0a/Hkhz6kduIIWOEUxMeBIOYDDoMpmN5DCaJJRTvZ6SkbpXzpnJeskeE6AmSppkzuNnRGaOk8I86gBc28z3ldcG874EKai3xZr1s5UyWE5lKAhn98JoWkGNOOAlCcKaDt/I39gz729XgNR5Tzx3uLxG66mTttB9XBBfqAtev8z8H1xnxxkNToO78rINFK1XHPLT8LfeKgCGMBQ4Y1CdV2585dEhirVOncRC3TSf12x/Pe4CFj7RzPTccT5lSq4nYD+vNVzZePfPiJaGxkUJp9z0im8yMdGHYQh/VCAIgACXOXeztHnWfkWflHf9BfGXQbEYOGezD2CCeh3oumgdgh83cVlGCfIH+TZ84STNVYXW+oVNZgH9pBNAOLdrNHMu99xjkwxHi5jjTjzd539MgxzQfGV+rn27Zpz6GNXAuF2ouXL8XqOrZIqmSD6I+MTsS+/QeVTvCff/8P4/jJB+KNN96KkaFe7N+3K3bsIN9/ccvx/K633Lc6YKsH3sM9gKrtvYjnJ3/11+Oxxz+gcipQbR95CMSzKQPixH3HlcfDpru6shQPPfSQjGJOHB8cNkq9adth43VHD2/cvKmDl02YQ5eD2vQn3meRAJ39hcALr7PBczBhoLDh+5oc6jg1bPQ+jLiuD14fzvOLCzrIrGrL3znU+PJhbccIxM3P8i6DshCDoQ2J+qUCL+23QAKfc/usVNmXASyQKEdp7Xja+FhcXtE1uT0oEQZCFwSjFHKm6DMhUr2WHE+ob+Q9UlCbXElMB9REuS9CPN0ezueKDkCUGh+4/36hQDfnbsSunbsUceXwo3Ygxes50EFKOMCtEmxD3YiRI/CMm2mg0MqMymFo8eX+t+HtPBw72c8//7xUbW/euqN8vvn5u0KThIRXKzE9NS0qn1DQDRyYYVG5eJY0PJNe6/GTg6UakiFnHeoShhClXCoyTpsyikEroAavLC/GLgSCIvoRdPoYCjLjwfW41+jYqOjhie5kGYWl5cWY3UU5kVRBxnjLefvt8WgjnhhdXNP5XkvLyzFMztcqzjCOcdYbJJBAPpscGLUulZi17mTs5++miWYUPtEg8onpZ9YBji5/s+MrimUFAYus77m4sCDlYCniUvpAdeuog9rIEjKFyqMp4dyPNcz1TI/lc6CAOOZCBKMcd+7OK98YRwHV3kRxkkZtI5agw4c+9CEZfPRJor6UD1lUDVCecfv0tJwJjEZ9Drp6oxHXb9wSlXVtvSVKNbnKzGmxFBBEGqln6ZxuJ1Wlux3lmQ7S4I0+De5XWpPkW7VR6K3FRrMVn/21z0VteCR+8Ad/JF47/Xr8x//4H+Jv/PW/GmfOvC4BnQcffDA+/alPxV/8i39RRu4758/H1772tfgLf/7Pa51euXQ5RsfGRMv+gz/4L7F7z269zlx86OGH4sqVq/Hlr3wlfvhHflS1JV944cU4ePBAfOlLX4qf/ImfjNfPnIkjRw7Hm2+8EefOvhX/7Z/+b+K1V18Tekjw4itf/nL88I/8iMYSQ/vY0aNCf5sbKZRGPyrYUjipRtT4PauldmJt/nZcnpuPm416/LvPf0E5nruHW6LaNoNSS6W49M75QGF2ZnpSqAvleJj3KfgDepSIZ7dcUVCItbx7djaDYNu2ZYASOqPFuwr0j/lJAMbMFTsizG/WS1azoqVFySGCNNRlXV7WfoDjqXUXsEXuZC3XIcq/pIPvQKiR7UHWyeCeP3iMGyUk9zHLgmVOY6KM6eCxh+CUsk5mZlC9RTgqgxqDAR/3t7UKeJ/zNNOJzpq4RiztQDooOpgfbkTYbeXz3qfMrOE5Lcpjlgl7A/1Vqw2LDg2rgr1RLAnl6SZq6Xqx95o0OPDssyB3Qho3WnJitTMNIJ4wEWDqRIkg3EY8/a1vxcMPnZQy9SCi7DY6gMaYZF5taiww9j6z2XO813k+O3XCfcc+53xQ+ll2xlC9LwZIcEUU52ZDjmcyD9qyW8ipLBU5nq4RzaDnGcw4J/uA/QRnlb2RLzM13Nc+x1GlPX78RNL2lfOMuN92sZWWUSYfGVG9WwkWsb+KWUXf05ySHOFnn38p5m4vxOMf/J747d/5/2KkVok/9Sf/eMzNXYsHHzi55Xi+h23uraZv9cB3fQ9kOZU0cFtQbVebKS70gSfivqMHY+7S+Xj00Yd1mDz/wvNx6MBBlTlQhL/biaNHjxQqkhnd5/Dz4eCoLK95k9YhOjIscRPnePF+K/4RleVzzhesFbQmNndHNi2RzzVVjqLIucDAdBTUarJ2GDFq5ZxImS6VVp3byYFkCpEj8KAFdrCdD2VaoBE/G8zQl/ibDRw7WdzDDjVtxLkTClyIIbi/PAntHJDHBq1LFNN2S4cMObQ4JELDdu3SIXj3zm1Rbmd3zcrglIpkE4XFySgjjqRcyiEFDVAYpY9fP/2aKI779+7R85k+jEEI+kVk1k49EWeMDIshObDAc9sBpV9NbbPsvY09nh/UmWCBBSIcLTbiQjkV6hyCgDMe1LmEPiyDsBRC43AiMVbJp5KwRzWNykEDzUEOGdPkCHU7ogSOEVQolZTfR200ECwcFnJmcawX5+/E9ORkP4/RCIMFJHhmiYQoDwrqZr0QmxlRTiwGFagHRj+lHOir3bv3ftu+YpqcjRNT9pDKVx5vsabqCE2ofmoaKArMrK/3a3Am4tLoG7em2BnVoFQMfcvn7MwZ8Re1EkSzlnmyvA56S34Rhunu2V1aFxijd27fltN6+NjRPv3RAR8MWBu73IM+qA9RqzFVH3E2cd5BTEE/QeDJvwOl2lhbFx2UNpIPR+CKtnsPoK8xKicmZ2JifCJq1XRwQPtob6PdFIKKbXvr9nxMTe+IF196KQ4fOiSkfJJc5nYzyxNI0RYnf1i0Np7Na5jx5Rkwdi30YmelDP2324vyUD3WGq146+3z8f984bfip3/mZ+P06TPx5S9/IX7qJ38szrx+Wgg6jt7HP/7x+Imf+AkhlaCUn/jEJ+Iv/eiPxr69e+Jzv/7rcd/x4/GhJ54QDY/gzm//9m+LGv+jP/qXYm19LT76sY/Hz/7sz2rMQP9o56c//WldUyJOEfHC88/H2TfOxJ//c39W7WZ8cPCoDfozP/MzWmOUIIE2XS3DIej2Kco8+2AQjv1baHmZOpbNaCzPR2VkMt68sR4f/+VPp7jQSCfGhjrRLFVjYXk91pagBQ7H3j27FPAiQKE87DJBD8TYQN46Uv50jQAAIABJREFUcXXuphgbiDIdPLBfyC8GP+Oo/FtEsISKoRic9EueA8eTL+ZCUlmzpnOr1Yh2p5X53qjYqrZy5s/zfWx0XOuTer3sl5wr9C3fTW9l7pgRM4gAG7Wi39PZTPXXzOXDKciyIfwJhDOpwbnfN5vk5lbF4AHxtDPinH7nY4qFUlBA+Zwpp3ZA2W+ZN+yFTz75pNaOUVKukc5u0mkdFFWArSiTlA5l1nAV6wDU/OZNBUG8Tyq3XQGotoJcnC9QlEmVyZLI9GmmZ+Bgm+mhvbTXU+oFY8EY6Rxab8Sxo/d9m+NJwIg5QHALx5NgycR4TWkdSp8o2sfPBCxpY39fqpIHPtanLBsVNkvAZxXXsKAP3+lbzi2u88orrygQJPsEzlKppEDc/n3kk+LcjkZzo9Ev0YUKvGTrqumk+h4WA+Nepr3XFZRKphb9bcqtz57UZ2grl3l6JmstY89wXfKL+QyfZfyZm2gs7Nq2PWtotxoKALIe5xeX49rc7ZjZMRv/4QtfDJSCUQ3/oR/8C1GpRCwvzW85nt/1lvtWB2z1wHu4B17/rV/oI56ICy2sNVXH89HHHo9T7zsec5feiQfuPyW055VXX4n9e/fKMNq3b68MC5wKRFqo0SfhnVrK29vAxqji4LUADYctyBhOwGDOiqlVPijTUaM+YBoidmbs9Djx37UN2dCJypp2xkZvx4TPO3eT6CIogZEbrmeHyYc5bZdIRSEaxAGzqXabdDKjpOnoZL4ih5ac24KyZWqXDykirERaOdhl6BSFuvkMn+Wg5l44nuTJ4XhicK+vrur5TenFQJBhFGXl6nDoYuyuN6h3WpXyrYyHSkUGzVojqUUYIyCnIDXf933fJ3RIxeYRJZXBgex85ggylnbMLfpho8wGGsYMQkfkT7lGJX2dzmUKObh/c/zScHMeDcbcc889H+9///uFimm8ipqJRJlFeSwMQI2XPkt+VeaV+eteo1FjEL10YKAG12tyvJeWVxXpB2U8ceJ9WVeQfEbn7xZUs7HRsaT8FeInoDEYalxDVLdOW/0KGr1796xo5rTNqsCJzLz7S4gnlNlCOMnUves3rstB49nlmDWaBaV2JE6874SQ51qlorIEfJYovPOTQTUdDOD6IEwTkxOqqTuzbaaf18dcYc0SoFCkH0XKUiVu3pyLgwcOKE/txo3r6SQUoi4XL16IPXt2x9jERD/XKYW0Eu0xbY6nJAcTR5/5wzzMsW+IgjgxMaVnQKSIfmWvyDlSVh1ExhXkZWUFOm/IOCQHEFALGidqzND0cCg0Hp22RDlAlXFeLly6rp9B6w8fOhijw3U5N9ST5IKAOZMg/71uPz+c9tuQZ96minWiwkLLUP8cqsVGqyvKYKPZi49+/F/GX/kr/0PcujMfX/zib8Zf+59+LF566QU5hQgE/cN/+PPx0z/90xJrwUF56qmn4tLFC/HDP/iD8cwzz6h+54/92I8V5UequucnP/mp+Kmf+ikZzp/45V+Kn/7bf1vOAKjI3M25+NXP/Go88ugj8f3f/8eVi/fM08/Eay++EPcdOxZ/8k/8CSEoV69cjc9+9rPx5JPfEz/wAz9QlKXqRSXaMVwjny/rGDpAx/g6f04OTY8ahuV489UXI4ZGYqO+M/75r/y7+Pt/93+JmfJqzEzUYr0dcXt+OdZXVmP37M6YnoIhwn6xiUJ2Oz05NAQZbt65nXm3BSWfcjaUJmFcGF9eBx2n5JH3TvYm9jF+PyOE94gcv6wHm3nH1cpQMRcTYc0SQikoQx8mlTQZGwTnzCqwY4ODhsFvRDKdyFRNt8MxeAZs5j3m/bz/8TPzm/0aiiRoOk742lr29aAz67lmKr+dTu7tnGafWexXm3trV06ZRe/8LD5fjGSaYm3dA+5vx5N9mc/nfpxCT/QnFFTEkixCBtKZjqdLqXy740kb6eM+86EFRZtyPYgLIaqW+7HATnGps3Yratzt1pqCTTi5lLiCaXG1UKxlf+a+tMmO+uBadCAiUxkyv50vfreDT5+xbqCgE5QEZX/p5ZdVsomx4vqZlzyuM4myYhIr43PkbleqqpeZQRCUqFNEi/6CTcQByZpmbxmpV/tBV+8hpq8zlxhDzt/Z3XuVS8oa5Wt6eqYfkAcxnbt5UykAk2MjMTk+oRJn2DLU9iQwSJtGxiej1Y343Oc+H9MzM/HhJ5+MhYU7sW1mcsvxfA/b3FtN3+qB7/oeePMr/xy5QEWMO6Vq3F5ai898/j/8/+29ebBl51Xlue+9bx7yKWdNOWhIKQeNlmRju+yo6mgIiK6oP/ingwAH0d0BRUV3BQ00wVREQ0FBUxiquosAV+GBwhM2oylsTBSTy7KVtmTZkjVaSikl5SAp53zzcN/t+K39rXu+d62qvzuj73PI7+V7557znW/ca++1145jd90Thw/dGq+/+lK87b57pM74yPFHpHyJFx8QQTmOAwcOir7T3cjahBgxfHfUz/lNbM4cgo5Ojhag4TxPG38GJY6WAjBNMfShzN9MXbR3mgMQVUdALd5z14Tj7xwIVmelcQBPH2C0kwOMQ4SDjXY6egT3xfQoJgrRBIwBongopfI3FUofTbEJGxOmFPEuHNZNDlnmrwEeVFQdD3A7gSxGzDe/+bSiM9w7c6ESwNBvdTQ5o8qAV2iX832KFmBCao+XrygX0lE7DHYOfKh9Fy9e0TvefPO+2Ll9e1Afj3IlKnUosY9GAIJnmvZkgywNH87szOl1XT3+DpCgHynjAIiS80EqxQinEBVIb3w/OrkJ8Hw8HnjgwQAh8J52JNCXUG/TCUDk9A3lCN6wd3d0TXktINf9Tn/2qcBjY3H+/DkZGyOFRmWAipEzM4vo1IjyCDEa8YpzLWMPoPM9AaCOvrgGm+fW5cumPed7pTef3LpUQ5VTguhJoadqnpTyIdQ1pO+cz8e9GZ+56zLPjfsB0ogYjoviRZSI8iZ9QVXRcTGImGcnXz4Z+/bd1FfW5XemMzvCbkN7cWk1rl7NGnS0kc8CpC2mxDjMzkyTvKn5yHvJIVK+HGVw3daMCl8uwiH5GeaCo02MaUZLl+L6G/Yk6NsIlQ449dppUcmJ3ONlopQO8wsBFDtwcEDwLqw91pPXmwR2xifj9NnXFZEhJxkDTzUiARSdiE4rZDBiFi8ur/QpjryK+4W+t+GuCDLlW1LrUwAY8Pn7H/2DuOnmW+L6G/bFJz/x0fjpn/rR+MpXjsfe66+P/fv2x6/92q/Fz/zMT6fq8UZXRvDvfOB34od/6H8RJfa3fuu34ru+67vj6NGjAvrsAR/5yO/FwYMH4t777osP/O6/jx//iR/XXnT58lUB+w998MMCtg88+EC85x+8J6ClP//MN+If/w/foz4jwoiz7Y/+8A/jfe/7fgldra9n6ZzLF87rOyAWox+hJPLxHclirfDVGZ0UYByN1Tj15vlY6MzGv/nAR+I3fvWXY2r9cqzNX4m5PTfHk08/G/tv2CNgzbiwFr2ekm5/IffpTcSRAP+ZLpGR8aY8Vu4H5A93o1XAEE4IR+iIlpEH5zQGjP/ZWaLTq1qXCKl5L2Je8Wz6iOc7isv+sPf6rLlrJgv39Hw1NdIsHINCgzqfM6zhzHvMKKjptjivmC+cMzAydLaMJYC1Y4a2WAHdTBYzgXxWqB/IxS1MBOdv+5zEwcQ7uIwS7XWf1uuxTlVxFA4QDviuGUh8nr5j/yPKzRnBM/OrifaazutIo9vp70kjRrHadT2bFBruJIBbBLQYo9fOnI377rtPZwvnBnWUt81OS7Fea5W9QboGk8UBmuA1o85JFffY6JnlTJSzU86qtfjWCyc0z3VekiLQ7cWundtV4ofPWO3eZ0RqEKQqLQCcSbpt25zawONOnT4jtgxpA6zppeWVmJ6itBXzPnOaHQ1mnJmDyplHQby7GTsoobPRVdpAOo2zpi3OZgTRsn72bExNjIotwjlBeSvE5WgvAoKcTzzs2Wefi9GJmeIcW47bb79lCDz/f2+5Dztg2APXcA8MAk/qeP7eJ/8w7jx8NI4ePhRvnjoZ9919LHqbrTj+leNx+PAdceON1+swQCEQT+PCwpJU2TBeN7opQc7GjkHHdfybAw76LAeJKG2oyZWDhcMSQ8v1NrmezZ7rOOQAegaFfGeTd56OI2wYCc6p4H6Wo+c7G7m93Hgzods6sorRAC3RRrkPd1HyUMAt1CDuaYEinm1Qh2AJwIbPmarDZ4m4GjRyyGSkLymFKd6Qk4Y8IaiaRDhRs6U9HNAYccrR7GaOGu21aIUAXQfBhUlFrbJGZr4Tz1lZWRMFzPmm0Hg4JK9cvhrr65sxPTWrA/G2224V8NzYWFV0NWXkG5XbGnjKNCkgkAObCAbOCgLDGCFc+9JLL8vYuummfaJJ6l17PUVrVleXBT5NFVNR+ZGxeP75FwSCBSYKMNX4YrDKg57GwXPPPqv+OHrkji0R9ezDFK+xocl3aMfnS0092mGji3Gkjab+8i70K04U7s98A4DxrnaapDHVFJs3EKVdpiHbCJEKZieVDx1twOjlGUROoZb2o+OttmiWFhsBYOE4MJVMBhHCLQAgvPFE5TaoB0h+0GY/ii814/GJuH4Pxk6WI/D7OSJqul46hIjwIA6TxdXx0luAhTkEsFQu9dhIvPDCt+QIwZAlgmCAXdOt6X+DANruKCLRJYukeP12RnBGQKNk3m3GqdfOFLXNdtx44w0xNT3RByqmH3u90Z9mFTC3LymiPRdXFxbj4S99Ke48fETRUrVhYjwmRttBGgGOBUSbyDulr/m7HVL0i6MnjlxsbqyLqs4+gRDTzl174/N/9bexZ89NsbLajT/540/Hj/7zH9F+SN+g8v0Lv/AL8XM/93Pqt8cee0x09n/37/6f+O7v/s7Yf2B//Omf/qlooj/w/T+gNU6k7tFHH4svPvxwvO99PxC/+6EPxo/9xI9rDbI/vPDCCUUyv+s7vyuOH/9K/Mg/+2fxzSefiPNvnorv+e7vismJ6Xj97Ouay3/x5/8p/uk//WHRYM+ePZW1ZTd7iuwwLsxR+pB9ogZXonr2cBpcjd7KlZiY2x4vX1qNf/uBD8cv/OxPxa07J2N94Wo8/cKrQebugZuvV66aAGvZF5k7jBO0fOb3DTfsjd7muhwXCNi4RIbBXaYb9MRCIH+4iXieUzufffb5OHT7Ic03wLWcVKTqIgxTSmvYKcSZYUdR7r1JSeU+jtDxb+dE00avSUce7WR0vr3PhSbymeVZvF+zz9JmHEFZm3lKZ9f+AzfpOjtbzOzwvsl3A8sacDqSpz2r0DDpK85Cfud1xX1NJ3WkjWfwZcDrs8J7Dectz6r3bt6Lc8xMlAZ45nlkp6AZPu4H5wg7d5/Ps3YYE57jM4rraucGCuRn3jinXGacEvn3VkwiNua8b51BKfTk0mTec+18ddv0nYinUlFQhc732+gC3K7KETw7NydtAHK1uxsZIdU1BXh7LjrnN7UlVtRX0FoZa5xU5GpSiow84pW1tRgf6cS2mdyfauDp/Fzv+cuoYM9MyzZi7gEgcTSxTgD97NfXzW2XmvXi/GWp0+MwZ87jzEBsj88xnoz5MwKes/rb1BSiheSEDr+GPTDsgWEPXKM98G3Ac2ElPvLxT8Xth+6MY0fuiHOnX4n77jqmvC08/IeP3CmaLRbxiRMnYt++A9qYL1+6IiMTWhRGnTd5G+T2xNpoMY3VtCSr2tb5oQYTzk2yt9KlASQoUfJxXFqADZvD0PfxoWAqFaE9A1E+7wPfwGILwCgeXYMl2m4BIFOJye95481zeiZGliNTBkGm72VeXEbkBGoVqcq8N0Bi5pot6wDkM24/bWxAUkZvOfRlgLeS2suzOSzzQM3yBefePF8M7Iix8RHRmzDMpiZnYteuPfH4499Q9Fp1CtdXFKkmIkm7fKi+FfDMaV7qtsGokspkglIiUHxmeno2LpQISEYSU7xocmo85rZt0/sAVolqPfXU03HwwC0S7zl/7nwsryyL/sRcwlC0Iaj6lxPjyrkyJVcRFyJZC+SeNaUENNaBZ39RY2Ij03PPTgiDMuZyipgkvdvj7CizSuuMjclg4z0BF9wDoxvDwFRwfqd5WHJ5HW3g3nyW9uKc4UvGWasVZ86cFf0LxwN9NDu7TeDfhjDfoSZevXxFJVCg+yoi200hIwwZABjPmpkmZ2taEeEVUZUzfxOQ5nIePBvK8Y4dlCBKB4gjCopMF5o8915ezrqGXidEjFwygHf1vLSRz7+9zu2IYVzMfgA8kOeH0wGWhCK+b1yQAc973n77bTE+wZrOXDavTQNFgwQb6zn+ZDJGfPZzfxkHDt7aj2pB/50Y7cTYSDvGWBetUF6rqZWmhtuw5btEpBCq6nVFSV5dX4+Tr7wmY3Tnzj0xO7cjXnzx5Xj4i/8l3vd9/2M8+tijoi/jZPqd3/nt+KEf+mHRoM+cOR3vec974/jxL8fho3fq3WBLsIcStT3x4ovx4IMPxekzZyVK9H3f933x1a99Nb77e74nacgR8eprp+LPP/Pn8YM/+D/Fpz71qfjO7/zOIML+6isvxvd+7/fGY48+Fgf2HdAc//u//TtFPFGlRvDtrruOSpGbeeD1Y/qiHXXMA/p3baMV5948F2sLF2L3zfvj8RNvxIc+8en417/8i7FzZC1mRjvx9WdeiJv2HYjRVjrBuIejO9zHwi+MNRo8AH2i2/SlgQjjyTwQtRFqf3dTzrOMBqa6MxEnmA033XiTqI6AOubZ+MSI7ukIPXsHfQo9nJ+lWlz29YxMJmWUNvLFuQE44vlEiBkDnx2OrPHdUURHLXNumNKfDAbWR5a+2BRQoNSFHILdjOx63dox47kvJsjUVD/P0edCHcWUCFZJ1/A64plSgi/UUt6H9WYWAvdxZFLnb4m6Mg9x/NBOfuZvZt64ri/jNQg8fa7xHDtnvB+a/WMnks9KPxNHZJbUyT4TDZgybM+/EO94x3dIqZZSVGg8bK7j4Ew2DA4SPpOOtyZdxXTiGnzq9BFjAufiqJy+zLGLFy8LhO6ktBpsD0rfoIo9mY5nr287FLkP7WZv5vM4e3mvbXNEHDsxv0iuPNH3PNuvgwa+vvaWwNNRU8aSM4E9+oabUpGXPYeoOHN3njJQOIRUF5h2L8X1e6j3elrjxDljKnPDFki6+deeeEbsobe97b6YH6raXqPW9rDZwx4Y9oB64K2A5+994tNx6I474/Adt8e5Uyfj/nvvjuh9O/CE2nrrrbcpenb2zBui9sxdN9Ony2BscziTr8OmipHEhirwtJr1Nn2AGgxwPYeua3E5PxKDAYMHcQM+xwbvQz29zHlQcnib5sS/OVjqchtE1vBIWsDB4MIRxQROlPzoxsRY0pBq48SebBm9HLCAr3aKOjgimLSaVf3bohL8DL0pjWeXnsm+kIG1nFLrHDwYChx23Id+4wDn/WtxEK7buYvDDHGfcYELHAB8LS6Qszaq+6aR3o7VtTzcO53RGB0ZV84ZXtZtcxTFxghIQA54rL25Bm9bDv8W9yk+Vym45s8c1HkdUvUdvQ/jOjUNIIHCOquf6UPqaxJp+frXn4i3P/QO5eC8+OILOqAxBKCXGUza6FI5gamM0tmYYLzoY8vtG5wwNKJlIsIkyhqR0/TG0ybPQ96buca84l70a02v5jlcy988f02hpl2Mj9WLVb4FsQ4pIqah7Cgdc5YxxRjB2NPc7dC2jC4SNaEdGF427FJYJam7/H3XrgStCLfwPowVEXwcFrSPfEjApAEv1wIUWRO0nXcRGF1c0pq0kef3Y70KwM7M9Ou3Mhb85zw6RyGdO0hf8F60DxBuGiHvj2e/jrLxN+ZNglZodqESAl/5ylclqiJ2xDiOmZyPePgtFMO7WDDJoElAAaTTasWLL71cHEBZqgDRG4AnAJR6nlzHc+3UsagQ786cMDDTfkRiaKunKAdzmkzG8fHJWFxKtdIOOdjj6YhweQs7xdynmZNHjmi3XwYH+jERM55NbvZMEY6BZkzZGt7ZQAxw4wgKz86yEhn9w2CNTeZl5smzT5EjOzkJ1RNQj7Iv6pvebzKaVu8fzBfem7INgIX5C2eiMzUb33pjIX77w5+IX/vlX4i9E90Y6a7G3zz8aBw+ekzA06rUUHfJ4wQUmdEBACVnmb2T9QT9mYgw8wDg50ge7WCMcDA00UvGepciQyp3of00QSMOq3RadPrjx7gBVpnTrBtHC11ehPejbwD8zEucA97z2Q/skPLYe9319/U+wyNzmq1oSz4xjkLazf1cGxiHGI67mhbKPQ1ilT9fctN91tjxRRsckTY7w6DINE3uw7ux1/Aza9JgmWu5zs5e/sZ84dyjz5zfa+BpCq8dRbUpxD3FSCrg3Y5j95P3zj47oJTG4jqvJQPG3ONG45Hjj8YDDz6k+7ImYDALtEpNN2ve6vftrbWe62fbEav+5SxFxX2C0lNZz3P7jl3p9Op0lCfJPYmqsvbNZuLv7Cm0w/2ce12qhMvRLV2HtoAnpXpOnnxV84e88unJ8ZidAsg2EU/aSJ+wLuxs5p2wMYjqy+nZJu0hnYk4GF944UV95o47DsnJhcgQ7UEvAGEis098/pGS8OwLL8drr74a/+Sf/ONYXJofRjyH9vuwB4Y9cO32wCDwvLiwEh/99J/EnUeOxqFbD4pq+8B990R3oxfHjxPxhGp7gw6KzKm8WR5CIl8yeDsArPQ050GTUTq+G4xxQLm4OZs6G6xVbS0axOdN2eFnjDzuZ5EFDht70TOamfU4ucbCP4A1iR/NzvaFRThWKK3Bweq6ahbRsdFhQ4ASAAbH/M1RHJW7oCwFIiZTk3H+wsW+QBFt4fkWecA44Tm0C6DFV1KBGxVCSdhHOxaXFmUEGjj0QVQkXRlD0gYWJw9RAHLr6EOMMOpHIvJEvhN1zGgL4O+GG3fH+DhqetAsyUPsxYsvvKgoI9S4BCsNBbimZznHk/GzIaDsN7FoUY8tpRSKAEPSXielQOvomYyuEXL/EHDIunKIkQCCn3ziKZVTee7Zp7O8ycK82k5fu994rp5NPxARA+wXLzbvSBvrMjYYHSPtpG+77ijX828bpo546F0KuHTNUoNT5pMjAFxjUMVnTUUzUGZe0tcAT/KK+Czj7DXAPKKNtMFRUzoROqKBKNc76kI/WnAL6iS0yh07d4qSjLElQxNa7sioDGDRZqtIaRrqFErqxcUyP5kvaSxPqi0YoBb4Yl4SYYbFYLETg3DGgiiRjXM7Xxy1aYzrjKI5ukN/8CzWtvPWiCwYYJPPR85eKrHemI4GReKy1icAi/5gbtPPzr01q8F53oiCUIbg7/7+v8ShO++UAwZHB6JMiAwhsuMSQ14//qzyt5aWthijE4hakeWpShotRdNUT7MIoo0gNLOR+Wf0Bc/LXGDWbuaANQyLfJ/MiUuAm+vQ0WW/bzptyOPFKcMemoGjpKPm3rQZ7dGk3E+MkfdI5eXMdx/t12IE7NB/WPdp4DNvDRg8Vo7un794Re+/Z24qljdb8egLZ+MTf/wX8f5f/Vexa3QlLr1+KhY3IvbccHNMjrTizXNv6nlEv2mHcqhLzVsb9oyHQQ77doJxgHIqevJvWDMtCdpk+sHp02dEk869MCOKONTo302SWUvkMQHIZoxTx3N+Xn93GZZkb+SzWTuKRBYRH/6d4jLpgHN00ODQ686AK8+fdKjlOZRtAngCjLmf1IZ7RPbWYnIKp5/rYOb+ZBBqQGIAxD1rqroiz1A5S/3Ymgpqy8J0c+Y+a8rrifuIDTI+rr0u51eev57b9Xp2BJRnst50Fg98GeRp9pVcS+7J713aRQ4x6s6W+WWwadBqcI1z7bVTr6smLlR9amGu613HJZYmlsHkpFg0o6NZnsfP/a8BT5UiWllVOgVnOeM6MZnMCpxFgE/auWMOEZ5esgjKeHBP10nl9xZMk5igUju4fkT0febf+fMX5VzZuXu3csXn3oJqW0c82V8Zo/0H9yunU47sKdrGfpF2EHs+TigJPnWzLxgLg1fTrPm9xKqiFcurm/HII8fjXe/+jhgbw94afg17YNgDwx64RnvA5VTYEDdanbi0tB4f+ugn49hdd8eRO26P0ydfjLfde48AxiOPfDmOHD0cN998kzzQALu9e69P+fRI+hUiCxhaPogctaF7+B2bKYfd0sKiDgcMSn6nPLUiUW7jNSMkKdziQ86HiD3AjjBw6Ptg5ADG6LXBbNDLPciTo4RFetybcic8x55gDinUEU0H9qHL7x3Z4Dv3n57BWE4hBINUG138zsIqKVGf+SgNHWu1vFcalhb2sTBPRiHTG+6IhY2SjPqlAZMKoQvKnTNdjUgR0QPl2y1T75JyAhkdBbm98sqrsWfvnpibIwo3L0EYcu6ca0M7LVrhSIU96tu3XydBIoHRbioK5vimcwHgiNw+IAnDgH7du3d3zF1H3ck0ijDWz5+7FC+/fDLuueeeuEL5jSJAlfVHN5VPVhthp8+cjqXVpbhyFTXZ6xW5w5jlwAacYAwz7vT1juvmAoDAgc7YYgAzX4ma0Te+bwLYBijYiIbq51pxRIb5PcYqfeB+YGxN/2OsoZIh179n9+7MEaUoeKlbyVzHQOKe6SAZUxSONvFZ5m7SW5f1LNqJEcN7YgAzdjYsVZ5EEQ4oteTnQkUcC3ITaRtfmbe0JsEKrkMUhn7AqAHI7ty5XXMTo4l2GVTb8E56clLATSm2mq7XNu2U82VyUvPT9+fdeSfe033md7RR6+9EbZNmP6GyGKb19mIjXnjhBa1Tq7I6V5HnK6es3QpKHAAKOyPj8YUvPhyj4xNxww03qvZnj4hTdz3mZrNOb4K5BAe0nblqFdLasUDkhXd35GiylFzBySTlXsoxRJMnyrjQr25739mwvpagCSfRaFLdkw2RAmOMlfe67gbrZlsBFBntA4ABUmEvQMFnoo6OpzNP3hfrlA2/AAAgAElEQVTAUJfIETmzy1LwRZxpcxMwsiQA2wibpfOmdirRh6+fuxBSnV1biivLG/HkKxfik3/62fg1UW1X4uXnvhl7998arZHR6K2v9MEM4+ecSxv1juAVMfAtebT0fx0NlIIqJVIKKLh06bLWElFwq0Kzr+V4oWw7KnoleeAeN9Z6Uswpp0Jt3lXRkXHEmfWCMwmAaEegAbcdVz62ve69Nyv6rlSM3OckRKa1BfDMXON0FKWgECkmzmfm3jV48/lRAyoDOs49g/g6pULsDon4ZB/Y8Un77CjxeeRxzTXb6avPss8ZeHONHZn0iQDR9HQ/uln3R/2zzzVFKMt6rx207j/uzfOTYZOUWe2BOA+6IceZonnU7p6byzxTORV68e53vzsW5q/GxDhulHzX/9pXnjms6zInVD+cfTap+dyvxX5/dT6um5uVuJjnGH1j5zfvw/XMuYwIp6Og1Sa/djnOQvm+GVXgpDJTI/vShfNx2y37+jno3kvsFKidCamDkM4Tsxg4/9mL2Vc4p2Hg4GyQ0nPRovAagflFPzLeCA1Fezz+7u/+Lt7xjodi29zsEHheo/b2sNnDHhj2QETU5VS6rU5cXlqPD3/8U3H4yLE4evj2OHvyRDxw370CJTXwZFNFkIUDeWpqJq5eSe/z9AxU1/F+ThubOxs+GysGgKMW81eu6oDBSOA7xi3ftSlDQSuRUg47i0OwETs65MHLIuJ4DFPG3l5uQAD0Khscvp58ODyiGIs8Lyls6XXns6ZgiTBavL181oa5jV6Anq7fNivg6ciuDQQDZlOSMDYxrvCWy0CRquBEodRC/Unwirot/eTD3Ua8/20AmkbOutqPQf7aq6ekMAztGRCGuifP1Lt1yM2i7hhGK1SxMUW2MEC+451vVy4fByCH4muvZQ4UnzPdyxFhxjcjnxsSJaJNSOpDSUoDKalxGGcIGQE8iURJ3GWkrUL1+XMabPNXF+Kll16JI0eOKp6B0cg9VZpnZVnGBc/mlMVoJ7IwNTOtdhMZQiGQWpfcT5S0IlCEjH1P9U97fcPbhh59bLCUjoc0fg3YagcHEX2uJRJoo8sRUMbV9QBNt3Q+MRFXp4bZiOJvjrIp4kKeUy+dMbSJeawc4RKdYh3w5aipKbpyrlCqBJC/ti5DDksIALkMIKVcUOkPriXCyprDwGJsMHIAONByoZ3Z+OIzVuHkO6B0x46dfeCZOUrzam+OceNAsTOJ52E8A5jTuNqm6/mPqCa0S7MR3EH8DcVl5v2O7bs0h0TPv3V/nD17ph+ZyvzZUa11no/RrL5BxGl1RQbjlasL8YWHvxR33nm4lOYgItiLPbt2ylgVRbX0KWPmnF33F21hXKenoa6i/JmRShn7y0uK1hDpR4ET+hzzz+Nj498gQUZpbMYS7R4bUdQDCh/3VLkp7SlZFujixQsxPtraAjRw6Bh0Mocc1ZqYhmadcx+mCVFNgfoWYH9dYA5q6tISpT7ScO1HX4vAivdQAf7Jaa2rWF2M7shUPH7izfjUZz4f/+KnfjxmNq/EZLsbZy9eiRtv3h/d1WXVP9w2S055T/3HmDMWfLdoUgKtjtggLhmlkk30idqd0USVtJBDYEN7Vu69vEvmcbPwTa9N4TMrRyeFlS/mGWqmlJ/ByTI1lTmofI52EA21E4Tvdhiabul9tQZbtWOF5yZYSeEg9nAcbdBtoRvv339A84o+Z05xH4Mvz307kwwu7ABhz6HUEO2301IgtuRpGqx7TpkB4RQTR1C9r3iPSudb9JkFpuIaeDHufHFuONJrUOx+yH0+y6K5Hb7WQHpwzhuc0s9mFuBgYS5yFjDO3A8aKg5g5i/Am/V+//33xrZpUlsa4FkDXDvE1D/YBAsoCY/K6cY5SK6n6rp2OioBBRX36pVLsX1uWz+P1SkwTtVxOkue/0VFt4Mo3JrqPG/fsVPif/TXOjm6E+Ox70YErxLM/reAJ4rzAFjaTbuS9pz1bmkvG4DYN63cc/hZ+cylZJVtHj7L+doZm5Zjk/veefjQEHgOrfdhDwx74NrtgRp4YqYJeH7sD+JOAc9DKqfy4FsATyKeGOZEF5aXV+PihUuKJOH59QHlqJJz45QfVaJP5988pzwzH9IYqxwISSvL6AQHQ8qeZwSFTZyNmU2cf3PwuhQCYNegz5/ByHW+nChb5OktL+vA5Yt/YxS4XAvPdw4YUQTANQaGPdjyqG5ulpIJGVkijwOpdQMXRxRsHPAZjHH9u4Uybsq425uduUFJz+M9M0IKDTeNrzz4W4pYcZBxLwADUce1tW4sLaZyMPcl0ogR+PLLr/S9pQlU5qWAOzOzTerEUGGJeL700ol45zvfIRosBhYghX438KQvPD7O38myNNRCRcm2qxw9G9A0Ncepo6gQqpXkxSlKJKMVYDIhA3VmdpvUdb/++Dfi8JGjqivp971w8aJqoEFxlHGFIamSHWlYckAT7WR+AAaU11McAYcO3Z5U0smxuHDu9T6tlffAcGN8GpptGsAGpY6EORpgw9qOB/pDYLs4Q7ino4WiniGxT6RkhPp2GcE2IKe8RhrZ6/2cSXKDAc7MR4AX75aUvgSiaeySv4VYy3JsaP4l4BTFj5Irs7Oas/zHXBBLoERPHYFCot99Czhvtzdj+xzR58ylxBiiXYydx5lIT+YQZnvtMHJuHe0jGmnQzXumhRpx5mx663Eq2VFC3zIuNj4tUOW+/8IXvhj/3T/670VtI9K1c9d1sbS0oPvXkWDuw/gDhHFWLZHftX17dABYvVZ86fhX5XRhL2KdIS6yG2EQ0fqIbCQoqR1DtKGmCLZagOGFOHv2DfX37p274uQrJzUuKHoTaUUUCqEsPQcwW8orOEonA77djvmlBc1bO2RwNhDRw/EiYEt0rBVx0417lJdmgS+e63qR0EoZhzfPvVEMVca7q5IR6teJCQlaEak9cGCf2AUCcKVUkx1G7muPlXJwt++Iy5cuxnWTo7G40Ylvvb4cv/XBj8Zv/9/vj0snvxm3H9gb82vdWFnbiOmJ0ZhWncocavchOaqMLc4F2oPjDHq31uHsTOzetVt9RP8BPJUXX6iPdsyQ68w6gH7viKfn5WuvvdpnKTCPDeDY+52XzDvu2LldQi11xFM5xgivjSbIZ45bT4B7eW+vQZOBXkYJc27glEsGSDcmxpnH68qfBnjSnyOjmYrBZ5UWUdYk4262A+/HPX020IeALvZb7R+Fau85Xs9TRxG9h/icMSvFgkP+vdcyz6d99BP35zrWDc9LVkzWtKYfTLt1v6RjLs85jzffa3q+Ha4G9Yy5AXKCaVSaC3gt8559LBT9S5r6888/H7t37Yrtc9PfHvEkxaHsLR4/1hqpHMyjNQmVjcXCYua1Ii507sIFPXL3rh2xtDDfP+/NVmFPsSOQ91ZefslpZU9m7SwswcaiJuyyHGns69tmpmPXjln1RQ08GV+f8em4TBE12gAbg7OK9zMTgPJFROlPnzkT8wtXY8+e3UWo6kadY4yLbR3GAoZLqzMhFtALLzwf99579xB4Xrsm97Dlwx4Y9sCzf/GbvU5kVALgeWlxLT740U/GkaMFeL7yUjxw/32iVA5GPF9++WUZRBio0DzxtO7Zu0ugyIYhhxxA0cYCPS4PcDuprfyNg8Dg1JEeC1Y4Gomx4Ggj9+AQsdGb3tnMLeNAAbxhFENjhCZpdUV5rgtdlgPCdQtpG8/hGS6STYQEI0slLaqDJr36TQ27VRRMi6JsHaWkrc4F5Pk6kLpEdqmjuSa6MjRMACf0uARDCYRTmj5Bl//jHrwvHnLeN4uto/AHWEXkZDJl/ffvjzffPFe8q20dYijOQ41dmIcOSM3V/AygAzGX0dF2jE+QL3pFAkAAW/It6Q8MFBslNraImGHkCSxvEpVL+h95K1xDZIeoDiB/dtt1yjNErAXAevnyRfU1+ajQkJ55+lkV2z756qmY3TYno4a5w9yA7toYWFmwfc+u3QKb2+bmNC6nTr2mOYRog6N6AL5t02MxNZHCN47CKQ+SUjRFTMbzZhB48kz+ZicEP1tJmWdyPePEXGHOAf4YbzswEHapDUDGnr6lfbxTGjuzitLxDNrHOqFdptNaRGTXrp3R6kDxTnDJeltAan8za4Qq0lTEWACVGGVuox0lzG8+yzsAUnq99di5Y5vGinaaZijDrqhFKnKzlsrLXms2RB0NZz056mtAz3NYfzwbg9qMBP6e+WEUuM95jz3JWAHAsqwQQkOPxf33vy12775OglhmLNBGj4tzWgV8Ck0N8Q/qbZ6/fFXiHbk+urFn9664Ye/e2FhfjaXFBRnaNa2S9tJW91mq8GKsU3N1TPMbpMW7pmLriNgKRNzdD45SMR9oU38fYJ/qmd6awMQ5m4jS0B+ATZUWUe5zqf0qwJOREZxQ3J+1SJ9NTOR4sO4N0DDMyfGEicB/CCqtb9DwIt5SkKIjeXbCCcRNTcerr56M/Xt2xqWlbjzx8sX40Mf/OP7tr/9KrL55ImYnetEbm4jZ67ZHu6RQ1HPbBrsjjDiWWhZ/KZRL+paIV4rIlJqM5HkLkKRqJ3sO9EMYFB6LTCFYlIPMIlX8jT3NEVKemxTsFVEQAcGsc0dHGV+ve35n6uiggqz7xg5OzzX6nHdk/fE35i+sFdYUjteDB29JUDaSlH2DVvYv5j4g3KrYnB3OG899MrRnc1bZGWBwZRaGHaeOQNKWGnTayevrRLkvwkpJx8/yWHaYcR/ORdrCfsT6MmhV5LxQnx2V5bN9kEUMv6heu3/sWOWZdlICCqFEJ3CHOcM+R2pKOik7Y1BjS96yanKuxcL8fOzdtX0L8LRTwt8dYSTiSa3qVocczXRmX76S0XfmGVRbvq5cvJi1N1VbN/OqDa4tNJZOv8wl19xsIfC1IbC3Y+cu5dOLOcSZv9lNcFxFPO28Tqca6xXqdTdWVzLnm/UrB+AG+0A+Q9TdUud6rdQ2dTqB28e8xQZiT+FcvDK/or329JlTcfDg/iHwHJruwx4Y9sC12wPPffY3e23UFzk4ei0Bzw997A/i6LG7466jd8SZkyfibUVcyMBzn3M8T59WHhtiNQAfDgSoI06S9yFG7/hgZ3PmsN130806uKHfOVLJdw5sNmHTt0zhSnn+lH9nI8+8CfI/k3JlKpYPdK7LyOB2/d1iDBjrS0Wl095ue5ZpI8AOo5U2qFhHVW6Cw4uDFu85Qj+UqOBgIhpncNIYOagqpmGe6nQijknFFOBWhBJlbCKos2PHdgFPR3qV61RyXTioeFfACN5TK3Lu27dfFGfyTwAMHGZESvDE0y9J8RpV3i0eWCKR0Bk5WEVNHRuN559/Lu6483aBX/4jQvHmG28IzJl+yQGoCE7xCtMpKfiRwJcDVdGMIoYCQKQdUEJbRDDaLYkKQYdeWV7SwQstmDppp0+fFVV5cnpONdiYO7SfQ1tlGtZTZIj+kaE8NhGvvvJKgigKiG9uCszluGeUkbnQjvW45UBSO7nX1SIIlZG/NIBnEYGaximQ3nfaz2e5BgGIBKgdzaGkPTY18ehf7sm7MbckMCE6JVRMDNOJFM0qOZT0JW1m/HkW9FBKpxB5hg7Il6IH7baKiLMOaDuqxZPTUwIiKAUjQKVSE9MZzdeYpNBjvH4GgZbtivgxRsxVqIHOW2OeY7SPjUZs356e+zIxNc+7GKmOuigfEPrtqoxUxszGpd+FNSbw1OvJ2YGRzbvt3Zv50/TR6dOntDfASEgHSdbBw+BT6ZfuhgDWzMysQOeNN9ysNYU6NiCPPnRurtd9CvlgEIuDrYgFlNG1bi+W17rxn//zXyeY2+zGTTdeH3ffdZcg2JXLF3Pe628J2m04s58437XVAqDADYVw38ncQox3CWrxt41oj6ZzwkClBg4GDUsry6LsZVH4zMMG+AM6eWf2QaIYM9PTMTkOgKIIPVHQFB5ytNzOEg3XJkXoM6c+RXhYdACCLE+BsBW0diju/AfYY8/DkUYElvG2IwRxFhR7oWd3l+djtTcWT568FL/1wY/FT/7v/2vcMN2N3XPj0ZmcUR3Pdq8rx4bfuW+sl/2dPoSGvF1OIaKxOKWs9JriSPxOLAMBz5KnCt34wkXNH/Y95qudXqzppPbmmnVU0bVn2Q/TudZRSZOM4KcTUTV1S03MzENOlVGrkvp8MkAaHE+XNYJp4nkiVsdGRl2J8GbEs0UAr++Qom1Ol/AeZQvBjlRHIn0+OLLoCKTnEO/FtQasXGew6Z8dgfR5xmf7ILBEM30t1+Ag5p0553w2O8pZn4n13wxoue9guov3Lv++OZ+JdqJcvaq6uK7ROQqdlPNQtafb8dLLJ2Pnjh2xfTZBnb/qM8cOC96NuSyhvTHOFvaBrLmrPZtUhbJXzam8WToE2MM8d+jPffv2KdLqs4V5qjm5GbGyuqYIKhFP1iM6BdQAHh8diSN33PptVFvmWl+BvEQ8UezFwWyBLN6Tdc13l21ij19dT2V/MS7IH15ZltM3z3w722C3tIKaqE8//WQcOXLnEHheuyb3sOXDHhj2wDNEPFsJ3jZ67Th/dTk+8JGPxkMPvT3uuP3WOPPKi3H/fffG+kY3jh9/JI4dPSqwSHwBee/Z6RTusNIkNQcd/agPDg4MDkgOEA6o7vp6X/GSQ82y/LXXVVQdefJthDU12nxvgzPllYw0ogY8T8ZIOaidZ4M3VILpRaGPe1vdFiPXxicRKozjNGCSVmYj23REfs/BhNFNKQCDTvVloSjxeUfcOEg4uF0awN5NDj3Tf2hP0pMy+sFnuIfFZlyiw2CZQ4xIgfuN52Ko8xkOVwAQYArvsJQAR8cE7Hbu2qk8GMA5UYK77ror5uevSAXU/c13Cyd4paRHPw9Qe/fpA0CixWr87hi+Kxu9mF9YUH8QAbh0KfOLnD8I0Md4W1jMflpZWRLwlSAMc2UUBb+W5iKgeMeuXXqOabh8hvc1TW1DtePW4tSZ12Oz1Y6pyYm4bm6b6setLC1GpwXgnAqUSynpA5gIREqrYuz2SjtyQnsx88eLkIjzDFPFdlb9YDEQrl3WfVMxsYuhjacb4LG4rEgNEUpR3/DYj40K5Ftki7mY0c3Vkt+YgkN8JudOOomcE8YcwvjW+8sIa6ikgBuuyzy/Rvaf9x+fHIlTJQ/a0X1AO/Nm966dii5zT8af/5ybST85kuL5+cYbb0oAw1Ep2kl/MGdNbWSeCpDKQZH7DSDB0TfmKbRDjEjen2u5B2sSwGb2gCn2/DsdBqVPeu1YWSOG1lZt2MuXLklQ6557jsQN1++JibEJRZ35sioo97AoEvuIwSeU58mikkmEx6qyimj1lUsbwRdHhJJmlwCJ+xGZBlzyed6TPuDv5PRRu3B+geLyRKOyRMptt97apz4m9TKjm6ZuKi+yA4hM4SezESTJgvOwCJokEGAujGoe0R7mkMVkLJrE/Fwn4kqUa305Ftdb8cTJS/HBj/1h/PxP/2TcPLsZO2ag4PaiR6SK+qaFImsAVQMWAzdo5dfv3dvPs6zzTDOqlEJrOKWgXbIvsV4A4IwB65l96dixu5JJMDPTZ37gdGFePPjgg5ovzAccN440ue+Zx/Qd+wvrmKgi4879FxfnY5r80yp/sd7f7ERIFdLQnoUzB4cIe6mouyOZ48lY0u84STzXuZdZNI7S+ZwScKpEnvIMSeaBQSafAbQ4Om+Hj+eZzyOu999qyrvfy4Awnb4peMQ96UNT2PmdleLTmZu53i6/lOssARD/8Xv2X2s2+HwwGOZdXBuT+UYqwZWrV7R3i3m0siRHqcY/cLCQ43xZKsVzMzgHcl4nDTeZSI72em0ZlPN+Zh/xfrSfucW+jEq2U1NwlhCB5Z5E5KHcZw5qvu/lK+g+QKke0z5G6gzgc25ueywupePt6sKCIp533nZAzkE7oc2WcV6unRmsRzNmAJ9ikBRxM97DzhU7c72eeFf6jflvBwLX05bZbdviuWefkZrvUNV2aLsPe2DYA9dsDyTwTOXAGng++CDA85Y4/cqL8cD996qIuoDnsWOxf/8+edLJp5mlaDjGSFGatPCIDiKpxOVBC3iQ2i05MKMYRGvyWrLJKoeiqOZhgJv+Vh/o3qDr6KjBpw/6K5fJi0tapKXkfUhbnISEKqIMeB/tAVW9LShZJT/lKgqi22aTKlVKoUg5k7yU7oa8/qlQS+QvYnUlQbSNCk8G1zy0OilRP3mU8X6K0pSCG/QThiTRLLV/MstKyLAvtetEq4TiWWpQcvBgIKAMiHddOXqUDiDfBQroxobADIYdfYEXWDVMoTsWBT3VE5yfj2888UTcdexYGmMqxQBYSrosYwaNVXTZtGQEw5gP3Iex4j4GQoy/DYd1oq7rGeUA7HLPyYnsJ8AWpRlee/U1eZahjmY9vhGBxRv37lEJGJRacVJMT5JvuBrtQpVkbghsM46MSTGOiJDy/PnVbrxx7kK88frrsW12Jg7sv1m0TER1eM+1lWXNQ76otqi5QISkM6L+Y8xQm1QuLs4KAEVxgPAZ5i6USxvVl6jHuQOqWJZtId92lpI2GJHdTZXcgQ72GoYwIA167sZaAUhTfa8384h3SUCZtTcBcAY8Xie8JwJFRF2dF8r8wDgExOEAAsDxt5yHULWz3BDOnHPn34jtc1lbF1EaipxvbKwFwB1DX6VlJhD7SFowwJM+wSDC8eQ8WcAUBjniHo7uWCTDFF2ez3sQmSQXMet0IoLUiMtwPwx52ACZT9rkUzs31/sC48uzMrrVksBrp4NYEwbmWHzzm08pb3Hv3p2xZ/f2uG5uRhRODFG+LHxSq4baWHduHNfZWLQBbxDhPaUGYXzOoMdGpAzhch++m9LrOeP72KFgQO+IkfcTOwDkCNmAngsALPtqYSK4lEe2kbYD4LN2IGv8a1/7WrzjHe/oR+Vou3LuoRD2urF69VKsxXg89dqV+Mgn/yR+8V/8dOweXY6Zsc1Y6XWiNzKqiKdyUp3PWzY694v7kDlq5VWnGdhQ197i8iTsg2V/Y75JHKbcm5QBxlg1N6dn4tLFixKiqZ00/Js+tUq11nLJoTQoZe6yfkyVz6jpmhxPNSg0uPF4JaDrqgyIlU+Zl9rn2Lvb7Tjx4ouqZQrrQaVfixgd3z3HfBY4kug+4j6OSnoeGbhnWgopGNDQnVfOXpVjm/MmS/cYpMrJVXQQaqDpCGLOidwfUn071b7rc6vO9zTosbOY5xgYOxrHvOQ67uV14zVqhxeevYVlyl1NKyeT3TbZNmNK+Wi1RpQCghP72JE7SimgRol2EES7P+0c9dqkZiyOVtrGOPG5+atLemc78fS+UxNy/PKFw5Wo78VLF7XX4ehhPaxCtV1YjF2798byyprKky2vrsTk6EgcvPn6PhPJc9W2hde/22h6r8Gz17PTHry/eO/wHKRf2ZeddsF1jC/7KGcLKQxD4OleHn4f9sCwB665Hnj2s/+mp2wbaJ6brbgwvxK/+x8/Hg88+PY4dNvBOPPqibj/3rslaHL8kUfi2F3H4uD+fTKwJQOuPJL02MrwFRUmRRvYSNls6wPRvyMCBNWTmm9In3/rW88ryvKud72zb+jrQJOATUaQdB+zA0vuTXY4FEvKN0zEZz7zZ/He975XBxsUP+iwAm/IvBe1QOdWSj2xgDt5UznQ2+147dSpOHvmTNx5552xvdCRMMixBvIgT9ppgkfiDRjQqYoHOMEQSZGVs+qjl068FO95zz9QdE2fUX24It+uG6aQiPJxyj1Rn5WRVowZ2oShTl4t3n6oiTxL70XOTMnlIbLFz7SP6zFeOFS5jgMSgxCDDSPj4IEUxkDpF+OqC/DYQAk3wbEpeqLUmXZc+jt67Th75qy8sIBZog42tO31TWn7UZU/gX4GhYjb2Hs+vzCviAS021WV4sGT24sJQNPKssAm7SGSR80/eZA7I9HtEYldUZ9ZjCXBWor6yLxRzvF5RXUvX7mkaMrExFjs3LFdfbxtZibOnT8X26GlQkns5ZzFuSA90pKjq8gTVGJp8qbxxfulaMRiP4/Rc4z7dkvkgBxOyfxvbsbrb56P+fnFWFlfi9279wi0837QrHkvAKTplbyCcnrHAVMIzgAyABs5260ejPdeuWeMt+ZcltaACp5iF0l/RgESo2q6UKZ51917dsVLJ07IKIfiyTyjkPnePbuVPyXq5shYzG3fLmOHrxTsaeryEvnIkhYjMTWNOmrmk6lkyxw5pBuxJCGpGdGKeS5UUwAGzozM+b2sd2W9Mo8eeeSReOihh+KVV07K8KrFSnAE8Fnmryn3RMhVomH7bpVUoXQDETNyfw/dfktMT5Hrm5FNhEL4ktFbyr3YeeU9in8DsNl7nn32WTEBHFmqjWAbnf5dRiib3O/BaFoNyvisoo1rROeTUmfHmpgblaqpwWpGf6diBDotJT7K3sB8Z48r6ZKaHKy79bUNObAciXeUCuOV50lRk9XCfkMUenUhVjbH4rmzi/EfP/Vn8dM/8aOxbfNyTLTXYqMzEa3RsehtZFvr9trw98Fn0M01PBMg4Pz02lGIo6nFusKBtNHVPMARdcvBgxKIYT0wThKqKRGjNdSMZ3BeZL4lTApRRrdvz8hYdfpKOGnbNjlMHFHkGu6Bw0i1WqvotEGjx1XAcGNTOepSFIYiXnJVYQiwtpijRDyhc6IqbGVUAxCPnd+b7/4y2DBdvXZWJNDIfPRkOCSd2s7OPH8agRveL9kZKYaUwNN7hWuL5lnMf6aum5nEWNUgyYBIjk8cyEVQyHPUc9kRfEfknWKj86Kc/TCl4CHnWZ8sihQcg/3UUurExkYvHnv0sXj3Ox/sA0/3md+lXnu0x+uVd+AL4EmdUPrCoPfqFeb6qPYiHGas6/EJ6pZmHVfWESAOpywKzLQJJ9olKe534vrrb4y1jY2A0YF43/hIO+64bf+WPO6aFUTfem3IsS5xpYwUe51wPevCoNQZ6wMAACAASURBVN3RZn/W42bgObgvmLUxBJ7VYh/+OOyBYQ9cWz3w9H/6jS0Rzwvzy/EfAJ4PvD0O3XogTr9yIt52/92KhHz5y1+Oo0eOxsGDBwogIh8Je7cUAm8lzU/gyypx9sin8kJ6mQFpqlGXxho1CqEzUcrjne98pw4FHaaTE/Lub/XkCv/1AUY5XhWFe+qpp2QIPPPMM/Gud71LQMu0JtNbADIZMWhqrfma9IZDx5mM48ePx913392P7Jie5wOkBp4oxdpAsBgFRgBqjHyOXNYHHnhAJUtcBiStvqZmnWdN0oMdPcli6XwRMQTkvvzyS6p7Vhs1PvgTdDVecds55MJA1STiRSTA9OHbbrtN9+E/HY6i6jUCEz707URoZjaG1oj6+Y477ojHH/96vP3tb+97kg086QMMW+YDY+qoMX0gMQUis0TKpyalfjtLjiA0KyKJHYBzWzmemWtLhHNTohRQtTAeH/7iw3Iy+NBmZvUNujHk6dNQlRDJthTTAQhBu+LrySefiO94+ztifGS8H/3AxAPI8cXctGBEt9WLeeUZk2/Zjueeey4OHTqkcceQO3DggJ4DaL6usAB4N1KQAWAYYGPjk3IAAGKvXLoi2i+Khhg8RDayzuOoDBPGkvHC6CXfMb3qIwLn0DQTvE2LAnj+/Dm1F+O31c68ZAxXvrKkTjogAOlSSqXW6nXXaQ1jmAMyyc8mPw/qLyCXSBSRWTRqiJgxBzAsbaDreSWXTAY9+X2lVmmCugk9jz6xMQ/IX1ldV9Q7KfCZo22DnDn4xYe/GIfvvDOuXE2VbFNsXWAdIGKRljSks37syOi4xIWgNmMkfvPJJ+KOQ7fF7PSElG15b4S9TA30fsA97Eww7Zd9wEDNdL8aNHlu+Prs56y1q/2v7HMWfPE6qg18G9J2GFkJtDbufR/T/NlLnLvb5PplLm29n/E5nGwL8wuaI35n3on3tRCK9l/GGzru6lKst8bjay++GR/82B/Fv/z5n4np9QvR6VJmZSJidCxa3ayDaiDutmsrK/s835mrXOPUAwAKv3d0LQENuedZGkcOn5I7ytyBmUHUnXmnvtbelOUnbMw7Ksw7WIDKCsrORzQN1QwCP4s0Ee/T7uMaLHk8R0Yn4tKVVFXnerVZLAnOia6cRtSx7nUB/imYVe+VnvdeK/zNkVCDwHq8/dkEnTmvNU9KtNLOv8b5mQAs8y75jEWpmkh70sNpVwrw8QycRS6lYlYCv+dnt4/xqPuY33vO2plsUFp/xmep896lSTADg4F7J+VVuZnKum6LibC+vhlfe+yxePs77peD0Xu4wZnHyGcv3w2UzXThGgnxzM72AfbqSjpglZNdQLejrrlO024hujnOXreOhsNmnHz1NfUnzjJFbBcWRYsfaW3GsSO3FYdz2i/Mx9pJyc+mXNMm5jxr0M4u2mNgbGBfO0C8LznNwPezQBx7LH07BJ7Xlp09bO2wB4Y9UPXAU3/+fgFPHabRjgtXM+L5tgcfikO3HozTJ6Ha3q2N/uGHvxRHjxwpkTLyjYhCbigiVed+SZIDQ6J4XvPwzNye9MhHtEdSYMBlQ3zwOe8xD10OhlKnzpTdospTixBwf4NTjBNT+2pDxYc+kTTuWRsIfF4RiJJDx2HG5u5cTudqiDLcp7a5E3mnOnpZRGJKHTkbVDZCByef72cvee3pNTXHxjGGWKpu5kHqz9hAsGd1EBwD0kyHNU3KVCVTNxNgkaeUUSu++oC0Kv6exgfUaupuXu4DAyKetWGi9ygGjw1n8ngwniSeUowgonqIPXXGUqiGaF2nRJYlAqJC8+TvpoBRq52KnbSXOrI4Gmyg0Ga/10i7JRBLRAUBCgAf4lTQqABvgEV+T1HwI4cO9b3YrhlKVFQUx7XVGBsdC9QHKV+CUUwO4Je//IgUkzNvMaNMfE0QfV5jjhExzlqNfE7Go4xr2r4Rzz7zTFy/d0/s3r2rCIcQ2czItWhr40R/WxIhoo/oL4S8DPI+/1efF83v4IGDupYo0ObmaoREn1oC5yq9IrotxnvmaSkyvxlx8pVX9F6IKyEGozxDhLCmiKIiZjIWy6sb0SPaXKjhAgUoNHa7irzTFmqc2tGQBjDRxCw2b6OMeSEquKjRWYuT6IOpi3b4YOwRdaUrr79hV6ENJ53bc9JgwoJJAGUcGpTj4T9yPHE4PPGNx+POO26PuW2zsWM770eO7aIAu419z0tHIGs6aJ3bbGDkNUF75UgpIibcx1E19w/3Ys1hQKZTKgVpTF00NbIRH8s+Mqjl/o5u+FkCb1NElh3VYU1kPqDHSPT/lLtW3pyfh0FOe2W0Uit3CoGjNfXd2Eg7xmMjlrujquP5yT/7fLz/V34ptrevxlhvNWJ8KmIkI56eA4P7g9eeDWWDEb+TjXPel3soAi6mSpYg8X7Mdc7FzPk0riglLBp+dvsNdh3t83MMqp2X7L2S9vBsUcQFbpKe77lpYGWAktT7js4pfq7HiX5zH5IesLK8GNEDfDY1KA2WvCfaueJzymeWwZuvz3N0PAKt+c2kmycw0a5ezp9CMS/nJ+3J8yXBL/Mx8/AbRyQOKZyupl7bqcPzmKOedwbJbo/nvtdMHZl1OosBlM/JGpAS1WTPpsYqiukI2OW9EryPj6HuvBpf/epX4x/+w3eqjbTf4+F+83h73vGda3xG8h7MD/9e2goTOF3W4uTJl/tCbDt27oht2zJn2BFqUiAmJqeV9gD1llx80m6yBumyzjkpTI+0Yu/uLIljpwL34b1x4JkN4D4cvM5OKYP9ei7Uewxz2RHP2nnBffm9lNGHVuywB4Y9MOyBa7UHnvyzf90juiTjr9dSHU8innffc28cPnRbnH3tpXjg3nt0SECDI7JDnTiiJVKCK7HHBBlJQa0PCW/Cdf9I2XAUEFLopMUbWQMn38fUoTr6VlPRvJmzWftQtPFTf8bPx6NKZKj+crtt/NhY8Hcd+QMlCfrvKtDZ/N3X1gdmcx/TnvLpvocNd7eJvq7b5EO/7ld7ci0aURs2DYjVJ0o5k+aosse89iTr4IMyVlG1BiOe/etVLiTpgX5f/uZISNM3RGvp75wXfg8D+L7XH7EGUZ2TQqYIZ+lzSjPk3MrewRjM65p5Zg953T/ko7WI4EL5Fq05BLigeCsKyz0AhxsrMdpqHAoG9LXRUB7cN/yk2Lu8LMNQXvFyQY5zLzqjaVgpapE4vdDkUBrtKacI5wgKv1ALHaGxIbx1/ciNE1Cbub/H5HOf+1wQsT58+HAxTgGcawKeDQjJ99Znell/VNGf8cn41Kf/SDl/AMC7jh0RcHXf98cVIFdqQdb9zTifOHFCoOXI4cMJukQfb5SY6zXjsRftdxHRpMl49NFHlUNLe1yWBio2BvHFixdUx7NeczWgAQSQs/ie97ynzwggeqJxLpT8rz32tbjvnrtjTOJUOQj0fQ0E3nqNbq3R198n0obfksdZ7w9c53ldP8Pzqb7WY1jvQbVTq14rvsYOH+j7ULUxsgGmgFL/XBvsOBPJm8MhxHXk5SpfsohhuQ04VEZRnZ6/FMvdkTj+7On4+B9/Nn7sf/uRGFk8E2+8+kLceuTu2Gx34sDNN4oaz3yljYwDz7Z4j/uA7/0IU3kB5ojBuUFCUkcHz42G5WFQwXYtp0U5J7wOBo3yQUrj4L6q/Ssz8+uu3zJva8DFXrO20VOEkLa7xBfvm/WWR9W/58+9EXPbpvrA02Nds1Lq96wjXI62D+7F7VZDBeazPufeCogNvkztiPM6pMYrJa22vF/RQ3AONfc2qB68DiAHAHNk3kwER/lrJ4zBvMuCzc5cp7rPqUycJVVS5ZWoKvmeE/E3f/M38d73vlOq+I7m891zhu/Wj7Azhf61Q8MgtAFwOMZTVA0ng+cmY6/63KIQF9GvlSwJxx7IuO7avVtOSvYp2mBRQUoWTYxnXizPMePBEUwDbv7m+U67nDvrMeR6C9d5rqSzIJlT/GzWgB1U3Jt2MKcff/zxIfD8thU8/MWwB4Y9cM30AMBzRCr7CTwvLqzE7//BH8d99z8QB/fdGK++/K146IG3xZWrC3H8keMy9ogmQZnJmoFEsNIoy9xFHbFZ6qBEvfLQTS+t/x6tzB3ZangkAE6vfYIPaU2UvKXmEM36dAaKabSl4WeDqgYQWw51zNPimQZ4AIpkyJSclBpMpQeb8GgxOouipdpYjJiGBpXRXH9tMS712socLL2zFYjRb3pupd8jKlI/8lciqsnNzfp95X3dr/12u0p1dZ0ERBBhUWQOENIYexYN4p68qlwJBooln1BiDP0IZroa6v7is45kprJm0sMwdDrtb48CyECsQtYSnqr6ro5mq105pcowGJYWsF+AnTq28ieQt+YrVW4kK8QpIsak4nfkmXVaa9FpZa1S507l8JoCWgAVwLoHxTjHqgaBtZOgB3BvJ+hUP5TG2xkAhRWDRXO7lTlU/ne9Hjy/AYybmwh1bfVx4/m2EBH9iVBGu01kNdeCHRIbG4gipVMga8qNxgaguIggEXWcmkxRKdqoTLn+Mu1ET1HEBlDyrhiAgBki8IBfotEy7rb6c7bkmnnd8wRyuQFBgCFy8TDSyLXCQMMoIycZAzVp440TgjWtEgSrqyqFcPTo0dihUiVlbJX4BkV5UtGLmamp6ImKmDniKidS7TneT/y7Ghwa1NROn/r6GgAMrvm+46WA0Xr/yT2tqa85aOAPtmXQuXPy5CtpuCuin9RIrkGYjPxkURlHRqTijLAWETkbukRKrFLKZzDcVc4hejHe24juyHR85fkz8enP/FX8X7/0f8aukaUYb63GiVNvxNzOXYp4EsW1Yc2zzQzJUiiN+nj9HgZaBhGK6I+N9fvhrfqr/l1nQEiJPjMbw+DS/eR91+utdpj0Af3gRC1OrkFHAnMVZW5SAtAFEPMBMbWZmVhZXhbwJoLG3J+Znuzv//WcHZxvBtP9/aAwebbOEdY8Sznnf+2IGASeBrf9iV05Seu5Q/mrXFNbnUNQ4VH89RwxCB2cs3XfeP/zePJOjjgbXDmFA+fC6AiiZh2V4GJfZf4miwFaP0t2ROko+/ffoGs8j2pnk/dbO1d4Hr+zs2HQ6SDAuZH7q20DrZVSOzidfGkvzEMHnp2TcjmOODZvKXSXPZxcbHZMpTqMptaE57BBYq2A7n3MgJRr7GxxhDTLSjXK9fWcdpTeY2WQbwYXKUXDiGc944c/D3tg2APXVA9sAZ5svAtr8bE//JM4dMeROHrHbfH66ZNx7MiR6PY68YUvfCHzx8YSNELN82Em1c+qXqeBCr+DKlUbEgIuJRTE7+tI5daDGo9k5oHaYOJaDkcbLqarYIiRq+YDkOtqw5zrM1+L6FFzmPN8jPH8Wx0VtHhQo+LIPaHgWNnR72TRB2MnDhEohwYyzTsV87tEwFTProoG+nBHTXHQYHmrKIkijDgM1jfUT1mg2xQrPwvxEQrLqzBowUH0FYeua29WEUXXBSz0rswrSuNf1GlF3TJfiP4wrSuN8jQ8MfCTqprGRlKvk9bWiGIkFLdxJSXHLUZR46iogQ/KuG6P6WdpXGyNgsq5gGFRjmhF2WWwE1EhDlui7a1udNoJBJuvRLM5PtmfJWBgD0QBOxmBrA1NPrmR2D37RyVOiCQkjbI2hKm5yN/ch0k7zNIHzhdLN0OW16mNTu4taqhqm2Z0pLtBrc2SH4wZ1afbZfkKldVBBZgyOeQR8111RslvSoGSrRIt7dgcYDDwrhYCyrWT44roTW2c2ijcaoRTz7Wr8j9ETxztwVCzN9+1ADM6stWRxPNUC1Nld1YyR3VqSv0qp0IJjUttGIDNO42NK2cYwO84V92Pg23OebyVmfBWQOKtNvl6LXusfS/fw8amn+P7DIJRfu/okz/DGCt6Am2ZyAiOM9RNpbadewZzItdb5kcD1OVcQNm60Gydy0f/U6Pw0vlzsW1iJLqdqfjy06/Fn/7l38b7f/WXYlvvSsyObcbJs+di594b4sxrJ6Uc6qiMc8v93o5UDYJlzY9C0Tbw8r/dT/5MMi7K/sx5wmfLmh0cG88fOT+1HnLu51flkapy6dWXjUb3t+2zW/fdTClQG7Oh/ZIYbCKIppGLOjaRCrm1o6SeH/War8d9cB7WcyRVixtPTj1vBveRwbk4CLr5N86XxpmW+xB9RoQvSzilcJTVqgeBpve5+t6D7effBo1eq+z7nqfsutmGIsIjJorre1ILFYdCcYAVQG7HCvc1LZs9om6H19jgvBvpUNotI5t2VGAnoOKd/Zl798XLl1UHWO++0dWa2btnj/ZmUhQ8tunszTOs3hOcZ+oz2swfA0iexfPN1PL6Y9wc2bTT3CC+puzb1nEqEHvlEHi+1Q48/N2wB4Y9cE30wDc/8+u9UWGxXqz3UtX2Ix//dNx//wNx68F98eaZV+KuY3fFlfkVUesSbLQVNUwAl0qwAm2KJFkQoaK1AUbK6Z3ncy9GldzfUNf48yAtLQ2WJkrhA8aAh8+YZkmJCB/qeUimxdCnGur+tAKxmwxhui06hAvVRQdKX02wUDD7EYom3yaBdqFTFnn22qjIQ6gIKhVDiAOvb2iVaKuBc2NUIVRSrqtmEIIw6YK1WZU5Yc4vJA+SZ2J087s0vfJ61FhzXDLa2S+NUvqn2FR5bxt9ZcBsoPSN6nKxSspIsa+UhkHbV1TOrLuZIhJj0RX1M5VEaZ/pnh5DGY8YIn2QVAw9qR5nzk7pNH2jXp5gRgXYDagd/ZARX8Yx+8ER+QSRJZZechMTTPd7tcxJg2jaxv2ZF0Q9PH4GCozBIOiVGrDy7LwGcr4BlGyc5Lhnviv9g4c+KVnN/XzffMaWgLrmPSATEEYEUflKUjfNZ0vxl/xSnA7dnsZKFLxWO9ZFQU7RFsrCTE6SC7gao0V0KWO//N+3RwlpE+2x2mzm1K0JeOoj1ZytDcEcglaMjqXokfsRsMCc4d0tlOK5UYM27uU8aX522YR1akAyPvAx9b1EFHEuEFkbGY2V5RUJmkC7ro1lt2MQfDoCbfrbWwHRQZqn3m+Aylv/7q2AZ9VVW8TCBttVt6+rvk4BI++XKg9V1S2W6qqiipm37jGro0IGgEQ815YWY6y3ESu9sfjiky/HH/3FX8e/+sWfj5tnuhGrV2Nk+rpYZX7ifSl7rhVnvebcZhvMbwXu6/fQ80vkv14/+jz7aVmS3jNqZopWE+/vPbtoCfBvfVWOxVz7TdRcYyTl8P+26d4/i1BlLRM794JSFkf038zHVH43jJKKtTE4ZwbBZz32BpX1HHkrR2O9bvzzW11nh1M+M88o00297jw3GUci4dDcmffMkTp14a3m+WA76rlYOx9Yo3IqyxGXwNztyf6JGB2hvElSiXETWgiofj/PMfdhDdxqoFv3qdrUyhxo7+X8nXqdFlmyY4uTuqO9t6u1deniBamgo2HBHiq7obBmfBYMOgLsjPH6MAh3mw18HRH2dZ5nPmdNKed+/p1BtsGp9qX6ZYc/D3tg2APDHriWegBVW+xNGda9dlxeXIt/9+8/FN/xrnfHLftvjqe+8WgcPHhL9NqZS6QjXFGWrIGIBxHqrahsGCWYl+Vnbbp4+4oYjg05UTORfs9TsADXTnr4SymPjNxBa0lKTf9QLxRTwBX3B+Co7Rt5nR5ZDAsMsNoY0GEL8OzTFm2QFADMe/QjZPm3fj5ksYT6fzcILGIOWwCdomuZk+cIIT8DmgxxMp8uVQ5rAz3Lu+Blzdb6C7GY2svKnxyRS0BdwI0OpcbgSAMt+9IRRnvm0wfg9ywguZteYP4zbdaGSB8ISNAkwbFLj5gWxXdooMrHaYXEeRhT13i0up+vlxcb42CNSE0JFZaOZz7kM1zGhijQiii8/a86v7ZCZypLUyjAjT1YcpwcbZexmHapo+75vc81LX2RToQOgj9VXqvmXzF+ZdSUZ46NcF1Gg0dluIgv3gcKRCgzONeIYtG3pl/ZEE+DK2Jk1OPZrAPnE9XgKBWbodamIQe1NtdQGvI4BlQmB8CrRZ/rVzEgGe9pGDryXK+d+r35vSlveOyh6q4up3JpGkv5fTDKK2MLp5PKmWQEw2AI8Ep0QgIh1DCUGi9jkblPue04P8sAva0IheZIBTwBXSrtBFAo6wlVYZb9FsDhYe4Dk5xtAp6ltA7tAxh7PXouMb8Gvxz91TopBr/qjIra3ETgbLTakOR6otE2xr3OMIIBYY4AKjoup0tGNtknRI0s+WpidpdoTNIZ1wVAmW/8ISOohX1AWkL5APnQ64tXYnGtHV9++tX4xJ98Ln7x539GdTzHYzW6I5OxQd3PURwVqd7rPcGlo7x+6JNB2qOBiXq3EuDxMtO8KWuffvU1vnfSM4ta8GbuZwxIzbbgHmqT92nVS25o+XUaBCJf4lwOfhU6v9oDkNccyiiXmQTaB0Y6YgrwlUAbvmhS0v2O/f2gTimQ4ynz9/2VayxBa7MX47Nq1J59T6vF+7OD4GfL61RpLn5G/5l5Q/2Te0AvpZwWYzhI3a2Bp3+u569/Zp1amM7g1fNgYz2dpgk+m1xoSpa02yPoYBXnEQrgKXLnOY8dUO/f9HX+LtNgcs/p90i///Pv6dTk2fSn56iV2xkLrXVpDOQ+IqdO2QuJtDu1Iok/xbleiQvpnBwoyzM4zz22g04az3Pex5/JMcgz2LaH646ms6jQr7999g5/M+yBYQ8Me+Da6IFnP/ebPeVqEglBqfTqYnz49z8ed997X+zft19G5ebmhjZm06DywMoyKrmplu/lPOPwYkN38r03WNNlyDtrB4qh6/1Nu6+AqUOeMhQZwfMzDFT4PcYJ0Vfoohz8vj4Ph1QA5JkWH0gjsBy0aVY3XnWBh1JSwfmcfQPC4K6u21nTYxOkYACixgqo4r80VlNFVBE+wEenieD5bzZOeJ+MFqZ3lbxI/a7UjKwBTh8AVAIe/l1tJBgEpFFXciT7B3WTo5j9ksZPG2OHsiX0vai4aeinIV1yjgpIEa2tRPFMDZUhS7+XCARmHxHP2nDoWwlbatTx3IzOGvAqUltFPvrUbUWytwLPgrP7EV71a1U7rT9fS51WG2JSVC7lfQZpz7VhmNczRqgoZlSlBkE2aGxAu+/TOZDGXEZqKz91McBzjBMA5ziWSIDKNsgckQFcnO7FKErac9YT3FBOJOO1tgYFC6eAI7MYNHlvUBd9orqwgCvVm6Xmbo41JYZyjbFuM4fJwCjnA79r6K/0SdbiA0Cmkq7XHGtZUQnWJuOsWqZdtVlUX1GM06AEcKZ3P0E2hhXXrpRIncCFnVEFLBN5zkhKW3lcymEuUWnlMivakWszc5c7scHc7rSz5EkpfI+YCF+AXavk8lmUiylH0uRDJm3chjSjNEGxedPHS31H1VAtbRH47XSkOLyVOp30UdP1bYxq7VbrjHGnHXKelZqdud4aEJTvnNEsG6UJCBH0ClFyqfFpBoQIGPRvyVFLh1TExspSbCxdiW57Mr701Kvx53/9xfif3/f9sfL6izE1shnd9kS0xyZjcjQNefqBtYNjw3M/f5dOgnSgJMBNo9rpFE3tY+1zCD9B1y77nOr+2oEDSKM/rIyus6XkyBeKd71GRYPESVnKcQgMbvlqnIyahwXoitpZnJiuW6z+Zu6QX+2UhH7d1NxMdWaUvT3LveS666d+VJoGjb4Bc7XRMfB+UEfBvB/jGKqjWv02SZSncdDVAKUBL5kiIKdnKUNlJ1bt7PD5YuAkR5RpyWUu6rR8CydLuqvshk2DwNFX+/+a/awGh1udD8kKyoHSHC6Ay85Ag0z7eXOPwenZOLncj4NtzfY0GgP1mWgRPdfEtROWe6RTqehU+HuTrt+3JQYBZ+0IsAPIdoedL00t1mx1lz27OK+hzPPLpMsXL4h6Bg2EZKn4rB9GPK8N+3rYymEPDHvgLXrg2b/8zZ7ySaTA2Y6rC0vxgf/wwThy7K44dOhwUQDF4GmoH33DugDQzOnDgIaKlJHPfn5Z2tJbIpao2UVkvplrKpKPpCjOQD5O2XebI6549PMgbaKKaaI3OYM6dGzIFy9hH0CxiReAKxBR/r0FbMg8TyPOHkt7N+vDu/5bGusJxH0I158xEKf/ZGCLbtlQ9PIgQ5jUKqtNLbfyKmbvyqiwl9bt0cGX1seWfE5GxFFRj13dLoN1YqKiRRXFVwNWAYNiqNkDLMBfvPR5XUauBRBLtAEQYG9u2krOl20MUR2kKtMJ2M45ZINI3nfpxZDL1tH9G3CXBzIfH6SDNVFlQAegLT9nWpajCXwuaZUuru7IfR7r+VmLZGXdORl6xRhrQH1To1aAYSRBj/PwAEpWAe6PY5lsplrR5uy/rPtpICJjnihPRfdmLKDQ2unSN/A2yfNdKzic8QAMZPTAdDY9T5TURqArh89R82aTqPtWU6pA/j5Id4SayG3J+e07RgbyJHN9MpYZmfJ4ysiyYFNZv5pvAmL+VE1jzTH3PGeKuG8AabmeywwoomFaVwCTAry83iW0Vb6Yf4wT34nSO0ppeqUM3o2smYgoFYIp7FmmEybAzJfknbiH+rq0BwPXwL3q4fKZBOcCnlW/yXlXRJvYJ9ORlXUJTd1LampmLPuzcmCRT1eiOAaEmTPYlORgvnU3WyoBNBZrcXV5I5545UIcf+LZ+Nmf/LGYi/lod5diozUWK+ubQeCdPkhV0ZJKYNTQZAHExno6T7zn0K5kSDTvl36m3FvNMEiw6Hy8pO2LEVGu8zzNudFE7Dx/dCYUD03O3UK9rcCszw3PU49Frs/cb/miTaLyllxD7xH6nPa3wiAh8kqqgPeGsg+KOmq6ZHEu5bxNpoj2Uav0Vvn3/fVTkEUfaAzksNfnTv0udvLWfcLzzBxqwJcjvpUTz8ut5DF6v/Z51Z/gZaIPBo3dJkfqkqJaAGqJaucZzJg3isa5kxdxwtIc79v99dn/Ic9XvYecvMOdPgAACqFJREFUtOm8SLm0BqzxnI4UuXPPbtrWOJF9BtZnYrM2m/OqsXdSni7vZUeIHdF+i2SyGHBWwe2izJzvnc6xUC1nR8FpvyKzZW75Ou1pxTns+w2BZz1Sw5+HPTDsgWuqB57+7K/3kDRHvY8zl5pWv/u7H44zr78Rq6gmjlE7DUOsMtJKtKam+3GQ6LBu5UFQH5iOJvggU74ZEZ0SpcAYsKgB19Tec0QxvInbu14LDflvBis8y3mE9c/+jO9dR6n4nQvFN3QYKF0J2DISmQd149FuxId82PueHBzLqhfafCbBaJMjmJ7brSJC7re1tYwg1V919Lh/iBZamqPBOqDq2qn1DSpKENe4v2pDV7XVRGWykZvvXUeDfMsaYPhnj1WdIwTFtgbiMhIG6vYJiFAypETNfODaeDOwHnw/j71FF+ooHYqTg+Dfkv9+Z4M7TEjL9Uuwp6Jo+xm8Awa3o0UeP2hqNuwNAKnrZ8BtcGjvuD9Xe8t5L0fHbQyZtqkIeqF89Q2WSjhLBlahgxIQXF1dLnL/GWGn/5N9gBhNAtH2SOY71munFvByBNBgnft7LRmsc71LBfC78cnM4a3nh6nDMsmK4ZnU+BS/Meh2/5k6KdBQRef9eQt7GCRnWYSk0tUsC9fz470Z1z6lt1DEPU/8vIzyNuM+CP5UX7YwGPgMqsBLK2t94J/Rxk2pnHqP4x58Bkqm7mdF6QG6qf/GavecqKntdpbk/gUQ4rqMRntcGjCRexXRWvEXC73Q/dvM5ewvUdk7Eymgs7oQrfGp+PxXnoo/+8u/iV/5lz8fN8+GAOlGZyzWur3obGYfpaJo+vW8hzX7fTsWFxsaqqN5g/U3cy6ng86f9btyT88tje3aej9C7H2Lzw9GWx059x7OtS79Up9HiMk58tuPYhenWJ8lo0nKRGzGxevP+y37iUC4hJ46ii7zb36v/brk2kIb5292ctF/XGeWj3OK3UZAKZ/x8zxuCAHVZ2u9H9Zts/OuWdNQttPBY1aO93Q+V69l2DnMH3/W/ef5zL+TNYCDsDjoChri/pTr2QqWK+p02XMaUNawh2iHUyu8H3Kf+nfeWzxvBllVfm/P9+Ul2BRb9QB8VjSOvGRYee55/3UbtuztWsfNme32eB/znEwHRlP+x3sCfceXnFewDjY3VY5rcA1YPKke/3HSJvoOwkHrYIupMPzHsAeGPTDsgf9v98Azn3t/j4MYJdW1jW6srG7Eiy+ciNHxyRifmIgLFy+JUoUgj+sD+mD3Ji3jaSvx5ts89z6MoKBxIK+S91EiEBlpaKT4k2KVnk2VfyhqtQZfbNSrKyh4boriKoO3T69tqIJpQELzQ/GT6EERrai9yapzmDTCGkz1Nsk9Sbrj4EGZtJ/G465oRYno+R42lhsQDT1yNb21xTNbg4/GeIzojGVsqTYoBw0kHZyqu9kIZQyC6vrQJL2mD4yrenh9UEBEkMi31FArRV8LL5Vp7Ew1aGYGkG4n1MqMBhRvvmh5qYDcf5fS3uaa9FK3O02U19FVcn3S0dvcM/slQYv+q1zKma+YEQlHX01frKOyGekqUWCB3q1fokFCQyz3yumSNUkdbavBS99AUN4ctmpSP5kXUlEstGSDrxKe6lOSda8SBbQBJBEg1FgLpZS+Zh1wr+xLDLWsjTgxkSJMrdZmrKws6TMZYUplZ6iwDf2WsUnar+ef395Uac/3clOtTRnbRdVYf6/FnYLIsQWsmohaHc3XZ/pRsa1RFkcXNZ+KOm1X87EZF/5mo9HzLoGYYopb1u6g44Dr26zRbh2JKLTmAgi9h2guViqqjt6YAp39jGo10TgABDlpo1oLzk0ThZv9jHloqnM1xeQskCJt5i0SjtY6HqAPem0n6E0DnmXPz3aG2ei1w84Gtbsu53KWvUouQ+afs4aYX6ui8m5Ep7sqVdu///qJ+Oxffzl+6AffFxsXT8Vodz1WKOdD1K6XtGiDzdrgVr+I0Q0gzvH1fqRSFCM4GrMTvP9l7mwCdO8d0Fal/lkcZYhDjbdHWK0a49rB6H3KEfhowSwoudZS1S61hqu80mwAFPN0kqSTkvzErSBYgU2NTZb16Qd2SxQ9nTKZRrDZjlhroW3QlMVq6NHaHcrod6LVGxfQdxpBTaPO80rut2gXHYLGCVLE8Mqdcu0yFnb2GEDl+nP+fxPFzWh3fZ7V6z8DyM3f6zOPn72mGicguctN/nUNNt1mf7eyuc778pwE21XaSjkj3B8uddZoCZRzmLFkfVZ7koX+sjZooSHLJkkBt3xnL8B672nOWfM5cn437K76fCVCiQBb34FTbB6tL0fgyxxIJ3xh75QUB617p8/ouixXRd/hiNcaqHJg6zNurDPauKKr/N2tJ9fwX8MeGPbAsAeugR547i9/o8cGuIah2mrHlSsLyolallpkSp0D2BQV7dNIc/NOgyvpobb/mw2+eXkiLwaBTo6XQEMRHcBbnHUhTcHMiJsNG4MUg5eMIpWyEdBSTFUqgEmfLeqbrjfp+0m8omzujtDYU5o5MUWRtJdGjoUl8pAuIgjy1DcHeUbq0nDx+9n4N1iW534zc9/s4XR+Vh2t0XOiE+t4y4nWlOgb76jr+HeJEijPteTlJbAg7261L07ggz+N2swLdMQuc/ZKHm0ZKsQTVLtOAKrkeBZKcj9PtiBPItw6/PtKuakimoZdY/iQg2fQYRo13n/3X/b9SKytYkBlzlkTAUlaa9qKOTcy460IUpXSMQYsvobPj49SngWDKcGigbvmFGNX5sr6Gv3F/M4cW+fZDuYQ4d0fHWui+W4jYIO+MMgHBI2OpDHtiAvtd+TAwMDrpy587vnuCATXEDVk4vWjITaoC4BnDJJ5UMQ7ZIx6bST12vMl63iOxNoG49aUMaodHLXR6HUhw7Pk/dImR6LteKLoe7TLXCobQANOk3ZvBwGqy84/81yxCJgNOl27oYqrfTo1P2XfFUdFAb6wCFK1kvWatfnEviCiKlXeBFujGIGRFGjb2HaWGSC5FFGWJSqpA1q3psHmXKRczkovVDuTSN7kJKyMZh/M/S5VjTetilpRaKFJ0+dyJuAQIxdzbb0AzzL/qc25sNin1TrSuLi8oPFUncJu7iWs/aQAp2NN0RbWcbkmMX+Cp1yvuYZWVldidWMkxkenItbnozsyFq8vR7x4+vX42f/jn8fY8tmYHtmM0ZnZ6MZIbK5n5FHrr+SzGgAZxNBVlLFwpCmNfiuMF9GysnfSCvYCi6mYVZCRrvVYWVnOd1jNPc+5xwmEspRQ9l9GYkdHJ2hZ2eOg6DZCNs7DV8Ra1yfYz+0qRd7M4NFao68AsePFwVXOFD6DOJbWd5lnKLSPiPGTNVQ523JPaMBy7g/0PzT6XHveI7Y4etRhWU+Z/xlUc30T0W0YRYy7wZH3iGTlpPq8zxYL1Bj4pROjqHyXEln9cSp7hs9H7w8pCOYziTSIor5eiQk2Tpvimu1tlvx2n505BySIVdkNvDZOZrt0BZ5LvrD3GTuks1ZxRvetn+D9nXuyDtKhMclu1aSfWPgqPWJbcjV9JvdtAZsv5Vr+qTNTJa8a6i59Upc9Mp1cW9jGus5jM2XsWMDhIydarxcrq/X8b5gbBvuimrNPaH/w8dqK/xdl0S5+RTZzU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37640" t="24835" r="41887" b="7897"/>
          <a:stretch/>
        </p:blipFill>
        <p:spPr>
          <a:xfrm>
            <a:off x="8481331" y="7937"/>
            <a:ext cx="371066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46626" t="19672" r="23676" b="12400"/>
          <a:stretch/>
        </p:blipFill>
        <p:spPr>
          <a:xfrm>
            <a:off x="6857846" y="1764471"/>
            <a:ext cx="1699370" cy="17068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084098" y="3636368"/>
            <a:ext cx="112043" cy="914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0640956" y="2575998"/>
            <a:ext cx="492864" cy="866369"/>
          </a:xfrm>
          <a:custGeom>
            <a:avLst/>
            <a:gdLst>
              <a:gd name="connsiteX0" fmla="*/ 831954 w 831954"/>
              <a:gd name="connsiteY0" fmla="*/ 59961 h 1151745"/>
              <a:gd name="connsiteX1" fmla="*/ 492177 w 831954"/>
              <a:gd name="connsiteY1" fmla="*/ 392243 h 1151745"/>
              <a:gd name="connsiteX2" fmla="*/ 384748 w 831954"/>
              <a:gd name="connsiteY2" fmla="*/ 652072 h 1151745"/>
              <a:gd name="connsiteX3" fmla="*/ 379751 w 831954"/>
              <a:gd name="connsiteY3" fmla="*/ 944381 h 1151745"/>
              <a:gd name="connsiteX4" fmla="*/ 412230 w 831954"/>
              <a:gd name="connsiteY4" fmla="*/ 1024328 h 1151745"/>
              <a:gd name="connsiteX5" fmla="*/ 242341 w 831954"/>
              <a:gd name="connsiteY5" fmla="*/ 1019332 h 1151745"/>
              <a:gd name="connsiteX6" fmla="*/ 242341 w 831954"/>
              <a:gd name="connsiteY6" fmla="*/ 1151745 h 1151745"/>
              <a:gd name="connsiteX7" fmla="*/ 0 w 831954"/>
              <a:gd name="connsiteY7" fmla="*/ 1146748 h 1151745"/>
              <a:gd name="connsiteX8" fmla="*/ 17489 w 831954"/>
              <a:gd name="connsiteY8" fmla="*/ 429718 h 1151745"/>
              <a:gd name="connsiteX9" fmla="*/ 37476 w 831954"/>
              <a:gd name="connsiteY9" fmla="*/ 169889 h 1151745"/>
              <a:gd name="connsiteX10" fmla="*/ 147404 w 831954"/>
              <a:gd name="connsiteY10" fmla="*/ 52466 h 1151745"/>
              <a:gd name="connsiteX11" fmla="*/ 454702 w 831954"/>
              <a:gd name="connsiteY11" fmla="*/ 47469 h 1151745"/>
              <a:gd name="connsiteX12" fmla="*/ 499672 w 831954"/>
              <a:gd name="connsiteY12" fmla="*/ 122420 h 1151745"/>
              <a:gd name="connsiteX13" fmla="*/ 679554 w 831954"/>
              <a:gd name="connsiteY13" fmla="*/ 107430 h 1151745"/>
              <a:gd name="connsiteX14" fmla="*/ 692046 w 831954"/>
              <a:gd name="connsiteY14" fmla="*/ 0 h 1151745"/>
              <a:gd name="connsiteX15" fmla="*/ 831954 w 831954"/>
              <a:gd name="connsiteY15" fmla="*/ 59961 h 1151745"/>
              <a:gd name="connsiteX0" fmla="*/ 831954 w 831954"/>
              <a:gd name="connsiteY0" fmla="*/ 59961 h 1146748"/>
              <a:gd name="connsiteX1" fmla="*/ 492177 w 831954"/>
              <a:gd name="connsiteY1" fmla="*/ 392243 h 1146748"/>
              <a:gd name="connsiteX2" fmla="*/ 384748 w 831954"/>
              <a:gd name="connsiteY2" fmla="*/ 652072 h 1146748"/>
              <a:gd name="connsiteX3" fmla="*/ 379751 w 831954"/>
              <a:gd name="connsiteY3" fmla="*/ 944381 h 1146748"/>
              <a:gd name="connsiteX4" fmla="*/ 412230 w 831954"/>
              <a:gd name="connsiteY4" fmla="*/ 1024328 h 1146748"/>
              <a:gd name="connsiteX5" fmla="*/ 242341 w 831954"/>
              <a:gd name="connsiteY5" fmla="*/ 1019332 h 1146748"/>
              <a:gd name="connsiteX6" fmla="*/ 211861 w 831954"/>
              <a:gd name="connsiteY6" fmla="*/ 1128885 h 1146748"/>
              <a:gd name="connsiteX7" fmla="*/ 0 w 831954"/>
              <a:gd name="connsiteY7" fmla="*/ 1146748 h 1146748"/>
              <a:gd name="connsiteX8" fmla="*/ 17489 w 831954"/>
              <a:gd name="connsiteY8" fmla="*/ 429718 h 1146748"/>
              <a:gd name="connsiteX9" fmla="*/ 37476 w 831954"/>
              <a:gd name="connsiteY9" fmla="*/ 169889 h 1146748"/>
              <a:gd name="connsiteX10" fmla="*/ 147404 w 831954"/>
              <a:gd name="connsiteY10" fmla="*/ 52466 h 1146748"/>
              <a:gd name="connsiteX11" fmla="*/ 454702 w 831954"/>
              <a:gd name="connsiteY11" fmla="*/ 47469 h 1146748"/>
              <a:gd name="connsiteX12" fmla="*/ 499672 w 831954"/>
              <a:gd name="connsiteY12" fmla="*/ 122420 h 1146748"/>
              <a:gd name="connsiteX13" fmla="*/ 679554 w 831954"/>
              <a:gd name="connsiteY13" fmla="*/ 107430 h 1146748"/>
              <a:gd name="connsiteX14" fmla="*/ 692046 w 831954"/>
              <a:gd name="connsiteY14" fmla="*/ 0 h 1146748"/>
              <a:gd name="connsiteX15" fmla="*/ 831954 w 831954"/>
              <a:gd name="connsiteY15" fmla="*/ 59961 h 1146748"/>
              <a:gd name="connsiteX0" fmla="*/ 831954 w 831954"/>
              <a:gd name="connsiteY0" fmla="*/ 59961 h 1146748"/>
              <a:gd name="connsiteX1" fmla="*/ 492177 w 831954"/>
              <a:gd name="connsiteY1" fmla="*/ 392243 h 1146748"/>
              <a:gd name="connsiteX2" fmla="*/ 384748 w 831954"/>
              <a:gd name="connsiteY2" fmla="*/ 652072 h 1146748"/>
              <a:gd name="connsiteX3" fmla="*/ 379751 w 831954"/>
              <a:gd name="connsiteY3" fmla="*/ 944381 h 1146748"/>
              <a:gd name="connsiteX4" fmla="*/ 412230 w 831954"/>
              <a:gd name="connsiteY4" fmla="*/ 1024328 h 1146748"/>
              <a:gd name="connsiteX5" fmla="*/ 242341 w 831954"/>
              <a:gd name="connsiteY5" fmla="*/ 1019332 h 1146748"/>
              <a:gd name="connsiteX6" fmla="*/ 0 w 831954"/>
              <a:gd name="connsiteY6" fmla="*/ 1146748 h 1146748"/>
              <a:gd name="connsiteX7" fmla="*/ 17489 w 831954"/>
              <a:gd name="connsiteY7" fmla="*/ 429718 h 1146748"/>
              <a:gd name="connsiteX8" fmla="*/ 37476 w 831954"/>
              <a:gd name="connsiteY8" fmla="*/ 169889 h 1146748"/>
              <a:gd name="connsiteX9" fmla="*/ 147404 w 831954"/>
              <a:gd name="connsiteY9" fmla="*/ 52466 h 1146748"/>
              <a:gd name="connsiteX10" fmla="*/ 454702 w 831954"/>
              <a:gd name="connsiteY10" fmla="*/ 47469 h 1146748"/>
              <a:gd name="connsiteX11" fmla="*/ 499672 w 831954"/>
              <a:gd name="connsiteY11" fmla="*/ 122420 h 1146748"/>
              <a:gd name="connsiteX12" fmla="*/ 679554 w 831954"/>
              <a:gd name="connsiteY12" fmla="*/ 107430 h 1146748"/>
              <a:gd name="connsiteX13" fmla="*/ 692046 w 831954"/>
              <a:gd name="connsiteY13" fmla="*/ 0 h 1146748"/>
              <a:gd name="connsiteX14" fmla="*/ 831954 w 831954"/>
              <a:gd name="connsiteY14" fmla="*/ 59961 h 1146748"/>
              <a:gd name="connsiteX0" fmla="*/ 814465 w 814465"/>
              <a:gd name="connsiteY0" fmla="*/ 59961 h 1024328"/>
              <a:gd name="connsiteX1" fmla="*/ 474688 w 814465"/>
              <a:gd name="connsiteY1" fmla="*/ 392243 h 1024328"/>
              <a:gd name="connsiteX2" fmla="*/ 367259 w 814465"/>
              <a:gd name="connsiteY2" fmla="*/ 652072 h 1024328"/>
              <a:gd name="connsiteX3" fmla="*/ 362262 w 814465"/>
              <a:gd name="connsiteY3" fmla="*/ 944381 h 1024328"/>
              <a:gd name="connsiteX4" fmla="*/ 394741 w 814465"/>
              <a:gd name="connsiteY4" fmla="*/ 1024328 h 1024328"/>
              <a:gd name="connsiteX5" fmla="*/ 224852 w 814465"/>
              <a:gd name="connsiteY5" fmla="*/ 1019332 h 1024328"/>
              <a:gd name="connsiteX6" fmla="*/ 85381 w 814465"/>
              <a:gd name="connsiteY6" fmla="*/ 914338 h 1024328"/>
              <a:gd name="connsiteX7" fmla="*/ 0 w 814465"/>
              <a:gd name="connsiteY7" fmla="*/ 429718 h 1024328"/>
              <a:gd name="connsiteX8" fmla="*/ 19987 w 814465"/>
              <a:gd name="connsiteY8" fmla="*/ 169889 h 1024328"/>
              <a:gd name="connsiteX9" fmla="*/ 129915 w 814465"/>
              <a:gd name="connsiteY9" fmla="*/ 52466 h 1024328"/>
              <a:gd name="connsiteX10" fmla="*/ 437213 w 814465"/>
              <a:gd name="connsiteY10" fmla="*/ 47469 h 1024328"/>
              <a:gd name="connsiteX11" fmla="*/ 482183 w 814465"/>
              <a:gd name="connsiteY11" fmla="*/ 122420 h 1024328"/>
              <a:gd name="connsiteX12" fmla="*/ 662065 w 814465"/>
              <a:gd name="connsiteY12" fmla="*/ 107430 h 1024328"/>
              <a:gd name="connsiteX13" fmla="*/ 674557 w 814465"/>
              <a:gd name="connsiteY13" fmla="*/ 0 h 1024328"/>
              <a:gd name="connsiteX14" fmla="*/ 814465 w 814465"/>
              <a:gd name="connsiteY14" fmla="*/ 59961 h 1024328"/>
              <a:gd name="connsiteX0" fmla="*/ 794478 w 794478"/>
              <a:gd name="connsiteY0" fmla="*/ 59961 h 1024328"/>
              <a:gd name="connsiteX1" fmla="*/ 454701 w 794478"/>
              <a:gd name="connsiteY1" fmla="*/ 392243 h 1024328"/>
              <a:gd name="connsiteX2" fmla="*/ 347272 w 794478"/>
              <a:gd name="connsiteY2" fmla="*/ 652072 h 1024328"/>
              <a:gd name="connsiteX3" fmla="*/ 342275 w 794478"/>
              <a:gd name="connsiteY3" fmla="*/ 944381 h 1024328"/>
              <a:gd name="connsiteX4" fmla="*/ 374754 w 794478"/>
              <a:gd name="connsiteY4" fmla="*/ 1024328 h 1024328"/>
              <a:gd name="connsiteX5" fmla="*/ 204865 w 794478"/>
              <a:gd name="connsiteY5" fmla="*/ 1019332 h 1024328"/>
              <a:gd name="connsiteX6" fmla="*/ 65394 w 794478"/>
              <a:gd name="connsiteY6" fmla="*/ 914338 h 1024328"/>
              <a:gd name="connsiteX7" fmla="*/ 25733 w 794478"/>
              <a:gd name="connsiteY7" fmla="*/ 418288 h 1024328"/>
              <a:gd name="connsiteX8" fmla="*/ 0 w 794478"/>
              <a:gd name="connsiteY8" fmla="*/ 169889 h 1024328"/>
              <a:gd name="connsiteX9" fmla="*/ 109928 w 794478"/>
              <a:gd name="connsiteY9" fmla="*/ 52466 h 1024328"/>
              <a:gd name="connsiteX10" fmla="*/ 417226 w 794478"/>
              <a:gd name="connsiteY10" fmla="*/ 47469 h 1024328"/>
              <a:gd name="connsiteX11" fmla="*/ 462196 w 794478"/>
              <a:gd name="connsiteY11" fmla="*/ 122420 h 1024328"/>
              <a:gd name="connsiteX12" fmla="*/ 642078 w 794478"/>
              <a:gd name="connsiteY12" fmla="*/ 107430 h 1024328"/>
              <a:gd name="connsiteX13" fmla="*/ 654570 w 794478"/>
              <a:gd name="connsiteY13" fmla="*/ 0 h 1024328"/>
              <a:gd name="connsiteX14" fmla="*/ 794478 w 794478"/>
              <a:gd name="connsiteY14" fmla="*/ 59961 h 1024328"/>
              <a:gd name="connsiteX0" fmla="*/ 794478 w 794478"/>
              <a:gd name="connsiteY0" fmla="*/ 59961 h 1019332"/>
              <a:gd name="connsiteX1" fmla="*/ 454701 w 794478"/>
              <a:gd name="connsiteY1" fmla="*/ 392243 h 1019332"/>
              <a:gd name="connsiteX2" fmla="*/ 347272 w 794478"/>
              <a:gd name="connsiteY2" fmla="*/ 652072 h 1019332"/>
              <a:gd name="connsiteX3" fmla="*/ 342275 w 794478"/>
              <a:gd name="connsiteY3" fmla="*/ 944381 h 1019332"/>
              <a:gd name="connsiteX4" fmla="*/ 294744 w 794478"/>
              <a:gd name="connsiteY4" fmla="*/ 1001468 h 1019332"/>
              <a:gd name="connsiteX5" fmla="*/ 204865 w 794478"/>
              <a:gd name="connsiteY5" fmla="*/ 1019332 h 1019332"/>
              <a:gd name="connsiteX6" fmla="*/ 65394 w 794478"/>
              <a:gd name="connsiteY6" fmla="*/ 914338 h 1019332"/>
              <a:gd name="connsiteX7" fmla="*/ 25733 w 794478"/>
              <a:gd name="connsiteY7" fmla="*/ 418288 h 1019332"/>
              <a:gd name="connsiteX8" fmla="*/ 0 w 794478"/>
              <a:gd name="connsiteY8" fmla="*/ 169889 h 1019332"/>
              <a:gd name="connsiteX9" fmla="*/ 109928 w 794478"/>
              <a:gd name="connsiteY9" fmla="*/ 52466 h 1019332"/>
              <a:gd name="connsiteX10" fmla="*/ 417226 w 794478"/>
              <a:gd name="connsiteY10" fmla="*/ 47469 h 1019332"/>
              <a:gd name="connsiteX11" fmla="*/ 462196 w 794478"/>
              <a:gd name="connsiteY11" fmla="*/ 122420 h 1019332"/>
              <a:gd name="connsiteX12" fmla="*/ 642078 w 794478"/>
              <a:gd name="connsiteY12" fmla="*/ 107430 h 1019332"/>
              <a:gd name="connsiteX13" fmla="*/ 654570 w 794478"/>
              <a:gd name="connsiteY13" fmla="*/ 0 h 1019332"/>
              <a:gd name="connsiteX14" fmla="*/ 794478 w 794478"/>
              <a:gd name="connsiteY14" fmla="*/ 59961 h 1019332"/>
              <a:gd name="connsiteX0" fmla="*/ 794478 w 794478"/>
              <a:gd name="connsiteY0" fmla="*/ 59961 h 1001468"/>
              <a:gd name="connsiteX1" fmla="*/ 454701 w 794478"/>
              <a:gd name="connsiteY1" fmla="*/ 392243 h 1001468"/>
              <a:gd name="connsiteX2" fmla="*/ 347272 w 794478"/>
              <a:gd name="connsiteY2" fmla="*/ 652072 h 1001468"/>
              <a:gd name="connsiteX3" fmla="*/ 342275 w 794478"/>
              <a:gd name="connsiteY3" fmla="*/ 944381 h 1001468"/>
              <a:gd name="connsiteX4" fmla="*/ 294744 w 794478"/>
              <a:gd name="connsiteY4" fmla="*/ 1001468 h 1001468"/>
              <a:gd name="connsiteX5" fmla="*/ 185815 w 794478"/>
              <a:gd name="connsiteY5" fmla="*/ 939322 h 1001468"/>
              <a:gd name="connsiteX6" fmla="*/ 65394 w 794478"/>
              <a:gd name="connsiteY6" fmla="*/ 914338 h 1001468"/>
              <a:gd name="connsiteX7" fmla="*/ 25733 w 794478"/>
              <a:gd name="connsiteY7" fmla="*/ 418288 h 1001468"/>
              <a:gd name="connsiteX8" fmla="*/ 0 w 794478"/>
              <a:gd name="connsiteY8" fmla="*/ 169889 h 1001468"/>
              <a:gd name="connsiteX9" fmla="*/ 109928 w 794478"/>
              <a:gd name="connsiteY9" fmla="*/ 52466 h 1001468"/>
              <a:gd name="connsiteX10" fmla="*/ 417226 w 794478"/>
              <a:gd name="connsiteY10" fmla="*/ 47469 h 1001468"/>
              <a:gd name="connsiteX11" fmla="*/ 462196 w 794478"/>
              <a:gd name="connsiteY11" fmla="*/ 122420 h 1001468"/>
              <a:gd name="connsiteX12" fmla="*/ 642078 w 794478"/>
              <a:gd name="connsiteY12" fmla="*/ 107430 h 1001468"/>
              <a:gd name="connsiteX13" fmla="*/ 654570 w 794478"/>
              <a:gd name="connsiteY13" fmla="*/ 0 h 1001468"/>
              <a:gd name="connsiteX14" fmla="*/ 794478 w 794478"/>
              <a:gd name="connsiteY14" fmla="*/ 59961 h 1001468"/>
              <a:gd name="connsiteX0" fmla="*/ 794478 w 794478"/>
              <a:gd name="connsiteY0" fmla="*/ 59961 h 1001468"/>
              <a:gd name="connsiteX1" fmla="*/ 454701 w 794478"/>
              <a:gd name="connsiteY1" fmla="*/ 392243 h 1001468"/>
              <a:gd name="connsiteX2" fmla="*/ 347272 w 794478"/>
              <a:gd name="connsiteY2" fmla="*/ 652072 h 1001468"/>
              <a:gd name="connsiteX3" fmla="*/ 342275 w 794478"/>
              <a:gd name="connsiteY3" fmla="*/ 944381 h 1001468"/>
              <a:gd name="connsiteX4" fmla="*/ 294744 w 794478"/>
              <a:gd name="connsiteY4" fmla="*/ 1001468 h 1001468"/>
              <a:gd name="connsiteX5" fmla="*/ 185815 w 794478"/>
              <a:gd name="connsiteY5" fmla="*/ 939322 h 1001468"/>
              <a:gd name="connsiteX6" fmla="*/ 65394 w 794478"/>
              <a:gd name="connsiteY6" fmla="*/ 914338 h 1001468"/>
              <a:gd name="connsiteX7" fmla="*/ 0 w 794478"/>
              <a:gd name="connsiteY7" fmla="*/ 169889 h 1001468"/>
              <a:gd name="connsiteX8" fmla="*/ 109928 w 794478"/>
              <a:gd name="connsiteY8" fmla="*/ 52466 h 1001468"/>
              <a:gd name="connsiteX9" fmla="*/ 417226 w 794478"/>
              <a:gd name="connsiteY9" fmla="*/ 47469 h 1001468"/>
              <a:gd name="connsiteX10" fmla="*/ 462196 w 794478"/>
              <a:gd name="connsiteY10" fmla="*/ 122420 h 1001468"/>
              <a:gd name="connsiteX11" fmla="*/ 642078 w 794478"/>
              <a:gd name="connsiteY11" fmla="*/ 107430 h 1001468"/>
              <a:gd name="connsiteX12" fmla="*/ 654570 w 794478"/>
              <a:gd name="connsiteY12" fmla="*/ 0 h 1001468"/>
              <a:gd name="connsiteX13" fmla="*/ 794478 w 794478"/>
              <a:gd name="connsiteY13" fmla="*/ 59961 h 1001468"/>
              <a:gd name="connsiteX0" fmla="*/ 729084 w 729084"/>
              <a:gd name="connsiteY0" fmla="*/ 59961 h 1001468"/>
              <a:gd name="connsiteX1" fmla="*/ 389307 w 729084"/>
              <a:gd name="connsiteY1" fmla="*/ 392243 h 1001468"/>
              <a:gd name="connsiteX2" fmla="*/ 281878 w 729084"/>
              <a:gd name="connsiteY2" fmla="*/ 652072 h 1001468"/>
              <a:gd name="connsiteX3" fmla="*/ 276881 w 729084"/>
              <a:gd name="connsiteY3" fmla="*/ 944381 h 1001468"/>
              <a:gd name="connsiteX4" fmla="*/ 229350 w 729084"/>
              <a:gd name="connsiteY4" fmla="*/ 1001468 h 1001468"/>
              <a:gd name="connsiteX5" fmla="*/ 120421 w 729084"/>
              <a:gd name="connsiteY5" fmla="*/ 939322 h 1001468"/>
              <a:gd name="connsiteX6" fmla="*/ 0 w 729084"/>
              <a:gd name="connsiteY6" fmla="*/ 914338 h 1001468"/>
              <a:gd name="connsiteX7" fmla="*/ 3186 w 729084"/>
              <a:gd name="connsiteY7" fmla="*/ 383249 h 1001468"/>
              <a:gd name="connsiteX8" fmla="*/ 44534 w 729084"/>
              <a:gd name="connsiteY8" fmla="*/ 52466 h 1001468"/>
              <a:gd name="connsiteX9" fmla="*/ 351832 w 729084"/>
              <a:gd name="connsiteY9" fmla="*/ 47469 h 1001468"/>
              <a:gd name="connsiteX10" fmla="*/ 396802 w 729084"/>
              <a:gd name="connsiteY10" fmla="*/ 122420 h 1001468"/>
              <a:gd name="connsiteX11" fmla="*/ 576684 w 729084"/>
              <a:gd name="connsiteY11" fmla="*/ 107430 h 1001468"/>
              <a:gd name="connsiteX12" fmla="*/ 589176 w 729084"/>
              <a:gd name="connsiteY12" fmla="*/ 0 h 1001468"/>
              <a:gd name="connsiteX13" fmla="*/ 729084 w 729084"/>
              <a:gd name="connsiteY13" fmla="*/ 59961 h 1001468"/>
              <a:gd name="connsiteX0" fmla="*/ 595734 w 595734"/>
              <a:gd name="connsiteY0" fmla="*/ 185691 h 1001468"/>
              <a:gd name="connsiteX1" fmla="*/ 389307 w 595734"/>
              <a:gd name="connsiteY1" fmla="*/ 392243 h 1001468"/>
              <a:gd name="connsiteX2" fmla="*/ 281878 w 595734"/>
              <a:gd name="connsiteY2" fmla="*/ 652072 h 1001468"/>
              <a:gd name="connsiteX3" fmla="*/ 276881 w 595734"/>
              <a:gd name="connsiteY3" fmla="*/ 944381 h 1001468"/>
              <a:gd name="connsiteX4" fmla="*/ 229350 w 595734"/>
              <a:gd name="connsiteY4" fmla="*/ 1001468 h 1001468"/>
              <a:gd name="connsiteX5" fmla="*/ 120421 w 595734"/>
              <a:gd name="connsiteY5" fmla="*/ 939322 h 1001468"/>
              <a:gd name="connsiteX6" fmla="*/ 0 w 595734"/>
              <a:gd name="connsiteY6" fmla="*/ 914338 h 1001468"/>
              <a:gd name="connsiteX7" fmla="*/ 3186 w 595734"/>
              <a:gd name="connsiteY7" fmla="*/ 383249 h 1001468"/>
              <a:gd name="connsiteX8" fmla="*/ 44534 w 595734"/>
              <a:gd name="connsiteY8" fmla="*/ 52466 h 1001468"/>
              <a:gd name="connsiteX9" fmla="*/ 351832 w 595734"/>
              <a:gd name="connsiteY9" fmla="*/ 47469 h 1001468"/>
              <a:gd name="connsiteX10" fmla="*/ 396802 w 595734"/>
              <a:gd name="connsiteY10" fmla="*/ 122420 h 1001468"/>
              <a:gd name="connsiteX11" fmla="*/ 576684 w 595734"/>
              <a:gd name="connsiteY11" fmla="*/ 107430 h 1001468"/>
              <a:gd name="connsiteX12" fmla="*/ 589176 w 595734"/>
              <a:gd name="connsiteY12" fmla="*/ 0 h 1001468"/>
              <a:gd name="connsiteX13" fmla="*/ 595734 w 595734"/>
              <a:gd name="connsiteY13" fmla="*/ 185691 h 1001468"/>
              <a:gd name="connsiteX0" fmla="*/ 595734 w 595734"/>
              <a:gd name="connsiteY0" fmla="*/ 185691 h 1001468"/>
              <a:gd name="connsiteX1" fmla="*/ 389307 w 595734"/>
              <a:gd name="connsiteY1" fmla="*/ 392243 h 1001468"/>
              <a:gd name="connsiteX2" fmla="*/ 281878 w 595734"/>
              <a:gd name="connsiteY2" fmla="*/ 652072 h 1001468"/>
              <a:gd name="connsiteX3" fmla="*/ 276881 w 595734"/>
              <a:gd name="connsiteY3" fmla="*/ 944381 h 1001468"/>
              <a:gd name="connsiteX4" fmla="*/ 229350 w 595734"/>
              <a:gd name="connsiteY4" fmla="*/ 1001468 h 1001468"/>
              <a:gd name="connsiteX5" fmla="*/ 120421 w 595734"/>
              <a:gd name="connsiteY5" fmla="*/ 939322 h 1001468"/>
              <a:gd name="connsiteX6" fmla="*/ 0 w 595734"/>
              <a:gd name="connsiteY6" fmla="*/ 914338 h 1001468"/>
              <a:gd name="connsiteX7" fmla="*/ 3186 w 595734"/>
              <a:gd name="connsiteY7" fmla="*/ 383249 h 1001468"/>
              <a:gd name="connsiteX8" fmla="*/ 44534 w 595734"/>
              <a:gd name="connsiteY8" fmla="*/ 52466 h 1001468"/>
              <a:gd name="connsiteX9" fmla="*/ 351832 w 595734"/>
              <a:gd name="connsiteY9" fmla="*/ 47469 h 1001468"/>
              <a:gd name="connsiteX10" fmla="*/ 396802 w 595734"/>
              <a:gd name="connsiteY10" fmla="*/ 122420 h 1001468"/>
              <a:gd name="connsiteX11" fmla="*/ 492864 w 595734"/>
              <a:gd name="connsiteY11" fmla="*/ 145530 h 1001468"/>
              <a:gd name="connsiteX12" fmla="*/ 589176 w 595734"/>
              <a:gd name="connsiteY12" fmla="*/ 0 h 1001468"/>
              <a:gd name="connsiteX13" fmla="*/ 595734 w 595734"/>
              <a:gd name="connsiteY13" fmla="*/ 185691 h 1001468"/>
              <a:gd name="connsiteX0" fmla="*/ 595734 w 595734"/>
              <a:gd name="connsiteY0" fmla="*/ 185691 h 1001468"/>
              <a:gd name="connsiteX1" fmla="*/ 389307 w 595734"/>
              <a:gd name="connsiteY1" fmla="*/ 392243 h 1001468"/>
              <a:gd name="connsiteX2" fmla="*/ 281878 w 595734"/>
              <a:gd name="connsiteY2" fmla="*/ 652072 h 1001468"/>
              <a:gd name="connsiteX3" fmla="*/ 276881 w 595734"/>
              <a:gd name="connsiteY3" fmla="*/ 944381 h 1001468"/>
              <a:gd name="connsiteX4" fmla="*/ 229350 w 595734"/>
              <a:gd name="connsiteY4" fmla="*/ 1001468 h 1001468"/>
              <a:gd name="connsiteX5" fmla="*/ 120421 w 595734"/>
              <a:gd name="connsiteY5" fmla="*/ 939322 h 1001468"/>
              <a:gd name="connsiteX6" fmla="*/ 0 w 595734"/>
              <a:gd name="connsiteY6" fmla="*/ 914338 h 1001468"/>
              <a:gd name="connsiteX7" fmla="*/ 3186 w 595734"/>
              <a:gd name="connsiteY7" fmla="*/ 383249 h 1001468"/>
              <a:gd name="connsiteX8" fmla="*/ 44534 w 595734"/>
              <a:gd name="connsiteY8" fmla="*/ 52466 h 1001468"/>
              <a:gd name="connsiteX9" fmla="*/ 351832 w 595734"/>
              <a:gd name="connsiteY9" fmla="*/ 47469 h 1001468"/>
              <a:gd name="connsiteX10" fmla="*/ 396802 w 595734"/>
              <a:gd name="connsiteY10" fmla="*/ 122420 h 1001468"/>
              <a:gd name="connsiteX11" fmla="*/ 589176 w 595734"/>
              <a:gd name="connsiteY11" fmla="*/ 0 h 1001468"/>
              <a:gd name="connsiteX12" fmla="*/ 595734 w 595734"/>
              <a:gd name="connsiteY12" fmla="*/ 185691 h 1001468"/>
              <a:gd name="connsiteX0" fmla="*/ 595734 w 595734"/>
              <a:gd name="connsiteY0" fmla="*/ 138222 h 953999"/>
              <a:gd name="connsiteX1" fmla="*/ 389307 w 595734"/>
              <a:gd name="connsiteY1" fmla="*/ 344774 h 953999"/>
              <a:gd name="connsiteX2" fmla="*/ 281878 w 595734"/>
              <a:gd name="connsiteY2" fmla="*/ 604603 h 953999"/>
              <a:gd name="connsiteX3" fmla="*/ 276881 w 595734"/>
              <a:gd name="connsiteY3" fmla="*/ 896912 h 953999"/>
              <a:gd name="connsiteX4" fmla="*/ 229350 w 595734"/>
              <a:gd name="connsiteY4" fmla="*/ 953999 h 953999"/>
              <a:gd name="connsiteX5" fmla="*/ 120421 w 595734"/>
              <a:gd name="connsiteY5" fmla="*/ 891853 h 953999"/>
              <a:gd name="connsiteX6" fmla="*/ 0 w 595734"/>
              <a:gd name="connsiteY6" fmla="*/ 866869 h 953999"/>
              <a:gd name="connsiteX7" fmla="*/ 3186 w 595734"/>
              <a:gd name="connsiteY7" fmla="*/ 335780 h 953999"/>
              <a:gd name="connsiteX8" fmla="*/ 44534 w 595734"/>
              <a:gd name="connsiteY8" fmla="*/ 4997 h 953999"/>
              <a:gd name="connsiteX9" fmla="*/ 351832 w 595734"/>
              <a:gd name="connsiteY9" fmla="*/ 0 h 953999"/>
              <a:gd name="connsiteX10" fmla="*/ 396802 w 595734"/>
              <a:gd name="connsiteY10" fmla="*/ 74951 h 953999"/>
              <a:gd name="connsiteX11" fmla="*/ 595734 w 595734"/>
              <a:gd name="connsiteY11" fmla="*/ 138222 h 953999"/>
              <a:gd name="connsiteX0" fmla="*/ 595734 w 595734"/>
              <a:gd name="connsiteY0" fmla="*/ 133225 h 949002"/>
              <a:gd name="connsiteX1" fmla="*/ 389307 w 595734"/>
              <a:gd name="connsiteY1" fmla="*/ 339777 h 949002"/>
              <a:gd name="connsiteX2" fmla="*/ 281878 w 595734"/>
              <a:gd name="connsiteY2" fmla="*/ 599606 h 949002"/>
              <a:gd name="connsiteX3" fmla="*/ 276881 w 595734"/>
              <a:gd name="connsiteY3" fmla="*/ 891915 h 949002"/>
              <a:gd name="connsiteX4" fmla="*/ 229350 w 595734"/>
              <a:gd name="connsiteY4" fmla="*/ 949002 h 949002"/>
              <a:gd name="connsiteX5" fmla="*/ 120421 w 595734"/>
              <a:gd name="connsiteY5" fmla="*/ 886856 h 949002"/>
              <a:gd name="connsiteX6" fmla="*/ 0 w 595734"/>
              <a:gd name="connsiteY6" fmla="*/ 861872 h 949002"/>
              <a:gd name="connsiteX7" fmla="*/ 3186 w 595734"/>
              <a:gd name="connsiteY7" fmla="*/ 330783 h 949002"/>
              <a:gd name="connsiteX8" fmla="*/ 44534 w 595734"/>
              <a:gd name="connsiteY8" fmla="*/ 0 h 949002"/>
              <a:gd name="connsiteX9" fmla="*/ 264202 w 595734"/>
              <a:gd name="connsiteY9" fmla="*/ 82633 h 949002"/>
              <a:gd name="connsiteX10" fmla="*/ 396802 w 595734"/>
              <a:gd name="connsiteY10" fmla="*/ 69954 h 949002"/>
              <a:gd name="connsiteX11" fmla="*/ 595734 w 595734"/>
              <a:gd name="connsiteY11" fmla="*/ 133225 h 949002"/>
              <a:gd name="connsiteX0" fmla="*/ 595734 w 595734"/>
              <a:gd name="connsiteY0" fmla="*/ 63271 h 879048"/>
              <a:gd name="connsiteX1" fmla="*/ 389307 w 595734"/>
              <a:gd name="connsiteY1" fmla="*/ 269823 h 879048"/>
              <a:gd name="connsiteX2" fmla="*/ 281878 w 595734"/>
              <a:gd name="connsiteY2" fmla="*/ 529652 h 879048"/>
              <a:gd name="connsiteX3" fmla="*/ 276881 w 595734"/>
              <a:gd name="connsiteY3" fmla="*/ 821961 h 879048"/>
              <a:gd name="connsiteX4" fmla="*/ 229350 w 595734"/>
              <a:gd name="connsiteY4" fmla="*/ 879048 h 879048"/>
              <a:gd name="connsiteX5" fmla="*/ 120421 w 595734"/>
              <a:gd name="connsiteY5" fmla="*/ 816902 h 879048"/>
              <a:gd name="connsiteX6" fmla="*/ 0 w 595734"/>
              <a:gd name="connsiteY6" fmla="*/ 791918 h 879048"/>
              <a:gd name="connsiteX7" fmla="*/ 3186 w 595734"/>
              <a:gd name="connsiteY7" fmla="*/ 260829 h 879048"/>
              <a:gd name="connsiteX8" fmla="*/ 71204 w 595734"/>
              <a:gd name="connsiteY8" fmla="*/ 29106 h 879048"/>
              <a:gd name="connsiteX9" fmla="*/ 264202 w 595734"/>
              <a:gd name="connsiteY9" fmla="*/ 12679 h 879048"/>
              <a:gd name="connsiteX10" fmla="*/ 396802 w 595734"/>
              <a:gd name="connsiteY10" fmla="*/ 0 h 879048"/>
              <a:gd name="connsiteX11" fmla="*/ 595734 w 595734"/>
              <a:gd name="connsiteY11" fmla="*/ 63271 h 879048"/>
              <a:gd name="connsiteX0" fmla="*/ 595734 w 595734"/>
              <a:gd name="connsiteY0" fmla="*/ 63271 h 879048"/>
              <a:gd name="connsiteX1" fmla="*/ 389307 w 595734"/>
              <a:gd name="connsiteY1" fmla="*/ 269823 h 879048"/>
              <a:gd name="connsiteX2" fmla="*/ 281878 w 595734"/>
              <a:gd name="connsiteY2" fmla="*/ 529652 h 879048"/>
              <a:gd name="connsiteX3" fmla="*/ 276881 w 595734"/>
              <a:gd name="connsiteY3" fmla="*/ 821961 h 879048"/>
              <a:gd name="connsiteX4" fmla="*/ 229350 w 595734"/>
              <a:gd name="connsiteY4" fmla="*/ 879048 h 879048"/>
              <a:gd name="connsiteX5" fmla="*/ 120421 w 595734"/>
              <a:gd name="connsiteY5" fmla="*/ 816902 h 879048"/>
              <a:gd name="connsiteX6" fmla="*/ 0 w 595734"/>
              <a:gd name="connsiteY6" fmla="*/ 791918 h 879048"/>
              <a:gd name="connsiteX7" fmla="*/ 3186 w 595734"/>
              <a:gd name="connsiteY7" fmla="*/ 260829 h 879048"/>
              <a:gd name="connsiteX8" fmla="*/ 120734 w 595734"/>
              <a:gd name="connsiteY8" fmla="*/ 97686 h 879048"/>
              <a:gd name="connsiteX9" fmla="*/ 264202 w 595734"/>
              <a:gd name="connsiteY9" fmla="*/ 12679 h 879048"/>
              <a:gd name="connsiteX10" fmla="*/ 396802 w 595734"/>
              <a:gd name="connsiteY10" fmla="*/ 0 h 879048"/>
              <a:gd name="connsiteX11" fmla="*/ 595734 w 595734"/>
              <a:gd name="connsiteY11" fmla="*/ 63271 h 879048"/>
              <a:gd name="connsiteX0" fmla="*/ 595734 w 595734"/>
              <a:gd name="connsiteY0" fmla="*/ 50592 h 866369"/>
              <a:gd name="connsiteX1" fmla="*/ 389307 w 595734"/>
              <a:gd name="connsiteY1" fmla="*/ 257144 h 866369"/>
              <a:gd name="connsiteX2" fmla="*/ 281878 w 595734"/>
              <a:gd name="connsiteY2" fmla="*/ 516973 h 866369"/>
              <a:gd name="connsiteX3" fmla="*/ 276881 w 595734"/>
              <a:gd name="connsiteY3" fmla="*/ 809282 h 866369"/>
              <a:gd name="connsiteX4" fmla="*/ 229350 w 595734"/>
              <a:gd name="connsiteY4" fmla="*/ 866369 h 866369"/>
              <a:gd name="connsiteX5" fmla="*/ 120421 w 595734"/>
              <a:gd name="connsiteY5" fmla="*/ 804223 h 866369"/>
              <a:gd name="connsiteX6" fmla="*/ 0 w 595734"/>
              <a:gd name="connsiteY6" fmla="*/ 779239 h 866369"/>
              <a:gd name="connsiteX7" fmla="*/ 3186 w 595734"/>
              <a:gd name="connsiteY7" fmla="*/ 248150 h 866369"/>
              <a:gd name="connsiteX8" fmla="*/ 120734 w 595734"/>
              <a:gd name="connsiteY8" fmla="*/ 85007 h 866369"/>
              <a:gd name="connsiteX9" fmla="*/ 264202 w 595734"/>
              <a:gd name="connsiteY9" fmla="*/ 0 h 866369"/>
              <a:gd name="connsiteX10" fmla="*/ 370132 w 595734"/>
              <a:gd name="connsiteY10" fmla="*/ 48281 h 866369"/>
              <a:gd name="connsiteX11" fmla="*/ 595734 w 595734"/>
              <a:gd name="connsiteY11" fmla="*/ 50592 h 866369"/>
              <a:gd name="connsiteX0" fmla="*/ 492864 w 492864"/>
              <a:gd name="connsiteY0" fmla="*/ 115362 h 866369"/>
              <a:gd name="connsiteX1" fmla="*/ 389307 w 492864"/>
              <a:gd name="connsiteY1" fmla="*/ 257144 h 866369"/>
              <a:gd name="connsiteX2" fmla="*/ 281878 w 492864"/>
              <a:gd name="connsiteY2" fmla="*/ 516973 h 866369"/>
              <a:gd name="connsiteX3" fmla="*/ 276881 w 492864"/>
              <a:gd name="connsiteY3" fmla="*/ 809282 h 866369"/>
              <a:gd name="connsiteX4" fmla="*/ 229350 w 492864"/>
              <a:gd name="connsiteY4" fmla="*/ 866369 h 866369"/>
              <a:gd name="connsiteX5" fmla="*/ 120421 w 492864"/>
              <a:gd name="connsiteY5" fmla="*/ 804223 h 866369"/>
              <a:gd name="connsiteX6" fmla="*/ 0 w 492864"/>
              <a:gd name="connsiteY6" fmla="*/ 779239 h 866369"/>
              <a:gd name="connsiteX7" fmla="*/ 3186 w 492864"/>
              <a:gd name="connsiteY7" fmla="*/ 248150 h 866369"/>
              <a:gd name="connsiteX8" fmla="*/ 120734 w 492864"/>
              <a:gd name="connsiteY8" fmla="*/ 85007 h 866369"/>
              <a:gd name="connsiteX9" fmla="*/ 264202 w 492864"/>
              <a:gd name="connsiteY9" fmla="*/ 0 h 866369"/>
              <a:gd name="connsiteX10" fmla="*/ 370132 w 492864"/>
              <a:gd name="connsiteY10" fmla="*/ 48281 h 866369"/>
              <a:gd name="connsiteX11" fmla="*/ 492864 w 492864"/>
              <a:gd name="connsiteY11" fmla="*/ 115362 h 86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2864" h="866369">
                <a:moveTo>
                  <a:pt x="492864" y="115362"/>
                </a:moveTo>
                <a:lnTo>
                  <a:pt x="389307" y="257144"/>
                </a:lnTo>
                <a:lnTo>
                  <a:pt x="281878" y="516973"/>
                </a:lnTo>
                <a:cubicBezTo>
                  <a:pt x="280212" y="614409"/>
                  <a:pt x="278547" y="711846"/>
                  <a:pt x="276881" y="809282"/>
                </a:cubicBezTo>
                <a:lnTo>
                  <a:pt x="229350" y="866369"/>
                </a:lnTo>
                <a:lnTo>
                  <a:pt x="120421" y="804223"/>
                </a:lnTo>
                <a:lnTo>
                  <a:pt x="0" y="779239"/>
                </a:lnTo>
                <a:lnTo>
                  <a:pt x="3186" y="248150"/>
                </a:lnTo>
                <a:lnTo>
                  <a:pt x="120734" y="85007"/>
                </a:lnTo>
                <a:lnTo>
                  <a:pt x="264202" y="0"/>
                </a:lnTo>
                <a:lnTo>
                  <a:pt x="370132" y="48281"/>
                </a:lnTo>
                <a:lnTo>
                  <a:pt x="492864" y="115362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0" y="79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1844 Milwaukee County Plus Brookfield Township</a:t>
            </a:r>
            <a:endParaRPr lang="en-US" sz="4400" b="1" u="sng" dirty="0"/>
          </a:p>
        </p:txBody>
      </p:sp>
      <p:sp>
        <p:nvSpPr>
          <p:cNvPr id="24" name="TextBox 23"/>
          <p:cNvSpPr txBox="1"/>
          <p:nvPr/>
        </p:nvSpPr>
        <p:spPr>
          <a:xfrm>
            <a:off x="9833017" y="2027551"/>
            <a:ext cx="2345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Milwaukee</a:t>
            </a:r>
            <a:endParaRPr lang="en-US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494399" y="1707374"/>
            <a:ext cx="5366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Baptist “Church” Locations</a:t>
            </a:r>
          </a:p>
          <a:p>
            <a:pPr lvl="3"/>
            <a:r>
              <a:rPr lang="en-US" sz="3600" b="1" dirty="0" smtClean="0"/>
              <a:t>Granville</a:t>
            </a:r>
          </a:p>
          <a:p>
            <a:pPr lvl="3"/>
            <a:r>
              <a:rPr lang="en-US" sz="3600" b="1" dirty="0" smtClean="0"/>
              <a:t>Wauwatosa</a:t>
            </a:r>
          </a:p>
          <a:p>
            <a:pPr lvl="3"/>
            <a:r>
              <a:rPr lang="en-US" sz="3600" b="1" dirty="0" smtClean="0"/>
              <a:t>Brookfield</a:t>
            </a:r>
          </a:p>
          <a:p>
            <a:pPr lvl="3"/>
            <a:r>
              <a:rPr lang="en-US" sz="3600" b="1" dirty="0" smtClean="0"/>
              <a:t>Greenfield</a:t>
            </a:r>
            <a:endParaRPr lang="en-US" sz="3600" b="1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980214" y="3671679"/>
            <a:ext cx="4129081" cy="558169"/>
          </a:xfrm>
          <a:prstGeom prst="straightConnector1">
            <a:avLst/>
          </a:prstGeom>
          <a:ln w="5715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932749" y="3170223"/>
            <a:ext cx="2211061" cy="533143"/>
          </a:xfrm>
          <a:prstGeom prst="straightConnector1">
            <a:avLst/>
          </a:prstGeom>
          <a:ln w="5715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479275" y="1262993"/>
            <a:ext cx="2279736" cy="1283300"/>
          </a:xfrm>
          <a:prstGeom prst="straightConnector1">
            <a:avLst/>
          </a:prstGeom>
          <a:ln w="5715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207690" y="2793154"/>
            <a:ext cx="3988451" cy="387501"/>
          </a:xfrm>
          <a:prstGeom prst="straightConnector1">
            <a:avLst/>
          </a:prstGeom>
          <a:ln w="5715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669971" y="2538234"/>
            <a:ext cx="1833825" cy="105507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8746622" y="1176290"/>
            <a:ext cx="112043" cy="914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216734" y="2734264"/>
            <a:ext cx="112043" cy="914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158920" y="3133002"/>
            <a:ext cx="112043" cy="914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~PP3338.WAV">
            <a:hlinkClick r:id="" action="ppaction://media"/>
          </p:cNvPr>
          <p:cNvPicPr>
            <a:picLocks noRot="1" noChangeAspect="1"/>
          </p:cNvPicPr>
          <p:nvPr>
            <a:wavAudioFile r:embed="rId1" name="~PP3338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5758331"/>
      </p:ext>
    </p:extLst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282</Words>
  <Application>Microsoft Office PowerPoint</Application>
  <PresentationFormat>Custom</PresentationFormat>
  <Paragraphs>57</Paragraphs>
  <Slides>21</Slides>
  <Notes>2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7</cp:revision>
  <dcterms:created xsi:type="dcterms:W3CDTF">2016-02-06T17:26:01Z</dcterms:created>
  <dcterms:modified xsi:type="dcterms:W3CDTF">2016-02-06T19:37:10Z</dcterms:modified>
</cp:coreProperties>
</file>