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7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90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2709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4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825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13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50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940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286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156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125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778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308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A9916-0AF7-4264-BBF7-B50257337FD6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14CC9-7153-4846-AC2C-10732EEB7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54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4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chemeClr val="accent5"/>
                </a:solidFill>
              </a:rPr>
              <a:t>29.  </a:t>
            </a:r>
            <a:r>
              <a:rPr lang="en-US" sz="4800" b="1" u="sng" dirty="0">
                <a:solidFill>
                  <a:schemeClr val="accent5"/>
                </a:solidFill>
              </a:rPr>
              <a:t>Ministry to Refugees</a:t>
            </a:r>
            <a:endParaRPr lang="en-US" sz="4800" dirty="0">
              <a:solidFill>
                <a:schemeClr val="accent5"/>
              </a:solidFill>
            </a:endParaRPr>
          </a:p>
          <a:p>
            <a:pPr algn="ctr"/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6" name="~PP2731.WAV">
            <a:hlinkClick r:id="" action="ppaction://media"/>
          </p:cNvPr>
          <p:cNvPicPr>
            <a:picLocks noRot="1" noChangeAspect="1"/>
          </p:cNvPicPr>
          <p:nvPr>
            <a:wavAudioFile r:embed="rId1" name="~PP2731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227446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12246431" cy="6858000"/>
          </a:xfrm>
          <a:prstGeom prst="rect">
            <a:avLst/>
          </a:prstGeom>
        </p:spPr>
      </p:pic>
      <p:pic>
        <p:nvPicPr>
          <p:cNvPr id="3" name="~PP4081.WAV">
            <a:hlinkClick r:id="" action="ppaction://media"/>
          </p:cNvPr>
          <p:cNvPicPr>
            <a:picLocks noRot="1" noChangeAspect="1"/>
          </p:cNvPicPr>
          <p:nvPr>
            <a:wavAudioFile r:embed="rId1" name="~PP408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9727268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t="25015"/>
          <a:stretch/>
        </p:blipFill>
        <p:spPr>
          <a:xfrm>
            <a:off x="0" y="-13855"/>
            <a:ext cx="12192000" cy="6871855"/>
          </a:xfrm>
          <a:prstGeom prst="rect">
            <a:avLst/>
          </a:prstGeom>
        </p:spPr>
      </p:pic>
      <p:pic>
        <p:nvPicPr>
          <p:cNvPr id="3" name="~PP3210.WAV">
            <a:hlinkClick r:id="" action="ppaction://media"/>
          </p:cNvPr>
          <p:cNvPicPr>
            <a:picLocks noRot="1" noChangeAspect="1"/>
          </p:cNvPicPr>
          <p:nvPr>
            <a:wavAudioFile r:embed="rId1" name="~PP321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823326"/>
      </p:ext>
    </p:ext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t="24641"/>
          <a:stretch/>
        </p:blipFill>
        <p:spPr>
          <a:xfrm>
            <a:off x="0" y="-27709"/>
            <a:ext cx="12192000" cy="6885709"/>
          </a:xfrm>
          <a:prstGeom prst="rect">
            <a:avLst/>
          </a:prstGeom>
        </p:spPr>
      </p:pic>
      <p:pic>
        <p:nvPicPr>
          <p:cNvPr id="3" name="~PP2527.WAV">
            <a:hlinkClick r:id="" action="ppaction://media"/>
          </p:cNvPr>
          <p:cNvPicPr>
            <a:picLocks noRot="1" noChangeAspect="1"/>
          </p:cNvPicPr>
          <p:nvPr>
            <a:wavAudioFile r:embed="rId1" name="~PP252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8421142"/>
      </p:ext>
    </p:extLst>
  </p:cSld>
  <p:clrMapOvr>
    <a:masterClrMapping/>
  </p:clrMapOvr>
  <p:transition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" t="13024" r="-15" b="12093"/>
          <a:stretch/>
        </p:blipFill>
        <p:spPr>
          <a:xfrm>
            <a:off x="7088" y="0"/>
            <a:ext cx="12184912" cy="6858000"/>
          </a:xfrm>
          <a:prstGeom prst="rect">
            <a:avLst/>
          </a:prstGeom>
        </p:spPr>
      </p:pic>
      <p:pic>
        <p:nvPicPr>
          <p:cNvPr id="3" name="~PP319.WAV">
            <a:hlinkClick r:id="" action="ppaction://media"/>
          </p:cNvPr>
          <p:cNvPicPr>
            <a:picLocks noRot="1" noChangeAspect="1"/>
          </p:cNvPicPr>
          <p:nvPr>
            <a:wavAudioFile r:embed="rId1" name="~PP319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6061849"/>
      </p:ext>
    </p:extLst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</a:t>
            </a:r>
            <a:r>
              <a:rPr lang="en-US" sz="8800" b="1" dirty="0" smtClean="0"/>
              <a:t>history 29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5" name="~PP2111.WAV">
            <a:hlinkClick r:id="" action="ppaction://media"/>
          </p:cNvPr>
          <p:cNvPicPr>
            <a:picLocks noRot="1" noChangeAspect="1"/>
          </p:cNvPicPr>
          <p:nvPr>
            <a:wavAudioFile r:embed="rId1" name="~PP2111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9135676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4775" y="404428"/>
            <a:ext cx="4619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C000"/>
                </a:solidFill>
              </a:rPr>
              <a:t>Adoniram</a:t>
            </a:r>
            <a:r>
              <a:rPr lang="en-US" sz="4800" b="1" dirty="0">
                <a:solidFill>
                  <a:srgbClr val="FFC000"/>
                </a:solidFill>
              </a:rPr>
              <a:t> Judson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398284" y="1235425"/>
            <a:ext cx="26324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1788 </a:t>
            </a:r>
            <a:r>
              <a:rPr lang="en-US" sz="4000" dirty="0" smtClean="0"/>
              <a:t>–1850</a:t>
            </a:r>
            <a:endParaRPr lang="en-US" sz="4000" dirty="0"/>
          </a:p>
        </p:txBody>
      </p:sp>
      <p:pic>
        <p:nvPicPr>
          <p:cNvPr id="21508" name="Picture 4" descr="ADONIRAM JUDSON (1788-185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458"/>
            <a:ext cx="5334000" cy="687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~PP700.WAV">
            <a:hlinkClick r:id="" action="ppaction://media"/>
          </p:cNvPr>
          <p:cNvPicPr>
            <a:picLocks noRot="1" noChangeAspect="1"/>
          </p:cNvPicPr>
          <p:nvPr>
            <a:wavAudioFile r:embed="rId1" name="~PP70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679933"/>
      </p:ext>
    </p:extLst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0"/>
            <a:ext cx="8382000" cy="68620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626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252525"/>
                </a:solidFill>
                <a:latin typeface="Arial" panose="020B0604020202020204" pitchFamily="34" charset="0"/>
              </a:rPr>
              <a:t>Burma (Myanmar)</a:t>
            </a:r>
            <a:endParaRPr lang="en-US" sz="4800" b="1" dirty="0"/>
          </a:p>
        </p:txBody>
      </p:sp>
      <p:sp>
        <p:nvSpPr>
          <p:cNvPr id="4" name="Right Arrow 3"/>
          <p:cNvSpPr/>
          <p:nvPr/>
        </p:nvSpPr>
        <p:spPr>
          <a:xfrm>
            <a:off x="124691" y="1356947"/>
            <a:ext cx="3851564" cy="720436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~PP298.WAV">
            <a:hlinkClick r:id="" action="ppaction://media"/>
          </p:cNvPr>
          <p:cNvPicPr>
            <a:picLocks noRot="1" noChangeAspect="1"/>
          </p:cNvPicPr>
          <p:nvPr>
            <a:wavAudioFile r:embed="rId1" name="~PP29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3929320"/>
      </p:ext>
    </p:ext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85709" cy="6885709"/>
          </a:xfrm>
          <a:prstGeom prst="rect">
            <a:avLst/>
          </a:prstGeom>
        </p:spPr>
      </p:pic>
      <p:pic>
        <p:nvPicPr>
          <p:cNvPr id="20482" name="Picture 2" descr="Location of Chin state, Myanm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1647" y="0"/>
            <a:ext cx="3280353" cy="68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55532" y="0"/>
            <a:ext cx="299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CHIN</a:t>
            </a:r>
            <a:endParaRPr lang="en-US" sz="4800" b="1" dirty="0"/>
          </a:p>
        </p:txBody>
      </p:sp>
      <p:sp>
        <p:nvSpPr>
          <p:cNvPr id="4" name="Rectangle 3"/>
          <p:cNvSpPr/>
          <p:nvPr/>
        </p:nvSpPr>
        <p:spPr>
          <a:xfrm>
            <a:off x="1981200" y="2022764"/>
            <a:ext cx="762000" cy="41563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2117.WAV">
            <a:hlinkClick r:id="" action="ppaction://media"/>
          </p:cNvPr>
          <p:cNvPicPr>
            <a:picLocks noRot="1" noChangeAspect="1"/>
          </p:cNvPicPr>
          <p:nvPr>
            <a:wavAudioFile r:embed="rId1" name="~PP2117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6371560"/>
      </p:ext>
    </p:extLst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kbyleen:Pictures:iPhoto Library:Previews:2015:01:25:20150125-192542:IMG_00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17"/>
          <a:stretch/>
        </p:blipFill>
        <p:spPr bwMode="auto">
          <a:xfrm>
            <a:off x="-36890" y="-13856"/>
            <a:ext cx="12228890" cy="687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~PP2566.WAV">
            <a:hlinkClick r:id="" action="ppaction://media"/>
          </p:cNvPr>
          <p:cNvPicPr>
            <a:picLocks noRot="1" noChangeAspect="1"/>
          </p:cNvPicPr>
          <p:nvPr>
            <a:wavAudioFile r:embed="rId1" name="~PP256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175701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1667" t="13473" r="16146" b="13703"/>
          <a:stretch/>
        </p:blipFill>
        <p:spPr>
          <a:xfrm>
            <a:off x="152400" y="0"/>
            <a:ext cx="12186139" cy="6915150"/>
          </a:xfrm>
          <a:prstGeom prst="rect">
            <a:avLst/>
          </a:prstGeom>
        </p:spPr>
      </p:pic>
      <p:pic>
        <p:nvPicPr>
          <p:cNvPr id="4" name="~PP3633.WAV">
            <a:hlinkClick r:id="" action="ppaction://media"/>
          </p:cNvPr>
          <p:cNvPicPr>
            <a:picLocks noRot="1" noChangeAspect="1"/>
          </p:cNvPicPr>
          <p:nvPr>
            <a:wavAudioFile r:embed="rId1" name="~PP363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4427215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5318"/>
          <a:stretch/>
        </p:blipFill>
        <p:spPr>
          <a:xfrm>
            <a:off x="-19050" y="-23970"/>
            <a:ext cx="12211050" cy="6881970"/>
          </a:xfrm>
          <a:prstGeom prst="rect">
            <a:avLst/>
          </a:prstGeom>
        </p:spPr>
      </p:pic>
      <p:pic>
        <p:nvPicPr>
          <p:cNvPr id="3" name="~PP1470.WAV">
            <a:hlinkClick r:id="" action="ppaction://media"/>
          </p:cNvPr>
          <p:cNvPicPr>
            <a:picLocks noRot="1" noChangeAspect="1"/>
          </p:cNvPicPr>
          <p:nvPr>
            <a:wavAudioFile r:embed="rId1" name="~PP147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9817680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57812" t="11667" r="20215" b="18476"/>
          <a:stretch/>
        </p:blipFill>
        <p:spPr>
          <a:xfrm rot="5400000">
            <a:off x="2657472" y="-2695573"/>
            <a:ext cx="6838953" cy="12230102"/>
          </a:xfrm>
          <a:prstGeom prst="rect">
            <a:avLst/>
          </a:prstGeom>
        </p:spPr>
      </p:pic>
      <p:pic>
        <p:nvPicPr>
          <p:cNvPr id="4" name="~PP1049.WAV">
            <a:hlinkClick r:id="" action="ppaction://media"/>
          </p:cNvPr>
          <p:cNvPicPr>
            <a:picLocks noRot="1" noChangeAspect="1"/>
          </p:cNvPicPr>
          <p:nvPr>
            <a:wavAudioFile r:embed="rId1" name="~PP104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7770506"/>
      </p:ext>
    </p:ext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t="24260"/>
          <a:stretch/>
        </p:blipFill>
        <p:spPr>
          <a:xfrm>
            <a:off x="0" y="-83127"/>
            <a:ext cx="12192000" cy="6941128"/>
          </a:xfrm>
          <a:prstGeom prst="rect">
            <a:avLst/>
          </a:prstGeom>
        </p:spPr>
      </p:pic>
      <p:pic>
        <p:nvPicPr>
          <p:cNvPr id="3" name="~PP2415.WAV">
            <a:hlinkClick r:id="" action="ppaction://media"/>
          </p:cNvPr>
          <p:cNvPicPr>
            <a:picLocks noRot="1" noChangeAspect="1"/>
          </p:cNvPicPr>
          <p:nvPr>
            <a:wavAudioFile r:embed="rId1" name="~PP241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110427"/>
      </p:ext>
    </p:extLst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35</Words>
  <Application>Microsoft Office PowerPoint</Application>
  <PresentationFormat>Custom</PresentationFormat>
  <Paragraphs>14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3</cp:revision>
  <dcterms:created xsi:type="dcterms:W3CDTF">2016-05-03T21:31:41Z</dcterms:created>
  <dcterms:modified xsi:type="dcterms:W3CDTF">2016-05-04T16:15:35Z</dcterms:modified>
</cp:coreProperties>
</file>