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ACC794"/>
    <a:srgbClr val="D0C099"/>
    <a:srgbClr val="DACBA6"/>
    <a:srgbClr val="E9ECD7"/>
    <a:srgbClr val="ECE9D8"/>
    <a:srgbClr val="EDE9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2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63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59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99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22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533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82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048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21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178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82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529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FCAA9-2297-42E7-85CE-F6C40363C22F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247E-430B-4AAC-BA09-78834D7F5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953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5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jpeg"/><Relationship Id="rId1" Type="http://schemas.openxmlformats.org/officeDocument/2006/relationships/audio" Target="../media/audio5.wav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32" Type="http://schemas.openxmlformats.org/officeDocument/2006/relationships/image" Target="../media/image3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openxmlformats.org/officeDocument/2006/relationships/image" Target="../media/image36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Relationship Id="rId30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2805243"/>
            <a:ext cx="121228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17. </a:t>
            </a:r>
            <a:r>
              <a:rPr lang="en-US" sz="4800" b="1" dirty="0">
                <a:solidFill>
                  <a:srgbClr val="0070C0"/>
                </a:solidFill>
              </a:rPr>
              <a:t>Surge in </a:t>
            </a:r>
            <a:r>
              <a:rPr lang="en-US" sz="4800" b="1" dirty="0" smtClean="0">
                <a:solidFill>
                  <a:srgbClr val="0070C0"/>
                </a:solidFill>
              </a:rPr>
              <a:t>growth;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</a:rPr>
              <a:t>North Greenfield becomes West Allis 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6" name="~PP2130.WAV">
            <a:hlinkClick r:id="" action="ppaction://media"/>
          </p:cNvPr>
          <p:cNvPicPr>
            <a:picLocks noRot="1" noChangeAspect="1"/>
          </p:cNvPicPr>
          <p:nvPr>
            <a:wavAudioFile r:embed="rId1" name="~PP213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429075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22" y="240792"/>
            <a:ext cx="12018973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Dear Brethren and Sisters</a:t>
            </a:r>
          </a:p>
          <a:p>
            <a:r>
              <a:rPr lang="en-US" sz="100" dirty="0" smtClean="0"/>
              <a:t>  </a:t>
            </a:r>
            <a:endParaRPr lang="en-US" sz="100" dirty="0"/>
          </a:p>
          <a:p>
            <a:r>
              <a:rPr lang="en-US" sz="4800" dirty="0" smtClean="0"/>
              <a:t>	I have tried to serve you as chairman of your Pulpit Committee for some weeks past. The time, anxiety, and prayerful labor I have experienced in this service you will never know, but as differences among us have multiplied and misunderstanding – even misinterpretation  has become general, I herewith definitely and finally resign………              Very Fraternally,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418653" y="0"/>
            <a:ext cx="377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Dec 30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1908</a:t>
            </a:r>
          </a:p>
        </p:txBody>
      </p:sp>
      <p:pic>
        <p:nvPicPr>
          <p:cNvPr id="5" name="~PP815.WAV">
            <a:hlinkClick r:id="" action="ppaction://media"/>
          </p:cNvPr>
          <p:cNvPicPr>
            <a:picLocks noRot="1" noChangeAspect="1"/>
          </p:cNvPicPr>
          <p:nvPr>
            <a:wavAudioFile r:embed="rId1" name="~PP815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7295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7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" t="10717" r="4643" b="48286"/>
          <a:stretch/>
        </p:blipFill>
        <p:spPr>
          <a:xfrm>
            <a:off x="-1270" y="0"/>
            <a:ext cx="12193270" cy="530524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72799" y="3597024"/>
            <a:ext cx="994786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17972" y="4320506"/>
            <a:ext cx="994786" cy="9847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97972" y="3828136"/>
            <a:ext cx="994786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66410" y="195658"/>
            <a:ext cx="1297910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4045.WAV">
            <a:hlinkClick r:id="" action="ppaction://media"/>
          </p:cNvPr>
          <p:cNvPicPr>
            <a:picLocks noRot="1" noChangeAspect="1"/>
          </p:cNvPicPr>
          <p:nvPr>
            <a:wavAudioFile r:embed="rId1" name="~PP404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064419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" t="15403" r="-283" b="60682"/>
          <a:stretch/>
        </p:blipFill>
        <p:spPr>
          <a:xfrm>
            <a:off x="0" y="0"/>
            <a:ext cx="12192000" cy="2915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" t="63579" r="-708" b="3308"/>
          <a:stretch/>
        </p:blipFill>
        <p:spPr>
          <a:xfrm>
            <a:off x="0" y="2889849"/>
            <a:ext cx="12270156" cy="40630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583947" y="5313207"/>
            <a:ext cx="994786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02576" y="5692106"/>
            <a:ext cx="994786" cy="9847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62139" y="5199736"/>
            <a:ext cx="994786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94090" y="1334344"/>
            <a:ext cx="1297910" cy="9847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2348.WAV">
            <a:hlinkClick r:id="" action="ppaction://media"/>
          </p:cNvPr>
          <p:cNvPicPr>
            <a:picLocks noRot="1" noChangeAspect="1"/>
          </p:cNvPicPr>
          <p:nvPr>
            <a:wavAudioFile r:embed="rId1" name="~PP234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28584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17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6" name="~PP2906.WAV">
            <a:hlinkClick r:id="" action="ppaction://media"/>
          </p:cNvPr>
          <p:cNvPicPr>
            <a:picLocks noRot="1" noChangeAspect="1"/>
          </p:cNvPicPr>
          <p:nvPr>
            <a:wavAudioFile r:embed="rId1" name="~PP290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815025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972" t="16277" r="16718" b="3881"/>
          <a:stretch/>
        </p:blipFill>
        <p:spPr>
          <a:xfrm>
            <a:off x="-2" y="0"/>
            <a:ext cx="12180711" cy="6897511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828824" y="2823"/>
            <a:ext cx="8201867" cy="5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accent5"/>
                </a:solidFill>
              </a:rPr>
              <a:t>U.S. Geological Atlas (West Allis) 1906</a:t>
            </a:r>
            <a:endParaRPr lang="en-US" sz="4000" u="sng" dirty="0">
              <a:solidFill>
                <a:schemeClr val="accent5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8702" y="2708627"/>
            <a:ext cx="4528409" cy="0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44533" y="745066"/>
            <a:ext cx="5583920" cy="0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500784" y="3849511"/>
            <a:ext cx="201080" cy="2822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662354" y="3808164"/>
            <a:ext cx="0" cy="718680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62354" y="4497210"/>
            <a:ext cx="773290" cy="1413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1066" y="2683933"/>
            <a:ext cx="0" cy="4174067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398921" y="4526844"/>
            <a:ext cx="0" cy="2201334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528453" y="2636704"/>
            <a:ext cx="3672" cy="1248578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53511" y="745066"/>
            <a:ext cx="22578" cy="1963561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67111" y="745066"/>
            <a:ext cx="0" cy="1938867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91067" y="6728178"/>
            <a:ext cx="10944577" cy="129822"/>
          </a:xfrm>
          <a:prstGeom prst="line">
            <a:avLst/>
          </a:prstGeom>
          <a:ln w="635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710588" y="3244334"/>
            <a:ext cx="2770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71500" algn="l"/>
              </a:tabLst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  Early Milwaukee County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19758058">
            <a:off x="6991136" y="2018867"/>
            <a:ext cx="2628311" cy="13556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8633040">
            <a:off x="2069971" y="3170315"/>
            <a:ext cx="3520886" cy="187088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40.WAV">
            <a:hlinkClick r:id="" action="ppaction://media"/>
          </p:cNvPr>
          <p:cNvPicPr>
            <a:picLocks noRot="1" noChangeAspect="1"/>
          </p:cNvPicPr>
          <p:nvPr>
            <a:wavAudioFile r:embed="rId1" name="~PP4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726877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8826" y="14748"/>
            <a:ext cx="12260826" cy="6843252"/>
            <a:chOff x="1477787" y="583454"/>
            <a:chExt cx="11274986" cy="62930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26335" t="30686"/>
            <a:stretch/>
          </p:blipFill>
          <p:spPr>
            <a:xfrm>
              <a:off x="1477787" y="583454"/>
              <a:ext cx="3680792" cy="34633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/>
            <a:srcRect t="30582"/>
            <a:stretch/>
          </p:blipFill>
          <p:spPr>
            <a:xfrm>
              <a:off x="5152547" y="597017"/>
              <a:ext cx="4969543" cy="344978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26031" b="43416"/>
            <a:stretch/>
          </p:blipFill>
          <p:spPr>
            <a:xfrm>
              <a:off x="1489700" y="4028331"/>
              <a:ext cx="3674910" cy="2811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/>
            <a:srcRect b="42688"/>
            <a:stretch/>
          </p:blipFill>
          <p:spPr>
            <a:xfrm>
              <a:off x="5149531" y="4028331"/>
              <a:ext cx="4969543" cy="28481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/>
            <a:srcRect l="1" r="47436" b="42036"/>
            <a:stretch/>
          </p:blipFill>
          <p:spPr>
            <a:xfrm>
              <a:off x="10119074" y="3993653"/>
              <a:ext cx="2597532" cy="28643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/>
            <a:srcRect t="31210" r="47065" b="1"/>
            <a:stretch/>
          </p:blipFill>
          <p:spPr>
            <a:xfrm>
              <a:off x="10122090" y="593594"/>
              <a:ext cx="2630683" cy="341852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330602" y="4205458"/>
              <a:ext cx="161312" cy="122698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5775"/>
            <a:ext cx="1355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1905</a:t>
            </a:r>
            <a:endParaRPr lang="en-US" sz="4000" b="1" dirty="0"/>
          </a:p>
        </p:txBody>
      </p:sp>
      <p:sp>
        <p:nvSpPr>
          <p:cNvPr id="11" name="Freeform 10"/>
          <p:cNvSpPr/>
          <p:nvPr/>
        </p:nvSpPr>
        <p:spPr>
          <a:xfrm>
            <a:off x="-55871" y="259836"/>
            <a:ext cx="10207261" cy="6557995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473729 w 6638776"/>
              <a:gd name="connsiteY3" fmla="*/ 1210756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39108 w 6638776"/>
              <a:gd name="connsiteY2" fmla="*/ 1267670 h 3680278"/>
              <a:gd name="connsiteX3" fmla="*/ 2473729 w 6638776"/>
              <a:gd name="connsiteY3" fmla="*/ 1210756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62956 h 3662956"/>
              <a:gd name="connsiteX1" fmla="*/ 0 w 6638776"/>
              <a:gd name="connsiteY1" fmla="*/ 3623496 h 3662956"/>
              <a:gd name="connsiteX2" fmla="*/ 39108 w 6638776"/>
              <a:gd name="connsiteY2" fmla="*/ 1250348 h 3662956"/>
              <a:gd name="connsiteX3" fmla="*/ 2473729 w 6638776"/>
              <a:gd name="connsiteY3" fmla="*/ 1193434 h 3662956"/>
              <a:gd name="connsiteX4" fmla="*/ 2519919 w 6638776"/>
              <a:gd name="connsiteY4" fmla="*/ 0 h 3662956"/>
              <a:gd name="connsiteX5" fmla="*/ 5936343 w 6638776"/>
              <a:gd name="connsiteY5" fmla="*/ 23953 h 3662956"/>
              <a:gd name="connsiteX6" fmla="*/ 5965371 w 6638776"/>
              <a:gd name="connsiteY6" fmla="*/ 1170581 h 3662956"/>
              <a:gd name="connsiteX7" fmla="*/ 5994400 w 6638776"/>
              <a:gd name="connsiteY7" fmla="*/ 1170581 h 3662956"/>
              <a:gd name="connsiteX8" fmla="*/ 6023428 w 6638776"/>
              <a:gd name="connsiteY8" fmla="*/ 1909903 h 3662956"/>
              <a:gd name="connsiteX9" fmla="*/ 6158368 w 6638776"/>
              <a:gd name="connsiteY9" fmla="*/ 1938024 h 3662956"/>
              <a:gd name="connsiteX10" fmla="*/ 6127183 w 6638776"/>
              <a:gd name="connsiteY10" fmla="*/ 2414274 h 3662956"/>
              <a:gd name="connsiteX11" fmla="*/ 6638776 w 6638776"/>
              <a:gd name="connsiteY11" fmla="*/ 2442396 h 3662956"/>
              <a:gd name="connsiteX12" fmla="*/ 6637339 w 6638776"/>
              <a:gd name="connsiteY12" fmla="*/ 3662956 h 3662956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65371 w 6638776"/>
              <a:gd name="connsiteY6" fmla="*/ 1172612 h 3664987"/>
              <a:gd name="connsiteX7" fmla="*/ 5994400 w 6638776"/>
              <a:gd name="connsiteY7" fmla="*/ 1172612 h 3664987"/>
              <a:gd name="connsiteX8" fmla="*/ 6023428 w 6638776"/>
              <a:gd name="connsiteY8" fmla="*/ 1911934 h 3664987"/>
              <a:gd name="connsiteX9" fmla="*/ 6158368 w 6638776"/>
              <a:gd name="connsiteY9" fmla="*/ 1940055 h 3664987"/>
              <a:gd name="connsiteX10" fmla="*/ 6127183 w 6638776"/>
              <a:gd name="connsiteY10" fmla="*/ 2416305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65371 w 6638776"/>
              <a:gd name="connsiteY6" fmla="*/ 1172612 h 3664987"/>
              <a:gd name="connsiteX7" fmla="*/ 5994400 w 6638776"/>
              <a:gd name="connsiteY7" fmla="*/ 1172612 h 3664987"/>
              <a:gd name="connsiteX8" fmla="*/ 6013347 w 6638776"/>
              <a:gd name="connsiteY8" fmla="*/ 2015871 h 3664987"/>
              <a:gd name="connsiteX9" fmla="*/ 6158368 w 6638776"/>
              <a:gd name="connsiteY9" fmla="*/ 1940055 h 3664987"/>
              <a:gd name="connsiteX10" fmla="*/ 6127183 w 6638776"/>
              <a:gd name="connsiteY10" fmla="*/ 2416305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65371 w 6638776"/>
              <a:gd name="connsiteY6" fmla="*/ 1172612 h 3664987"/>
              <a:gd name="connsiteX7" fmla="*/ 5994400 w 6638776"/>
              <a:gd name="connsiteY7" fmla="*/ 1172612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27183 w 6638776"/>
              <a:gd name="connsiteY10" fmla="*/ 2416305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65371 w 6638776"/>
              <a:gd name="connsiteY6" fmla="*/ 1172612 h 3664987"/>
              <a:gd name="connsiteX7" fmla="*/ 5994400 w 6638776"/>
              <a:gd name="connsiteY7" fmla="*/ 1172612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57423 w 6638776"/>
              <a:gd name="connsiteY10" fmla="*/ 2468273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65371 w 6638776"/>
              <a:gd name="connsiteY6" fmla="*/ 1172612 h 3664987"/>
              <a:gd name="connsiteX7" fmla="*/ 6024640 w 6638776"/>
              <a:gd name="connsiteY7" fmla="*/ 1241903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57423 w 6638776"/>
              <a:gd name="connsiteY10" fmla="*/ 2468273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6025851 w 6638776"/>
              <a:gd name="connsiteY6" fmla="*/ 1172612 h 3664987"/>
              <a:gd name="connsiteX7" fmla="*/ 6024640 w 6638776"/>
              <a:gd name="connsiteY7" fmla="*/ 1241903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57423 w 6638776"/>
              <a:gd name="connsiteY10" fmla="*/ 2468273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85531 w 6638776"/>
              <a:gd name="connsiteY6" fmla="*/ 1181274 h 3664987"/>
              <a:gd name="connsiteX7" fmla="*/ 6024640 w 6638776"/>
              <a:gd name="connsiteY7" fmla="*/ 1241903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57423 w 6638776"/>
              <a:gd name="connsiteY10" fmla="*/ 2468273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  <a:gd name="connsiteX0" fmla="*/ 6637339 w 6638776"/>
              <a:gd name="connsiteY0" fmla="*/ 3664987 h 3664987"/>
              <a:gd name="connsiteX1" fmla="*/ 0 w 6638776"/>
              <a:gd name="connsiteY1" fmla="*/ 3625527 h 3664987"/>
              <a:gd name="connsiteX2" fmla="*/ 39108 w 6638776"/>
              <a:gd name="connsiteY2" fmla="*/ 1252379 h 3664987"/>
              <a:gd name="connsiteX3" fmla="*/ 2473729 w 6638776"/>
              <a:gd name="connsiteY3" fmla="*/ 1195465 h 3664987"/>
              <a:gd name="connsiteX4" fmla="*/ 2519919 w 6638776"/>
              <a:gd name="connsiteY4" fmla="*/ 2031 h 3664987"/>
              <a:gd name="connsiteX5" fmla="*/ 6037143 w 6638776"/>
              <a:gd name="connsiteY5" fmla="*/ 0 h 3664987"/>
              <a:gd name="connsiteX6" fmla="*/ 5985531 w 6638776"/>
              <a:gd name="connsiteY6" fmla="*/ 1181274 h 3664987"/>
              <a:gd name="connsiteX7" fmla="*/ 6024640 w 6638776"/>
              <a:gd name="connsiteY7" fmla="*/ 1241903 h 3664987"/>
              <a:gd name="connsiteX8" fmla="*/ 6013347 w 6638776"/>
              <a:gd name="connsiteY8" fmla="*/ 2015871 h 3664987"/>
              <a:gd name="connsiteX9" fmla="*/ 6138207 w 6638776"/>
              <a:gd name="connsiteY9" fmla="*/ 2000684 h 3664987"/>
              <a:gd name="connsiteX10" fmla="*/ 6137263 w 6638776"/>
              <a:gd name="connsiteY10" fmla="*/ 2450950 h 3664987"/>
              <a:gd name="connsiteX11" fmla="*/ 6638776 w 6638776"/>
              <a:gd name="connsiteY11" fmla="*/ 2444427 h 3664987"/>
              <a:gd name="connsiteX12" fmla="*/ 6637339 w 6638776"/>
              <a:gd name="connsiteY12" fmla="*/ 3664987 h 36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38776" h="3664987">
                <a:moveTo>
                  <a:pt x="6637339" y="3664987"/>
                </a:moveTo>
                <a:lnTo>
                  <a:pt x="0" y="3625527"/>
                </a:lnTo>
                <a:lnTo>
                  <a:pt x="39108" y="1252379"/>
                </a:lnTo>
                <a:lnTo>
                  <a:pt x="2473729" y="1195465"/>
                </a:lnTo>
                <a:lnTo>
                  <a:pt x="2519919" y="2031"/>
                </a:lnTo>
                <a:lnTo>
                  <a:pt x="6037143" y="0"/>
                </a:lnTo>
                <a:lnTo>
                  <a:pt x="5985531" y="1181274"/>
                </a:lnTo>
                <a:cubicBezTo>
                  <a:pt x="5985127" y="1204371"/>
                  <a:pt x="6025044" y="1218806"/>
                  <a:pt x="6024640" y="1241903"/>
                </a:cubicBezTo>
                <a:lnTo>
                  <a:pt x="6013347" y="2015871"/>
                </a:lnTo>
                <a:lnTo>
                  <a:pt x="6138207" y="2000684"/>
                </a:lnTo>
                <a:cubicBezTo>
                  <a:pt x="6137967" y="2159434"/>
                  <a:pt x="6137503" y="2292200"/>
                  <a:pt x="6137263" y="2450950"/>
                </a:cubicBezTo>
                <a:lnTo>
                  <a:pt x="6638776" y="2444427"/>
                </a:lnTo>
                <a:lnTo>
                  <a:pt x="6637339" y="3664987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8273377">
            <a:off x="6287888" y="1375714"/>
            <a:ext cx="2864750" cy="164668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367244">
            <a:off x="3652421" y="1884401"/>
            <a:ext cx="3072985" cy="164668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8633040">
            <a:off x="1400757" y="3204809"/>
            <a:ext cx="2877031" cy="16644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589.WAV">
            <a:hlinkClick r:id="" action="ppaction://media"/>
          </p:cNvPr>
          <p:cNvPicPr>
            <a:picLocks noRot="1" noChangeAspect="1"/>
          </p:cNvPicPr>
          <p:nvPr>
            <a:wavAudioFile r:embed="rId1" name="~PP1589.WAV"/>
          </p:nvPr>
        </p:nvPicPr>
        <p:blipFill>
          <a:blip r:embed="rId9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016910"/>
      </p:ext>
    </p:extLst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7410" t="16576" r="15846" b="6334"/>
          <a:stretch/>
        </p:blipFill>
        <p:spPr>
          <a:xfrm>
            <a:off x="-9837" y="0"/>
            <a:ext cx="12192000" cy="68889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99984" y="440602"/>
            <a:ext cx="925823" cy="410424"/>
          </a:xfrm>
          <a:prstGeom prst="rect">
            <a:avLst/>
          </a:prstGeom>
          <a:solidFill>
            <a:srgbClr val="EDE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487" y="0"/>
            <a:ext cx="3403269" cy="2010506"/>
          </a:xfrm>
          <a:prstGeom prst="rect">
            <a:avLst/>
          </a:prstGeom>
          <a:solidFill>
            <a:srgbClr val="EDE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851306" y="6004347"/>
            <a:ext cx="1003922" cy="741751"/>
          </a:xfrm>
          <a:custGeom>
            <a:avLst/>
            <a:gdLst>
              <a:gd name="connsiteX0" fmla="*/ 15986 w 1003922"/>
              <a:gd name="connsiteY0" fmla="*/ 0 h 741751"/>
              <a:gd name="connsiteX1" fmla="*/ 1003922 w 1003922"/>
              <a:gd name="connsiteY1" fmla="*/ 485975 h 741751"/>
              <a:gd name="connsiteX2" fmla="*/ 303735 w 1003922"/>
              <a:gd name="connsiteY2" fmla="*/ 741751 h 741751"/>
              <a:gd name="connsiteX3" fmla="*/ 0 w 1003922"/>
              <a:gd name="connsiteY3" fmla="*/ 415636 h 741751"/>
              <a:gd name="connsiteX4" fmla="*/ 15986 w 1003922"/>
              <a:gd name="connsiteY4" fmla="*/ 0 h 74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922" h="741751">
                <a:moveTo>
                  <a:pt x="15986" y="0"/>
                </a:moveTo>
                <a:lnTo>
                  <a:pt x="1003922" y="485975"/>
                </a:lnTo>
                <a:lnTo>
                  <a:pt x="303735" y="741751"/>
                </a:lnTo>
                <a:lnTo>
                  <a:pt x="0" y="415636"/>
                </a:lnTo>
                <a:lnTo>
                  <a:pt x="15986" y="0"/>
                </a:lnTo>
                <a:close/>
              </a:path>
            </a:pathLst>
          </a:custGeom>
          <a:solidFill>
            <a:srgbClr val="ECE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38835" y="288861"/>
            <a:ext cx="10690412" cy="6569138"/>
          </a:xfrm>
          <a:custGeom>
            <a:avLst/>
            <a:gdLst>
              <a:gd name="connsiteX0" fmla="*/ 40341 w 10690412"/>
              <a:gd name="connsiteY0" fmla="*/ 2178424 h 6548718"/>
              <a:gd name="connsiteX1" fmla="*/ 0 w 10690412"/>
              <a:gd name="connsiteY1" fmla="*/ 6468036 h 6548718"/>
              <a:gd name="connsiteX2" fmla="*/ 10676965 w 10690412"/>
              <a:gd name="connsiteY2" fmla="*/ 6548718 h 6548718"/>
              <a:gd name="connsiteX3" fmla="*/ 10690412 w 10690412"/>
              <a:gd name="connsiteY3" fmla="*/ 4370294 h 6548718"/>
              <a:gd name="connsiteX4" fmla="*/ 9937377 w 10690412"/>
              <a:gd name="connsiteY4" fmla="*/ 4356847 h 6548718"/>
              <a:gd name="connsiteX5" fmla="*/ 9910483 w 10690412"/>
              <a:gd name="connsiteY5" fmla="*/ 3738283 h 6548718"/>
              <a:gd name="connsiteX6" fmla="*/ 9614647 w 10690412"/>
              <a:gd name="connsiteY6" fmla="*/ 3738283 h 6548718"/>
              <a:gd name="connsiteX7" fmla="*/ 9641541 w 10690412"/>
              <a:gd name="connsiteY7" fmla="*/ 1775012 h 6548718"/>
              <a:gd name="connsiteX8" fmla="*/ 9507071 w 10690412"/>
              <a:gd name="connsiteY8" fmla="*/ 1761565 h 6548718"/>
              <a:gd name="connsiteX9" fmla="*/ 9453283 w 10690412"/>
              <a:gd name="connsiteY9" fmla="*/ 0 h 6548718"/>
              <a:gd name="connsiteX10" fmla="*/ 3402106 w 10690412"/>
              <a:gd name="connsiteY10" fmla="*/ 13447 h 6548718"/>
              <a:gd name="connsiteX11" fmla="*/ 3375212 w 10690412"/>
              <a:gd name="connsiteY11" fmla="*/ 2164977 h 6548718"/>
              <a:gd name="connsiteX12" fmla="*/ 40341 w 10690412"/>
              <a:gd name="connsiteY12" fmla="*/ 2178424 h 6548718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3375212 w 10690412"/>
              <a:gd name="connsiteY11" fmla="*/ 2182318 h 6566059"/>
              <a:gd name="connsiteX12" fmla="*/ 40341 w 10690412"/>
              <a:gd name="connsiteY12" fmla="*/ 2195765 h 6566059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3840109 w 10690412"/>
              <a:gd name="connsiteY11" fmla="*/ 2176161 h 6566059"/>
              <a:gd name="connsiteX12" fmla="*/ 40341 w 10690412"/>
              <a:gd name="connsiteY12" fmla="*/ 2195765 h 6566059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2146775 w 10690412"/>
              <a:gd name="connsiteY11" fmla="*/ 2163846 h 6566059"/>
              <a:gd name="connsiteX12" fmla="*/ 40341 w 10690412"/>
              <a:gd name="connsiteY12" fmla="*/ 2195765 h 6566059"/>
              <a:gd name="connsiteX0" fmla="*/ 40341 w 10690412"/>
              <a:gd name="connsiteY0" fmla="*/ 2198844 h 6569138"/>
              <a:gd name="connsiteX1" fmla="*/ 0 w 10690412"/>
              <a:gd name="connsiteY1" fmla="*/ 6488456 h 6569138"/>
              <a:gd name="connsiteX2" fmla="*/ 10676965 w 10690412"/>
              <a:gd name="connsiteY2" fmla="*/ 6569138 h 6569138"/>
              <a:gd name="connsiteX3" fmla="*/ 10690412 w 10690412"/>
              <a:gd name="connsiteY3" fmla="*/ 4390714 h 6569138"/>
              <a:gd name="connsiteX4" fmla="*/ 9937377 w 10690412"/>
              <a:gd name="connsiteY4" fmla="*/ 4377267 h 6569138"/>
              <a:gd name="connsiteX5" fmla="*/ 9910483 w 10690412"/>
              <a:gd name="connsiteY5" fmla="*/ 3758703 h 6569138"/>
              <a:gd name="connsiteX6" fmla="*/ 9614647 w 10690412"/>
              <a:gd name="connsiteY6" fmla="*/ 3758703 h 6569138"/>
              <a:gd name="connsiteX7" fmla="*/ 9641541 w 10690412"/>
              <a:gd name="connsiteY7" fmla="*/ 1795432 h 6569138"/>
              <a:gd name="connsiteX8" fmla="*/ 9507071 w 10690412"/>
              <a:gd name="connsiteY8" fmla="*/ 1781985 h 6569138"/>
              <a:gd name="connsiteX9" fmla="*/ 9453283 w 10690412"/>
              <a:gd name="connsiteY9" fmla="*/ 20420 h 6569138"/>
              <a:gd name="connsiteX10" fmla="*/ 2149039 w 10690412"/>
              <a:gd name="connsiteY10" fmla="*/ 0 h 6569138"/>
              <a:gd name="connsiteX11" fmla="*/ 2146775 w 10690412"/>
              <a:gd name="connsiteY11" fmla="*/ 2166925 h 6569138"/>
              <a:gd name="connsiteX12" fmla="*/ 40341 w 10690412"/>
              <a:gd name="connsiteY12" fmla="*/ 2198844 h 656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90412" h="6569138">
                <a:moveTo>
                  <a:pt x="40341" y="2198844"/>
                </a:moveTo>
                <a:lnTo>
                  <a:pt x="0" y="6488456"/>
                </a:lnTo>
                <a:lnTo>
                  <a:pt x="10676965" y="6569138"/>
                </a:lnTo>
                <a:cubicBezTo>
                  <a:pt x="10681447" y="5842997"/>
                  <a:pt x="10685930" y="5116855"/>
                  <a:pt x="10690412" y="4390714"/>
                </a:cubicBezTo>
                <a:lnTo>
                  <a:pt x="9937377" y="4377267"/>
                </a:lnTo>
                <a:lnTo>
                  <a:pt x="9910483" y="3758703"/>
                </a:lnTo>
                <a:lnTo>
                  <a:pt x="9614647" y="3758703"/>
                </a:lnTo>
                <a:lnTo>
                  <a:pt x="9641541" y="1795432"/>
                </a:lnTo>
                <a:lnTo>
                  <a:pt x="9507071" y="1781985"/>
                </a:lnTo>
                <a:lnTo>
                  <a:pt x="9453283" y="20420"/>
                </a:lnTo>
                <a:lnTo>
                  <a:pt x="2149039" y="0"/>
                </a:lnTo>
                <a:cubicBezTo>
                  <a:pt x="2151363" y="725387"/>
                  <a:pt x="2144451" y="1441538"/>
                  <a:pt x="2146775" y="2166925"/>
                </a:cubicBezTo>
                <a:lnTo>
                  <a:pt x="40341" y="2198844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49524" y="-51710"/>
            <a:ext cx="30377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West Allis</a:t>
            </a:r>
          </a:p>
          <a:p>
            <a:pPr algn="ctr"/>
            <a:r>
              <a:rPr lang="en-US" sz="4400" b="1" dirty="0" smtClean="0"/>
              <a:t>Insurance</a:t>
            </a:r>
          </a:p>
          <a:p>
            <a:pPr algn="ctr"/>
            <a:r>
              <a:rPr lang="en-US" sz="4400" b="1" dirty="0" smtClean="0"/>
              <a:t>Map (1910)</a:t>
            </a:r>
            <a:endParaRPr lang="en-US" sz="4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526887" y="2218680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50" name="TextBox 49"/>
          <p:cNvSpPr txBox="1"/>
          <p:nvPr/>
        </p:nvSpPr>
        <p:spPr>
          <a:xfrm rot="19214105">
            <a:off x="1128479" y="5105077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National Ave</a:t>
            </a:r>
            <a:endParaRPr lang="en-US" sz="2400" b="1" dirty="0"/>
          </a:p>
        </p:txBody>
      </p:sp>
      <p:sp>
        <p:nvSpPr>
          <p:cNvPr id="3" name="Freeform 2"/>
          <p:cNvSpPr/>
          <p:nvPr/>
        </p:nvSpPr>
        <p:spPr>
          <a:xfrm>
            <a:off x="332508" y="1795686"/>
            <a:ext cx="11827321" cy="5145442"/>
          </a:xfrm>
          <a:custGeom>
            <a:avLst/>
            <a:gdLst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597236 w 11831782"/>
              <a:gd name="connsiteY4" fmla="*/ 2216727 h 5167745"/>
              <a:gd name="connsiteX5" fmla="*/ 3463636 w 11831782"/>
              <a:gd name="connsiteY5" fmla="*/ 2812473 h 5167745"/>
              <a:gd name="connsiteX6" fmla="*/ 2757055 w 11831782"/>
              <a:gd name="connsiteY6" fmla="*/ 3144982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597236 w 11831782"/>
              <a:gd name="connsiteY4" fmla="*/ 2216727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30935 w 11831782"/>
              <a:gd name="connsiteY1" fmla="*/ 559115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30935 w 11831782"/>
              <a:gd name="connsiteY1" fmla="*/ 559115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23140"/>
              <a:gd name="connsiteX1" fmla="*/ 9330935 w 11831782"/>
              <a:gd name="connsiteY1" fmla="*/ 514510 h 5123140"/>
              <a:gd name="connsiteX2" fmla="*/ 8240413 w 11831782"/>
              <a:gd name="connsiteY2" fmla="*/ 1245286 h 5123140"/>
              <a:gd name="connsiteX3" fmla="*/ 7204364 w 11831782"/>
              <a:gd name="connsiteY3" fmla="*/ 1714922 h 5123140"/>
              <a:gd name="connsiteX4" fmla="*/ 5606157 w 11831782"/>
              <a:gd name="connsiteY4" fmla="*/ 2203346 h 5123140"/>
              <a:gd name="connsiteX5" fmla="*/ 3463636 w 11831782"/>
              <a:gd name="connsiteY5" fmla="*/ 2767868 h 5123140"/>
              <a:gd name="connsiteX6" fmla="*/ 2632161 w 11831782"/>
              <a:gd name="connsiteY6" fmla="*/ 3136061 h 5123140"/>
              <a:gd name="connsiteX7" fmla="*/ 0 w 11831782"/>
              <a:gd name="connsiteY7" fmla="*/ 5109286 h 5123140"/>
              <a:gd name="connsiteX8" fmla="*/ 27709 w 11831782"/>
              <a:gd name="connsiteY8" fmla="*/ 5123140 h 5123140"/>
              <a:gd name="connsiteX0" fmla="*/ 11827321 w 11827321"/>
              <a:gd name="connsiteY0" fmla="*/ 0 h 5145442"/>
              <a:gd name="connsiteX1" fmla="*/ 9330935 w 11827321"/>
              <a:gd name="connsiteY1" fmla="*/ 536812 h 5145442"/>
              <a:gd name="connsiteX2" fmla="*/ 8240413 w 11827321"/>
              <a:gd name="connsiteY2" fmla="*/ 1267588 h 5145442"/>
              <a:gd name="connsiteX3" fmla="*/ 7204364 w 11827321"/>
              <a:gd name="connsiteY3" fmla="*/ 1737224 h 5145442"/>
              <a:gd name="connsiteX4" fmla="*/ 5606157 w 11827321"/>
              <a:gd name="connsiteY4" fmla="*/ 2225648 h 5145442"/>
              <a:gd name="connsiteX5" fmla="*/ 3463636 w 11827321"/>
              <a:gd name="connsiteY5" fmla="*/ 2790170 h 5145442"/>
              <a:gd name="connsiteX6" fmla="*/ 2632161 w 11827321"/>
              <a:gd name="connsiteY6" fmla="*/ 3158363 h 5145442"/>
              <a:gd name="connsiteX7" fmla="*/ 0 w 11827321"/>
              <a:gd name="connsiteY7" fmla="*/ 5131588 h 5145442"/>
              <a:gd name="connsiteX8" fmla="*/ 27709 w 11827321"/>
              <a:gd name="connsiteY8" fmla="*/ 5145442 h 514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7321" h="5145442">
                <a:moveTo>
                  <a:pt x="11827321" y="0"/>
                </a:moveTo>
                <a:cubicBezTo>
                  <a:pt x="10993705" y="186372"/>
                  <a:pt x="10164551" y="323677"/>
                  <a:pt x="9330935" y="536812"/>
                </a:cubicBezTo>
                <a:lnTo>
                  <a:pt x="8240413" y="1267588"/>
                </a:lnTo>
                <a:lnTo>
                  <a:pt x="7204364" y="1737224"/>
                </a:lnTo>
                <a:lnTo>
                  <a:pt x="5606157" y="2225648"/>
                </a:lnTo>
                <a:lnTo>
                  <a:pt x="3463636" y="2790170"/>
                </a:lnTo>
                <a:lnTo>
                  <a:pt x="2632161" y="3158363"/>
                </a:lnTo>
                <a:lnTo>
                  <a:pt x="0" y="5131588"/>
                </a:lnTo>
                <a:lnTo>
                  <a:pt x="27709" y="5145442"/>
                </a:ln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20840832">
            <a:off x="10442234" y="1624099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National Ave</a:t>
            </a:r>
            <a:endParaRPr lang="en-US" sz="2400" b="1" dirty="0"/>
          </a:p>
        </p:txBody>
      </p:sp>
      <p:sp>
        <p:nvSpPr>
          <p:cNvPr id="28" name="Oval 27"/>
          <p:cNvSpPr/>
          <p:nvPr/>
        </p:nvSpPr>
        <p:spPr>
          <a:xfrm>
            <a:off x="2938832" y="3958592"/>
            <a:ext cx="993144" cy="100232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26887" y="0"/>
            <a:ext cx="0" cy="674609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6200000">
            <a:off x="1989853" y="2480110"/>
            <a:ext cx="269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pic>
        <p:nvPicPr>
          <p:cNvPr id="16" name="~PP2301.WAV">
            <a:hlinkClick r:id="" action="ppaction://media"/>
          </p:cNvPr>
          <p:cNvPicPr>
            <a:picLocks noRot="1" noChangeAspect="1"/>
          </p:cNvPicPr>
          <p:nvPr>
            <a:wavAudioFile r:embed="rId1" name="~PP230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883241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7410" t="16576" r="15846" b="6334"/>
          <a:stretch/>
        </p:blipFill>
        <p:spPr>
          <a:xfrm>
            <a:off x="-9837" y="0"/>
            <a:ext cx="12192000" cy="6888998"/>
          </a:xfrm>
          <a:prstGeom prst="rect">
            <a:avLst/>
          </a:prstGeom>
        </p:spPr>
      </p:pic>
      <p:pic>
        <p:nvPicPr>
          <p:cNvPr id="9228" name="Picture 12" descr="http://collections.lib.uwm.edu/utils/ajaxhelper/?CISOROOT=san&amp;CISOPTR=1214&amp;action=2&amp;DMSCALE=5&amp;DMWIDTH=323&amp;DMHEIGHT=380&amp;DMX=0&amp;DMY=0&amp;DMTEXT=&amp;DMROTAT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1367" y="1571779"/>
            <a:ext cx="784930" cy="9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 (West Allis Works)From the American Geographical Society Library, University of Wisconsin-Milwaukee Libraries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04"/>
          <a:stretch/>
        </p:blipFill>
        <p:spPr bwMode="auto">
          <a:xfrm>
            <a:off x="7340415" y="704365"/>
            <a:ext cx="1514648" cy="179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16636" y="2527669"/>
            <a:ext cx="3223649" cy="2015533"/>
            <a:chOff x="923702" y="257877"/>
            <a:chExt cx="10364655" cy="6600123"/>
          </a:xfrm>
        </p:grpSpPr>
        <p:pic>
          <p:nvPicPr>
            <p:cNvPr id="6" name="Picture 16" descr="http://collections.lib.uwm.edu/utils/ajaxhelper/?CISOROOT=san&amp;CISOPTR=1224&amp;action=2&amp;DMSCALE=5&amp;DMWIDTH=322&amp;DMHEIGHT=381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81"/>
            <a:stretch/>
          </p:blipFill>
          <p:spPr bwMode="auto">
            <a:xfrm>
              <a:off x="8688625" y="3397558"/>
              <a:ext cx="2599732" cy="342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collections.lib.uwm.edu/utils/ajaxhelper/?CISOROOT=san&amp;CISOPTR=1214&amp;action=2&amp;DMSCALE=5&amp;DMWIDTH=323&amp;DMHEIGHT=380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181" b="116"/>
            <a:stretch/>
          </p:blipFill>
          <p:spPr bwMode="auto">
            <a:xfrm>
              <a:off x="8467528" y="268235"/>
              <a:ext cx="2814176" cy="3415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collections.lib.uwm.edu/utils/ajaxhelper/?CISOROOT=san&amp;CISOPTR=1212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049" y="257877"/>
              <a:ext cx="2897648" cy="343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042"/>
            <a:stretch/>
          </p:blipFill>
          <p:spPr bwMode="auto">
            <a:xfrm>
              <a:off x="943294" y="278065"/>
              <a:ext cx="2867462" cy="343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collections.lib.uwm.edu/utils/ajaxhelper/?CISOROOT=san&amp;CISOPTR=1222&amp;action=2&amp;DMSCALE=5&amp;DMWIDTH=322&amp;DMHEIGHT=381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6" t="724" b="-1"/>
            <a:stretch/>
          </p:blipFill>
          <p:spPr bwMode="auto">
            <a:xfrm>
              <a:off x="3626444" y="3420417"/>
              <a:ext cx="2754633" cy="3403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collections.lib.uwm.edu/utils/ajaxhelper/?CISOROOT=san&amp;CISOPTR=1213&amp;action=2&amp;DMSCALE=5&amp;DMWIDTH=324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96" t="855" r="3750"/>
            <a:stretch/>
          </p:blipFill>
          <p:spPr bwMode="auto">
            <a:xfrm>
              <a:off x="6094989" y="257877"/>
              <a:ext cx="2692716" cy="340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http://collections.lib.uwm.edu/utils/ajaxhelper/?CISOROOT=san&amp;CISOPTR=1223&amp;action=2&amp;DMSCALE=5&amp;DMWIDTH=322&amp;DMHEIGHT=381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07" t="1658" r="2760"/>
            <a:stretch/>
          </p:blipFill>
          <p:spPr bwMode="auto">
            <a:xfrm>
              <a:off x="6076756" y="3478598"/>
              <a:ext cx="2695765" cy="3371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0"/>
            <a:stretch/>
          </p:blipFill>
          <p:spPr bwMode="auto">
            <a:xfrm>
              <a:off x="923702" y="3434146"/>
              <a:ext cx="2906646" cy="3423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76372" y="3557700"/>
            <a:ext cx="907913" cy="1061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/>
          <a:srcRect b="48909"/>
          <a:stretch/>
        </p:blipFill>
        <p:spPr>
          <a:xfrm>
            <a:off x="4027276" y="4610032"/>
            <a:ext cx="993144" cy="42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908888" y="4696604"/>
            <a:ext cx="792546" cy="9368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113822" y="2482286"/>
            <a:ext cx="911704" cy="1075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98342" y="2435433"/>
            <a:ext cx="985487" cy="11691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903822" y="5507922"/>
            <a:ext cx="797611" cy="940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536453" y="2495226"/>
            <a:ext cx="997401" cy="848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3952" y="3235973"/>
            <a:ext cx="948387" cy="806503"/>
          </a:xfrm>
          <a:prstGeom prst="rect">
            <a:avLst/>
          </a:prstGeom>
        </p:spPr>
      </p:pic>
      <p:pic>
        <p:nvPicPr>
          <p:cNvPr id="9220" name="Picture 4" descr="http://collections.lib.uwm.edu/utils/ajaxhelper/?CISOROOT=san&amp;CISOPTR=1215&amp;action=2&amp;DMSCALE=5&amp;DMWIDTH=383&amp;DMHEIGHT=323&amp;DMX=0&amp;DMY=0&amp;DMTEXT=&amp;DMROTATE=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5623" y="2503979"/>
            <a:ext cx="952429" cy="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ollections.lib.uwm.edu/utils/ajaxhelper/?CISOROOT=san&amp;CISOPTR=1216&amp;action=2&amp;DMSCALE=5&amp;DMWIDTH=380&amp;DMHEIGHT=322&amp;DMX=0&amp;DMY=0&amp;DMTEXT=&amp;DMROTATE=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108" y="3307202"/>
            <a:ext cx="943921" cy="7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collections.lib.uwm.edu/utils/ajaxhelper/?CISOROOT=san&amp;CISOPTR=1209&amp;action=2&amp;DMSCALE=5&amp;DMWIDTH=323&amp;DMHEIGHT=381&amp;DMX=0&amp;DMY=0&amp;DMTEXT=&amp;DMROTATE=0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0699" y="1554234"/>
            <a:ext cx="877805" cy="10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collections.lib.uwm.edu/utils/ajaxhelper/?CISOROOT=san&amp;CISOPTR=1206&amp;action=2&amp;DMSCALE=5&amp;DMWIDTH=381&amp;DMHEIGHT=322&amp;DMX=0&amp;DMY=0&amp;DMTEXT=&amp;DMROTATE=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5341" y="1707067"/>
            <a:ext cx="914209" cy="7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collections.lib.uwm.edu/utils/ajaxhelper/?CISOROOT=san&amp;CISOPTR=1205&amp;action=2&amp;DMSCALE=5&amp;DMWIDTH=381&amp;DMHEIGHT=322&amp;DMX=0&amp;DMY=0&amp;DMTEXT=&amp;DMROTATE=0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479" y="862891"/>
            <a:ext cx="1012047" cy="8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://collections.lib.uwm.edu/utils/ajaxhelper/?CISOROOT=san&amp;CISOPTR=1204&amp;action=2&amp;DMSCALE=5&amp;DMWIDTH=382&amp;DMHEIGHT=323&amp;DMX=0&amp;DMY=0&amp;DMTEXT=&amp;DMROTATE=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1410" y="1538727"/>
            <a:ext cx="1115912" cy="9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http://collections.lib.uwm.edu/utils/ajaxhelper/?CISOROOT=san&amp;CISOPTR=1203&amp;action=2&amp;DMSCALE=5&amp;DMWIDTH=380&amp;DMHEIGHT=325&amp;DMX=0&amp;DMY=0&amp;DMTEXT=&amp;DMROTATE=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163" y="94969"/>
            <a:ext cx="944373" cy="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 descr="http://collections.lib.uwm.edu/utils/ajaxhelper/?CISOROOT=san&amp;CISOPTR=1202&amp;action=2&amp;DMSCALE=5&amp;DMWIDTH=324&amp;DMHEIGHT=382&amp;DMX=0&amp;DMY=0&amp;DMTEXT=&amp;DMROTATE=0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37" b="81145"/>
          <a:stretch/>
        </p:blipFill>
        <p:spPr bwMode="auto">
          <a:xfrm>
            <a:off x="3639627" y="178913"/>
            <a:ext cx="908230" cy="39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collections.lib.uwm.edu/utils/ajaxhelper/?CISOROOT=san&amp;CISOPTR=1210&amp;action=2&amp;DMSCALE=5&amp;DMWIDTH=323&amp;DMHEIGHT=380&amp;DMX=0&amp;DMY=0&amp;DMTEXT=&amp;DMROTATE=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937" y="1619596"/>
            <a:ext cx="805443" cy="94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http://collections.lib.uwm.edu/utils/ajaxhelper/?CISOROOT=san&amp;CISOPTR=1202&amp;action=2&amp;DMSCALE=5&amp;DMWIDTH=324&amp;DMHEIGHT=382&amp;DMX=0&amp;DMY=0&amp;DMTEXT=&amp;DMROTATE=0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24"/>
          <a:stretch/>
        </p:blipFill>
        <p:spPr bwMode="auto">
          <a:xfrm>
            <a:off x="3488924" y="275822"/>
            <a:ext cx="1836688" cy="21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1" cstate="print"/>
          <a:srcRect t="52280"/>
          <a:stretch/>
        </p:blipFill>
        <p:spPr>
          <a:xfrm>
            <a:off x="2964460" y="4610032"/>
            <a:ext cx="1063302" cy="42903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99984" y="440602"/>
            <a:ext cx="925823" cy="410424"/>
          </a:xfrm>
          <a:prstGeom prst="rect">
            <a:avLst/>
          </a:prstGeom>
          <a:solidFill>
            <a:srgbClr val="E9E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9837" y="0"/>
            <a:ext cx="3466729" cy="2010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851306" y="6004347"/>
            <a:ext cx="1003922" cy="741751"/>
          </a:xfrm>
          <a:custGeom>
            <a:avLst/>
            <a:gdLst>
              <a:gd name="connsiteX0" fmla="*/ 15986 w 1003922"/>
              <a:gd name="connsiteY0" fmla="*/ 0 h 741751"/>
              <a:gd name="connsiteX1" fmla="*/ 1003922 w 1003922"/>
              <a:gd name="connsiteY1" fmla="*/ 485975 h 741751"/>
              <a:gd name="connsiteX2" fmla="*/ 303735 w 1003922"/>
              <a:gd name="connsiteY2" fmla="*/ 741751 h 741751"/>
              <a:gd name="connsiteX3" fmla="*/ 0 w 1003922"/>
              <a:gd name="connsiteY3" fmla="*/ 415636 h 741751"/>
              <a:gd name="connsiteX4" fmla="*/ 15986 w 1003922"/>
              <a:gd name="connsiteY4" fmla="*/ 0 h 74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922" h="741751">
                <a:moveTo>
                  <a:pt x="15986" y="0"/>
                </a:moveTo>
                <a:lnTo>
                  <a:pt x="1003922" y="485975"/>
                </a:lnTo>
                <a:lnTo>
                  <a:pt x="303735" y="741751"/>
                </a:lnTo>
                <a:lnTo>
                  <a:pt x="0" y="415636"/>
                </a:lnTo>
                <a:lnTo>
                  <a:pt x="15986" y="0"/>
                </a:lnTo>
                <a:close/>
              </a:path>
            </a:pathLst>
          </a:custGeom>
          <a:solidFill>
            <a:srgbClr val="E9E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38835" y="288861"/>
            <a:ext cx="10690412" cy="6569138"/>
          </a:xfrm>
          <a:custGeom>
            <a:avLst/>
            <a:gdLst>
              <a:gd name="connsiteX0" fmla="*/ 40341 w 10690412"/>
              <a:gd name="connsiteY0" fmla="*/ 2178424 h 6548718"/>
              <a:gd name="connsiteX1" fmla="*/ 0 w 10690412"/>
              <a:gd name="connsiteY1" fmla="*/ 6468036 h 6548718"/>
              <a:gd name="connsiteX2" fmla="*/ 10676965 w 10690412"/>
              <a:gd name="connsiteY2" fmla="*/ 6548718 h 6548718"/>
              <a:gd name="connsiteX3" fmla="*/ 10690412 w 10690412"/>
              <a:gd name="connsiteY3" fmla="*/ 4370294 h 6548718"/>
              <a:gd name="connsiteX4" fmla="*/ 9937377 w 10690412"/>
              <a:gd name="connsiteY4" fmla="*/ 4356847 h 6548718"/>
              <a:gd name="connsiteX5" fmla="*/ 9910483 w 10690412"/>
              <a:gd name="connsiteY5" fmla="*/ 3738283 h 6548718"/>
              <a:gd name="connsiteX6" fmla="*/ 9614647 w 10690412"/>
              <a:gd name="connsiteY6" fmla="*/ 3738283 h 6548718"/>
              <a:gd name="connsiteX7" fmla="*/ 9641541 w 10690412"/>
              <a:gd name="connsiteY7" fmla="*/ 1775012 h 6548718"/>
              <a:gd name="connsiteX8" fmla="*/ 9507071 w 10690412"/>
              <a:gd name="connsiteY8" fmla="*/ 1761565 h 6548718"/>
              <a:gd name="connsiteX9" fmla="*/ 9453283 w 10690412"/>
              <a:gd name="connsiteY9" fmla="*/ 0 h 6548718"/>
              <a:gd name="connsiteX10" fmla="*/ 3402106 w 10690412"/>
              <a:gd name="connsiteY10" fmla="*/ 13447 h 6548718"/>
              <a:gd name="connsiteX11" fmla="*/ 3375212 w 10690412"/>
              <a:gd name="connsiteY11" fmla="*/ 2164977 h 6548718"/>
              <a:gd name="connsiteX12" fmla="*/ 40341 w 10690412"/>
              <a:gd name="connsiteY12" fmla="*/ 2178424 h 6548718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3375212 w 10690412"/>
              <a:gd name="connsiteY11" fmla="*/ 2182318 h 6566059"/>
              <a:gd name="connsiteX12" fmla="*/ 40341 w 10690412"/>
              <a:gd name="connsiteY12" fmla="*/ 2195765 h 6566059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3840109 w 10690412"/>
              <a:gd name="connsiteY11" fmla="*/ 2176161 h 6566059"/>
              <a:gd name="connsiteX12" fmla="*/ 40341 w 10690412"/>
              <a:gd name="connsiteY12" fmla="*/ 2195765 h 6566059"/>
              <a:gd name="connsiteX0" fmla="*/ 40341 w 10690412"/>
              <a:gd name="connsiteY0" fmla="*/ 2195765 h 6566059"/>
              <a:gd name="connsiteX1" fmla="*/ 0 w 10690412"/>
              <a:gd name="connsiteY1" fmla="*/ 6485377 h 6566059"/>
              <a:gd name="connsiteX2" fmla="*/ 10676965 w 10690412"/>
              <a:gd name="connsiteY2" fmla="*/ 6566059 h 6566059"/>
              <a:gd name="connsiteX3" fmla="*/ 10690412 w 10690412"/>
              <a:gd name="connsiteY3" fmla="*/ 4387635 h 6566059"/>
              <a:gd name="connsiteX4" fmla="*/ 9937377 w 10690412"/>
              <a:gd name="connsiteY4" fmla="*/ 4374188 h 6566059"/>
              <a:gd name="connsiteX5" fmla="*/ 9910483 w 10690412"/>
              <a:gd name="connsiteY5" fmla="*/ 3755624 h 6566059"/>
              <a:gd name="connsiteX6" fmla="*/ 9614647 w 10690412"/>
              <a:gd name="connsiteY6" fmla="*/ 3755624 h 6566059"/>
              <a:gd name="connsiteX7" fmla="*/ 9641541 w 10690412"/>
              <a:gd name="connsiteY7" fmla="*/ 1792353 h 6566059"/>
              <a:gd name="connsiteX8" fmla="*/ 9507071 w 10690412"/>
              <a:gd name="connsiteY8" fmla="*/ 1778906 h 6566059"/>
              <a:gd name="connsiteX9" fmla="*/ 9453283 w 10690412"/>
              <a:gd name="connsiteY9" fmla="*/ 17341 h 6566059"/>
              <a:gd name="connsiteX10" fmla="*/ 3833136 w 10690412"/>
              <a:gd name="connsiteY10" fmla="*/ 0 h 6566059"/>
              <a:gd name="connsiteX11" fmla="*/ 2146775 w 10690412"/>
              <a:gd name="connsiteY11" fmla="*/ 2163846 h 6566059"/>
              <a:gd name="connsiteX12" fmla="*/ 40341 w 10690412"/>
              <a:gd name="connsiteY12" fmla="*/ 2195765 h 6566059"/>
              <a:gd name="connsiteX0" fmla="*/ 40341 w 10690412"/>
              <a:gd name="connsiteY0" fmla="*/ 2198844 h 6569138"/>
              <a:gd name="connsiteX1" fmla="*/ 0 w 10690412"/>
              <a:gd name="connsiteY1" fmla="*/ 6488456 h 6569138"/>
              <a:gd name="connsiteX2" fmla="*/ 10676965 w 10690412"/>
              <a:gd name="connsiteY2" fmla="*/ 6569138 h 6569138"/>
              <a:gd name="connsiteX3" fmla="*/ 10690412 w 10690412"/>
              <a:gd name="connsiteY3" fmla="*/ 4390714 h 6569138"/>
              <a:gd name="connsiteX4" fmla="*/ 9937377 w 10690412"/>
              <a:gd name="connsiteY4" fmla="*/ 4377267 h 6569138"/>
              <a:gd name="connsiteX5" fmla="*/ 9910483 w 10690412"/>
              <a:gd name="connsiteY5" fmla="*/ 3758703 h 6569138"/>
              <a:gd name="connsiteX6" fmla="*/ 9614647 w 10690412"/>
              <a:gd name="connsiteY6" fmla="*/ 3758703 h 6569138"/>
              <a:gd name="connsiteX7" fmla="*/ 9641541 w 10690412"/>
              <a:gd name="connsiteY7" fmla="*/ 1795432 h 6569138"/>
              <a:gd name="connsiteX8" fmla="*/ 9507071 w 10690412"/>
              <a:gd name="connsiteY8" fmla="*/ 1781985 h 6569138"/>
              <a:gd name="connsiteX9" fmla="*/ 9453283 w 10690412"/>
              <a:gd name="connsiteY9" fmla="*/ 20420 h 6569138"/>
              <a:gd name="connsiteX10" fmla="*/ 2149039 w 10690412"/>
              <a:gd name="connsiteY10" fmla="*/ 0 h 6569138"/>
              <a:gd name="connsiteX11" fmla="*/ 2146775 w 10690412"/>
              <a:gd name="connsiteY11" fmla="*/ 2166925 h 6569138"/>
              <a:gd name="connsiteX12" fmla="*/ 40341 w 10690412"/>
              <a:gd name="connsiteY12" fmla="*/ 2198844 h 656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90412" h="6569138">
                <a:moveTo>
                  <a:pt x="40341" y="2198844"/>
                </a:moveTo>
                <a:lnTo>
                  <a:pt x="0" y="6488456"/>
                </a:lnTo>
                <a:lnTo>
                  <a:pt x="10676965" y="6569138"/>
                </a:lnTo>
                <a:cubicBezTo>
                  <a:pt x="10681447" y="5842997"/>
                  <a:pt x="10685930" y="5116855"/>
                  <a:pt x="10690412" y="4390714"/>
                </a:cubicBezTo>
                <a:lnTo>
                  <a:pt x="9937377" y="4377267"/>
                </a:lnTo>
                <a:lnTo>
                  <a:pt x="9910483" y="3758703"/>
                </a:lnTo>
                <a:lnTo>
                  <a:pt x="9614647" y="3758703"/>
                </a:lnTo>
                <a:lnTo>
                  <a:pt x="9641541" y="1795432"/>
                </a:lnTo>
                <a:lnTo>
                  <a:pt x="9507071" y="1781985"/>
                </a:lnTo>
                <a:lnTo>
                  <a:pt x="9453283" y="20420"/>
                </a:lnTo>
                <a:lnTo>
                  <a:pt x="2149039" y="0"/>
                </a:lnTo>
                <a:cubicBezTo>
                  <a:pt x="2151363" y="725387"/>
                  <a:pt x="2144451" y="1441538"/>
                  <a:pt x="2146775" y="2166925"/>
                </a:cubicBezTo>
                <a:lnTo>
                  <a:pt x="40341" y="2198844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87950" y="-90156"/>
            <a:ext cx="3544841" cy="2123658"/>
          </a:xfrm>
          <a:prstGeom prst="rect">
            <a:avLst/>
          </a:prstGeom>
          <a:solidFill>
            <a:srgbClr val="E9EC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West Allis</a:t>
            </a:r>
          </a:p>
          <a:p>
            <a:pPr algn="ctr"/>
            <a:r>
              <a:rPr lang="en-US" sz="4400" b="1" dirty="0" smtClean="0"/>
              <a:t>Insurance Map (1910)</a:t>
            </a:r>
            <a:endParaRPr lang="en-US" sz="4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526887" y="2218680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43" name="Freeform 42"/>
          <p:cNvSpPr/>
          <p:nvPr/>
        </p:nvSpPr>
        <p:spPr>
          <a:xfrm>
            <a:off x="332508" y="1795686"/>
            <a:ext cx="11827321" cy="5145442"/>
          </a:xfrm>
          <a:custGeom>
            <a:avLst/>
            <a:gdLst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597236 w 11831782"/>
              <a:gd name="connsiteY4" fmla="*/ 2216727 h 5167745"/>
              <a:gd name="connsiteX5" fmla="*/ 3463636 w 11831782"/>
              <a:gd name="connsiteY5" fmla="*/ 2812473 h 5167745"/>
              <a:gd name="connsiteX6" fmla="*/ 2757055 w 11831782"/>
              <a:gd name="connsiteY6" fmla="*/ 3144982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597236 w 11831782"/>
              <a:gd name="connsiteY4" fmla="*/ 2216727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85018 w 11831782"/>
              <a:gd name="connsiteY2" fmla="*/ 1330036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93382 w 11831782"/>
              <a:gd name="connsiteY1" fmla="*/ 568036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30935 w 11831782"/>
              <a:gd name="connsiteY1" fmla="*/ 559115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67745"/>
              <a:gd name="connsiteX1" fmla="*/ 9330935 w 11831782"/>
              <a:gd name="connsiteY1" fmla="*/ 559115 h 5167745"/>
              <a:gd name="connsiteX2" fmla="*/ 8240413 w 11831782"/>
              <a:gd name="connsiteY2" fmla="*/ 1289891 h 5167745"/>
              <a:gd name="connsiteX3" fmla="*/ 7204364 w 11831782"/>
              <a:gd name="connsiteY3" fmla="*/ 1759527 h 5167745"/>
              <a:gd name="connsiteX4" fmla="*/ 5606157 w 11831782"/>
              <a:gd name="connsiteY4" fmla="*/ 2247951 h 5167745"/>
              <a:gd name="connsiteX5" fmla="*/ 3463636 w 11831782"/>
              <a:gd name="connsiteY5" fmla="*/ 2812473 h 5167745"/>
              <a:gd name="connsiteX6" fmla="*/ 2632161 w 11831782"/>
              <a:gd name="connsiteY6" fmla="*/ 3180666 h 5167745"/>
              <a:gd name="connsiteX7" fmla="*/ 0 w 11831782"/>
              <a:gd name="connsiteY7" fmla="*/ 5153891 h 5167745"/>
              <a:gd name="connsiteX8" fmla="*/ 27709 w 11831782"/>
              <a:gd name="connsiteY8" fmla="*/ 5167745 h 5167745"/>
              <a:gd name="connsiteX0" fmla="*/ 11831782 w 11831782"/>
              <a:gd name="connsiteY0" fmla="*/ 0 h 5123140"/>
              <a:gd name="connsiteX1" fmla="*/ 9330935 w 11831782"/>
              <a:gd name="connsiteY1" fmla="*/ 514510 h 5123140"/>
              <a:gd name="connsiteX2" fmla="*/ 8240413 w 11831782"/>
              <a:gd name="connsiteY2" fmla="*/ 1245286 h 5123140"/>
              <a:gd name="connsiteX3" fmla="*/ 7204364 w 11831782"/>
              <a:gd name="connsiteY3" fmla="*/ 1714922 h 5123140"/>
              <a:gd name="connsiteX4" fmla="*/ 5606157 w 11831782"/>
              <a:gd name="connsiteY4" fmla="*/ 2203346 h 5123140"/>
              <a:gd name="connsiteX5" fmla="*/ 3463636 w 11831782"/>
              <a:gd name="connsiteY5" fmla="*/ 2767868 h 5123140"/>
              <a:gd name="connsiteX6" fmla="*/ 2632161 w 11831782"/>
              <a:gd name="connsiteY6" fmla="*/ 3136061 h 5123140"/>
              <a:gd name="connsiteX7" fmla="*/ 0 w 11831782"/>
              <a:gd name="connsiteY7" fmla="*/ 5109286 h 5123140"/>
              <a:gd name="connsiteX8" fmla="*/ 27709 w 11831782"/>
              <a:gd name="connsiteY8" fmla="*/ 5123140 h 5123140"/>
              <a:gd name="connsiteX0" fmla="*/ 11827321 w 11827321"/>
              <a:gd name="connsiteY0" fmla="*/ 0 h 5145442"/>
              <a:gd name="connsiteX1" fmla="*/ 9330935 w 11827321"/>
              <a:gd name="connsiteY1" fmla="*/ 536812 h 5145442"/>
              <a:gd name="connsiteX2" fmla="*/ 8240413 w 11827321"/>
              <a:gd name="connsiteY2" fmla="*/ 1267588 h 5145442"/>
              <a:gd name="connsiteX3" fmla="*/ 7204364 w 11827321"/>
              <a:gd name="connsiteY3" fmla="*/ 1737224 h 5145442"/>
              <a:gd name="connsiteX4" fmla="*/ 5606157 w 11827321"/>
              <a:gd name="connsiteY4" fmla="*/ 2225648 h 5145442"/>
              <a:gd name="connsiteX5" fmla="*/ 3463636 w 11827321"/>
              <a:gd name="connsiteY5" fmla="*/ 2790170 h 5145442"/>
              <a:gd name="connsiteX6" fmla="*/ 2632161 w 11827321"/>
              <a:gd name="connsiteY6" fmla="*/ 3158363 h 5145442"/>
              <a:gd name="connsiteX7" fmla="*/ 0 w 11827321"/>
              <a:gd name="connsiteY7" fmla="*/ 5131588 h 5145442"/>
              <a:gd name="connsiteX8" fmla="*/ 27709 w 11827321"/>
              <a:gd name="connsiteY8" fmla="*/ 5145442 h 514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7321" h="5145442">
                <a:moveTo>
                  <a:pt x="11827321" y="0"/>
                </a:moveTo>
                <a:cubicBezTo>
                  <a:pt x="10993705" y="186372"/>
                  <a:pt x="10164551" y="323677"/>
                  <a:pt x="9330935" y="536812"/>
                </a:cubicBezTo>
                <a:lnTo>
                  <a:pt x="8240413" y="1267588"/>
                </a:lnTo>
                <a:lnTo>
                  <a:pt x="7204364" y="1737224"/>
                </a:lnTo>
                <a:lnTo>
                  <a:pt x="5606157" y="2225648"/>
                </a:lnTo>
                <a:lnTo>
                  <a:pt x="3463636" y="2790170"/>
                </a:lnTo>
                <a:lnTo>
                  <a:pt x="2632161" y="3158363"/>
                </a:lnTo>
                <a:lnTo>
                  <a:pt x="0" y="5131588"/>
                </a:lnTo>
                <a:lnTo>
                  <a:pt x="27709" y="5145442"/>
                </a:ln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20840832">
            <a:off x="10442234" y="1624099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National Ave</a:t>
            </a:r>
            <a:endParaRPr lang="en-US" sz="2400" b="1" dirty="0"/>
          </a:p>
        </p:txBody>
      </p:sp>
      <p:sp>
        <p:nvSpPr>
          <p:cNvPr id="50" name="TextBox 49"/>
          <p:cNvSpPr txBox="1"/>
          <p:nvPr/>
        </p:nvSpPr>
        <p:spPr>
          <a:xfrm rot="19214105">
            <a:off x="1128479" y="5105077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National Ave</a:t>
            </a:r>
            <a:endParaRPr lang="en-US" sz="2400" b="1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526887" y="0"/>
            <a:ext cx="0" cy="674609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6200000">
            <a:off x="1989853" y="2480110"/>
            <a:ext cx="269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8" name="Oval 27"/>
          <p:cNvSpPr/>
          <p:nvPr/>
        </p:nvSpPr>
        <p:spPr>
          <a:xfrm>
            <a:off x="2938832" y="3958592"/>
            <a:ext cx="993144" cy="100232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4427443" y="5471903"/>
            <a:ext cx="244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68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" name="Oval 2"/>
          <p:cNvSpPr/>
          <p:nvPr/>
        </p:nvSpPr>
        <p:spPr>
          <a:xfrm>
            <a:off x="9231102" y="3433502"/>
            <a:ext cx="1140178" cy="125306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130016">
            <a:off x="8181500" y="1430384"/>
            <a:ext cx="2927825" cy="16264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657910">
            <a:off x="6276683" y="900783"/>
            <a:ext cx="1493630" cy="317337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954990">
            <a:off x="3946289" y="2349231"/>
            <a:ext cx="1402197" cy="230111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~PP3487.WAV">
            <a:hlinkClick r:id="" action="ppaction://media"/>
          </p:cNvPr>
          <p:cNvPicPr>
            <a:picLocks noRot="1" noChangeAspect="1"/>
          </p:cNvPicPr>
          <p:nvPr>
            <a:wavAudioFile r:embed="rId1" name="~PP3487.WAV"/>
          </p:nvPr>
        </p:nvPicPr>
        <p:blipFill>
          <a:blip r:embed="rId32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7821843"/>
      </p:ext>
    </p:extLst>
  </p:cSld>
  <p:clrMapOvr>
    <a:masterClrMapping/>
  </p:clrMapOvr>
  <p:transition advTm="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/>
          <a:srcRect l="4800" t="23328" r="15044" b="13545"/>
          <a:stretch/>
        </p:blipFill>
        <p:spPr>
          <a:xfrm>
            <a:off x="3623480" y="1"/>
            <a:ext cx="4933666" cy="2192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13" y="116006"/>
            <a:ext cx="1924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1904</a:t>
            </a:r>
            <a:endParaRPr lang="en-US" sz="44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/>
          <a:srcRect l="7915" t="40771" r="11930" b="38556"/>
          <a:stretch/>
        </p:blipFill>
        <p:spPr>
          <a:xfrm>
            <a:off x="25021" y="2192413"/>
            <a:ext cx="12192000" cy="176879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/>
          <a:srcRect l="2492" t="18475" r="17975" b="47931"/>
          <a:stretch/>
        </p:blipFill>
        <p:spPr>
          <a:xfrm>
            <a:off x="25021" y="3961204"/>
            <a:ext cx="12192000" cy="2896796"/>
          </a:xfrm>
          <a:prstGeom prst="rect">
            <a:avLst/>
          </a:prstGeom>
        </p:spPr>
      </p:pic>
      <p:pic>
        <p:nvPicPr>
          <p:cNvPr id="7" name="~PP550.WAV">
            <a:hlinkClick r:id="" action="ppaction://media"/>
          </p:cNvPr>
          <p:cNvPicPr>
            <a:picLocks noRot="1" noChangeAspect="1"/>
          </p:cNvPicPr>
          <p:nvPr>
            <a:wavAudioFile r:embed="rId1" name="~PP550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000949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/>
          <a:srcRect l="4800" t="23328" r="15044" b="13545"/>
          <a:stretch/>
        </p:blipFill>
        <p:spPr>
          <a:xfrm>
            <a:off x="3623480" y="1"/>
            <a:ext cx="4933666" cy="2192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13" y="116006"/>
            <a:ext cx="1924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1904</a:t>
            </a:r>
            <a:endParaRPr lang="en-US" sz="4400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/>
          <a:srcRect l="7915" t="40771" r="11930" b="38556"/>
          <a:stretch/>
        </p:blipFill>
        <p:spPr>
          <a:xfrm>
            <a:off x="25021" y="2192413"/>
            <a:ext cx="12192000" cy="176879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/>
          <a:srcRect l="2492" t="18475" r="17975" b="47931"/>
          <a:stretch/>
        </p:blipFill>
        <p:spPr>
          <a:xfrm>
            <a:off x="25021" y="3961204"/>
            <a:ext cx="12192000" cy="2896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8597" y="6387152"/>
            <a:ext cx="5049672" cy="47084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1670.WAV">
            <a:hlinkClick r:id="" action="ppaction://media"/>
          </p:cNvPr>
          <p:cNvPicPr>
            <a:picLocks noRot="1" noChangeAspect="1"/>
          </p:cNvPicPr>
          <p:nvPr>
            <a:wavAudioFile r:embed="rId1" name="~PP1670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623493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148840" y="703391"/>
            <a:ext cx="8366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 H. E. Hoare			1891-1892</a:t>
            </a:r>
          </a:p>
          <a:p>
            <a:r>
              <a:rPr lang="en-US" sz="4000" dirty="0" smtClean="0"/>
              <a:t>Rev	George H. Ferris		1892-1892</a:t>
            </a:r>
          </a:p>
          <a:p>
            <a:r>
              <a:rPr lang="en-US" sz="4000" dirty="0" smtClean="0"/>
              <a:t>Rev	D. W. Hulbert		1892-1896</a:t>
            </a:r>
          </a:p>
          <a:p>
            <a:r>
              <a:rPr lang="en-US" sz="4000" dirty="0" smtClean="0"/>
              <a:t>Rev C. B. Williams		1896-1897</a:t>
            </a:r>
          </a:p>
          <a:p>
            <a:r>
              <a:rPr lang="en-US" sz="4000" dirty="0" smtClean="0"/>
              <a:t>Rev A. Goodwin			1897-1899</a:t>
            </a:r>
          </a:p>
          <a:p>
            <a:r>
              <a:rPr lang="en-US" sz="4000" dirty="0" smtClean="0"/>
              <a:t>Rev James Blake			1899-1904</a:t>
            </a:r>
          </a:p>
          <a:p>
            <a:r>
              <a:rPr lang="en-US" sz="4000" b="1" dirty="0" smtClean="0"/>
              <a:t>Rev Henry Dee Brown	1904-1905</a:t>
            </a:r>
          </a:p>
          <a:p>
            <a:r>
              <a:rPr lang="en-US" sz="4000" b="1" dirty="0" smtClean="0"/>
              <a:t>Rev R. E. Cody			1905-1906</a:t>
            </a:r>
          </a:p>
          <a:p>
            <a:r>
              <a:rPr lang="en-US" sz="4000" b="1" dirty="0" smtClean="0"/>
              <a:t>Rev W. E. </a:t>
            </a:r>
            <a:r>
              <a:rPr lang="en-US" sz="4000" b="1" dirty="0" err="1" smtClean="0"/>
              <a:t>Risinger</a:t>
            </a:r>
            <a:r>
              <a:rPr lang="en-US" sz="4000" b="1" dirty="0" smtClean="0"/>
              <a:t>		1907-1908</a:t>
            </a:r>
          </a:p>
          <a:p>
            <a:r>
              <a:rPr lang="en-US" sz="4000" b="1" dirty="0" smtClean="0"/>
              <a:t>Rev David B. Cheney		1909-1912</a:t>
            </a:r>
          </a:p>
        </p:txBody>
      </p:sp>
      <p:pic>
        <p:nvPicPr>
          <p:cNvPr id="5" name="~PP556.WAV">
            <a:hlinkClick r:id="" action="ppaction://media"/>
          </p:cNvPr>
          <p:cNvPicPr>
            <a:picLocks noRot="1" noChangeAspect="1"/>
          </p:cNvPicPr>
          <p:nvPr>
            <a:wavAudioFile r:embed="rId1" name="~PP556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596193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2" t="3807" r="74022" b="88625"/>
          <a:stretch/>
        </p:blipFill>
        <p:spPr>
          <a:xfrm>
            <a:off x="27224" y="127802"/>
            <a:ext cx="4071323" cy="106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2840" y="127802"/>
            <a:ext cx="328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Dec. 25, 1904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3233" y="959299"/>
            <a:ext cx="120320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 taking up the work of this pastorate, it was with the hope of leading the church in a forward movement which would put it in a position of a large spiritual influence and serving in this growing community. There seems to be need for some church to take a decided forward step in full recognition of the new forces and opportunities which have in the last few years come to West Allis. I have however become convinced that the large vision and spiritual power necessary to such a forward movement is not in the church. I therefore resign the pastorate….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lum contrast="4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017" t="32803" r="4710" b="40014"/>
          <a:stretch/>
        </p:blipFill>
        <p:spPr>
          <a:xfrm rot="5400000">
            <a:off x="10129744" y="4802481"/>
            <a:ext cx="959242" cy="3151795"/>
          </a:xfrm>
          <a:prstGeom prst="rect">
            <a:avLst/>
          </a:prstGeom>
        </p:spPr>
      </p:pic>
      <p:pic>
        <p:nvPicPr>
          <p:cNvPr id="6" name="~PP3045.WAV">
            <a:hlinkClick r:id="" action="ppaction://media"/>
          </p:cNvPr>
          <p:cNvPicPr>
            <a:picLocks noRot="1" noChangeAspect="1"/>
          </p:cNvPicPr>
          <p:nvPr>
            <a:wavAudioFile r:embed="rId1" name="~PP3045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0268892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227</Words>
  <Application>Microsoft Office PowerPoint</Application>
  <PresentationFormat>Custom</PresentationFormat>
  <Paragraphs>47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3</cp:revision>
  <dcterms:created xsi:type="dcterms:W3CDTF">2016-03-11T19:17:52Z</dcterms:created>
  <dcterms:modified xsi:type="dcterms:W3CDTF">2016-03-11T19:41:21Z</dcterms:modified>
</cp:coreProperties>
</file>