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53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4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69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6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31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07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90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868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42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27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50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114A6-6E0C-404D-A311-BC346F743845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D3ED-BBAA-494F-9069-3E415D36B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31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12. </a:t>
            </a:r>
            <a:r>
              <a:rPr lang="en-US" sz="4800" b="1" dirty="0">
                <a:solidFill>
                  <a:srgbClr val="0070C0"/>
                </a:solidFill>
              </a:rPr>
              <a:t>Growth in </a:t>
            </a:r>
            <a:r>
              <a:rPr lang="en-US" sz="4800" b="1" dirty="0" smtClean="0">
                <a:solidFill>
                  <a:srgbClr val="0070C0"/>
                </a:solidFill>
              </a:rPr>
              <a:t>The Area</a:t>
            </a:r>
            <a:endParaRPr lang="en-US" sz="4800" b="1" dirty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5" name="~PP3570.WAV">
            <a:hlinkClick r:id="" action="ppaction://media"/>
          </p:cNvPr>
          <p:cNvPicPr>
            <a:picLocks noRot="1" noChangeAspect="1"/>
          </p:cNvPicPr>
          <p:nvPr>
            <a:wavAudioFile r:embed="rId1" name="~PP3570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69894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246" t="22019" r="21471" b="2377"/>
          <a:stretch/>
        </p:blipFill>
        <p:spPr>
          <a:xfrm>
            <a:off x="0" y="-107576"/>
            <a:ext cx="12166952" cy="696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54589"/>
            <a:ext cx="946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1876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6283" y="-227385"/>
            <a:ext cx="4974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00B0F0"/>
                </a:solidFill>
              </a:rPr>
              <a:t>RUBEN STRONG’s FARM</a:t>
            </a:r>
            <a:endParaRPr lang="en-US" sz="3600" b="1" u="sng" dirty="0">
              <a:solidFill>
                <a:srgbClr val="00B0F0"/>
              </a:solidFill>
            </a:endParaRPr>
          </a:p>
        </p:txBody>
      </p:sp>
      <p:pic>
        <p:nvPicPr>
          <p:cNvPr id="6" name="~PP2696.WAV">
            <a:hlinkClick r:id="" action="ppaction://media"/>
          </p:cNvPr>
          <p:cNvPicPr>
            <a:picLocks noRot="1" noChangeAspect="1"/>
          </p:cNvPicPr>
          <p:nvPr>
            <a:wavAudioFile r:embed="rId1" name="~PP269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3363749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38" t="10843" r="16969" b="9770"/>
          <a:stretch/>
        </p:blipFill>
        <p:spPr>
          <a:xfrm>
            <a:off x="-31532" y="0"/>
            <a:ext cx="12223531" cy="6858000"/>
          </a:xfrm>
          <a:prstGeom prst="rect">
            <a:avLst/>
          </a:prstGeom>
        </p:spPr>
      </p:pic>
      <p:pic>
        <p:nvPicPr>
          <p:cNvPr id="3" name="~PP3627.WAV">
            <a:hlinkClick r:id="" action="ppaction://media"/>
          </p:cNvPr>
          <p:cNvPicPr>
            <a:picLocks noRot="1" noChangeAspect="1"/>
          </p:cNvPicPr>
          <p:nvPr>
            <a:wavAudioFile r:embed="rId1" name="~PP362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561111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1264" t="9878" r="31233" b="9058"/>
          <a:stretch/>
        </p:blipFill>
        <p:spPr>
          <a:xfrm>
            <a:off x="2783106" y="462608"/>
            <a:ext cx="6662057" cy="6395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-1369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RUBEN STRONG’s FARM TODAY</a:t>
            </a:r>
            <a:endParaRPr lang="en-US" sz="36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125" y="509381"/>
            <a:ext cx="201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Railroad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5163" y="46778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Burham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5163" y="310203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Becher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6146" y="601303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Lincoln Ave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578929">
            <a:off x="94495" y="5302187"/>
            <a:ext cx="270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National Ave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47510" y="5363485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92nd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300145" y="4473179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84</a:t>
            </a:r>
            <a:r>
              <a:rPr lang="en-US" sz="36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46400" y="787400"/>
            <a:ext cx="6324600" cy="5715000"/>
          </a:xfrm>
          <a:custGeom>
            <a:avLst/>
            <a:gdLst>
              <a:gd name="connsiteX0" fmla="*/ 5918200 w 6324600"/>
              <a:gd name="connsiteY0" fmla="*/ 0 h 5715000"/>
              <a:gd name="connsiteX1" fmla="*/ 6324600 w 6324600"/>
              <a:gd name="connsiteY1" fmla="*/ 5588000 h 5715000"/>
              <a:gd name="connsiteX2" fmla="*/ 0 w 6324600"/>
              <a:gd name="connsiteY2" fmla="*/ 5715000 h 5715000"/>
              <a:gd name="connsiteX3" fmla="*/ 558800 w 6324600"/>
              <a:gd name="connsiteY3" fmla="*/ 25400 h 5715000"/>
              <a:gd name="connsiteX4" fmla="*/ 5918200 w 6324600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5715000">
                <a:moveTo>
                  <a:pt x="5918200" y="0"/>
                </a:moveTo>
                <a:lnTo>
                  <a:pt x="6324600" y="5588000"/>
                </a:lnTo>
                <a:lnTo>
                  <a:pt x="0" y="5715000"/>
                </a:lnTo>
                <a:lnTo>
                  <a:pt x="558800" y="25400"/>
                </a:lnTo>
                <a:lnTo>
                  <a:pt x="5918200" y="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642762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12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5" name="~PP908.WAV">
            <a:hlinkClick r:id="" action="ppaction://media"/>
          </p:cNvPr>
          <p:cNvPicPr>
            <a:picLocks noRot="1" noChangeAspect="1"/>
          </p:cNvPicPr>
          <p:nvPr>
            <a:wavAudioFile r:embed="rId1" name="~PP908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57728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4081" t="18970" r="15575" b="912"/>
          <a:stretch/>
        </p:blipFill>
        <p:spPr>
          <a:xfrm>
            <a:off x="0" y="0"/>
            <a:ext cx="122266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2370" y="0"/>
            <a:ext cx="5441888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Milwaukee Area in 1854</a:t>
            </a:r>
            <a:endParaRPr lang="en-US" sz="4000" b="1" u="sng" dirty="0"/>
          </a:p>
        </p:txBody>
      </p:sp>
      <p:sp>
        <p:nvSpPr>
          <p:cNvPr id="5" name="Oval 4"/>
          <p:cNvSpPr/>
          <p:nvPr/>
        </p:nvSpPr>
        <p:spPr>
          <a:xfrm>
            <a:off x="2653507" y="4751849"/>
            <a:ext cx="738863" cy="7503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712.WAV">
            <a:hlinkClick r:id="" action="ppaction://media"/>
          </p:cNvPr>
          <p:cNvPicPr>
            <a:picLocks noRot="1" noChangeAspect="1"/>
          </p:cNvPicPr>
          <p:nvPr>
            <a:wavAudioFile r:embed="rId1" name="~PP71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262918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cartweb.geography.ua.edu/lizardtech/iserv/getimage?cat=World&amp;item=North%20America/Wisconsin1853a.sid&amp;page=&amp;cp=0.5,0.5&amp;lev=4&amp;wid=500&amp;hei=400&amp;props=img(Name,Description)&amp;bg=ffffff&amp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4" r="26021"/>
          <a:stretch/>
        </p:blipFill>
        <p:spPr bwMode="auto">
          <a:xfrm>
            <a:off x="4326341" y="0"/>
            <a:ext cx="40912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2870" y="327546"/>
            <a:ext cx="159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1853</a:t>
            </a:r>
            <a:endParaRPr lang="en-US" sz="2000" b="1" dirty="0"/>
          </a:p>
        </p:txBody>
      </p:sp>
      <p:pic>
        <p:nvPicPr>
          <p:cNvPr id="5" name="~PP2902.WAV">
            <a:hlinkClick r:id="" action="ppaction://media"/>
          </p:cNvPr>
          <p:cNvPicPr>
            <a:picLocks noRot="1" noChangeAspect="1"/>
          </p:cNvPicPr>
          <p:nvPr>
            <a:wavAudioFile r:embed="rId1" name="~PP290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644751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istoric Map of Milwaukee, WI - 185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2" t="18582" r="145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MILWAUKEE in 1854</a:t>
            </a:r>
            <a:endParaRPr lang="en-US" sz="4000" b="1" u="sng" dirty="0"/>
          </a:p>
        </p:txBody>
      </p:sp>
      <p:sp>
        <p:nvSpPr>
          <p:cNvPr id="3" name="TextBox 2"/>
          <p:cNvSpPr txBox="1"/>
          <p:nvPr/>
        </p:nvSpPr>
        <p:spPr>
          <a:xfrm rot="17902283">
            <a:off x="4522950" y="1860517"/>
            <a:ext cx="291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Wisconsin St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3375" y="1179736"/>
            <a:ext cx="291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Lake Michigan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8890" y="2905780"/>
            <a:ext cx="301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Milwaukee River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~PP3491.WAV">
            <a:hlinkClick r:id="" action="ppaction://media"/>
          </p:cNvPr>
          <p:cNvPicPr>
            <a:picLocks noRot="1" noChangeAspect="1"/>
          </p:cNvPicPr>
          <p:nvPr>
            <a:wavAudioFile r:embed="rId1" name="~PP349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299830"/>
      </p:ext>
    </p:extLst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613" t="13871" r="12022" b="1810"/>
          <a:stretch/>
        </p:blipFill>
        <p:spPr>
          <a:xfrm>
            <a:off x="0" y="10633"/>
            <a:ext cx="12192000" cy="6854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6558" y="0"/>
            <a:ext cx="8424718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Honey Creek/North Greenfield in 1858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273934"/>
            <a:ext cx="12192000" cy="5472378"/>
          </a:xfrm>
          <a:custGeom>
            <a:avLst/>
            <a:gdLst>
              <a:gd name="connsiteX0" fmla="*/ 12165980 w 12165980"/>
              <a:gd name="connsiteY0" fmla="*/ 0 h 5531005"/>
              <a:gd name="connsiteX1" fmla="*/ 11340790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8898 w 12165980"/>
              <a:gd name="connsiteY2" fmla="*/ 1371600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49337 w 12165980"/>
              <a:gd name="connsiteY3" fmla="*/ 2676293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601200 w 12165980"/>
              <a:gd name="connsiteY2" fmla="*/ 1382751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96718 w 12165980"/>
              <a:gd name="connsiteY2" fmla="*/ 1342410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74307 w 12165980"/>
              <a:gd name="connsiteY2" fmla="*/ 1378269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27035 w 12165980"/>
              <a:gd name="connsiteY3" fmla="*/ 2698596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598234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59174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2716 w 12165980"/>
              <a:gd name="connsiteY4" fmla="*/ 344572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16163 w 12165980"/>
              <a:gd name="connsiteY4" fmla="*/ 3463657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531005"/>
              <a:gd name="connsiteX1" fmla="*/ 11251581 w 12165980"/>
              <a:gd name="connsiteY1" fmla="*/ 579864 h 5531005"/>
              <a:gd name="connsiteX2" fmla="*/ 9569824 w 12165980"/>
              <a:gd name="connsiteY2" fmla="*/ 1351375 h 5531005"/>
              <a:gd name="connsiteX3" fmla="*/ 4431517 w 12165980"/>
              <a:gd name="connsiteY3" fmla="*/ 2644807 h 5531005"/>
              <a:gd name="connsiteX4" fmla="*/ 2607198 w 12165980"/>
              <a:gd name="connsiteY4" fmla="*/ 3454692 h 5531005"/>
              <a:gd name="connsiteX5" fmla="*/ 0 w 12165980"/>
              <a:gd name="connsiteY5" fmla="*/ 5486400 h 5531005"/>
              <a:gd name="connsiteX6" fmla="*/ 100361 w 12165980"/>
              <a:gd name="connsiteY6" fmla="*/ 5486400 h 5531005"/>
              <a:gd name="connsiteX7" fmla="*/ 144966 w 12165980"/>
              <a:gd name="connsiteY7" fmla="*/ 5486400 h 5531005"/>
              <a:gd name="connsiteX8" fmla="*/ 144966 w 12165980"/>
              <a:gd name="connsiteY8" fmla="*/ 5531005 h 5531005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00361 w 12165980"/>
              <a:gd name="connsiteY6" fmla="*/ 5486400 h 5486400"/>
              <a:gd name="connsiteX7" fmla="*/ 144966 w 12165980"/>
              <a:gd name="connsiteY7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6" fmla="*/ 144966 w 12165980"/>
              <a:gd name="connsiteY6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69824 w 12165980"/>
              <a:gd name="connsiteY2" fmla="*/ 1351375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1581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8530 w 12165980"/>
              <a:gd name="connsiteY1" fmla="*/ 610809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63130 w 12165980"/>
              <a:gd name="connsiteY1" fmla="*/ 57986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70830 w 12165980"/>
              <a:gd name="connsiteY1" fmla="*/ 599204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77540 w 12165980"/>
              <a:gd name="connsiteY2" fmla="*/ 1389957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58290 w 12165980"/>
              <a:gd name="connsiteY2" fmla="*/ 136288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65991 w 12165980"/>
              <a:gd name="connsiteY2" fmla="*/ 1386089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27491 w 12165980"/>
              <a:gd name="connsiteY2" fmla="*/ 1405430 h 5486400"/>
              <a:gd name="connsiteX3" fmla="*/ 4431517 w 12165980"/>
              <a:gd name="connsiteY3" fmla="*/ 2644807 h 5486400"/>
              <a:gd name="connsiteX4" fmla="*/ 2607198 w 12165980"/>
              <a:gd name="connsiteY4" fmla="*/ 3454692 h 5486400"/>
              <a:gd name="connsiteX5" fmla="*/ 0 w 12165980"/>
              <a:gd name="connsiteY5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527491 w 12165980"/>
              <a:gd name="connsiteY3" fmla="*/ 1405430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547984 w 12165980"/>
              <a:gd name="connsiteY2" fmla="*/ 137318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9790533 w 12165980"/>
              <a:gd name="connsiteY2" fmla="*/ 1272611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342691 w 12165980"/>
              <a:gd name="connsiteY3" fmla="*/ 1436375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642990 w 12165980"/>
              <a:gd name="connsiteY3" fmla="*/ 1328068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508240 w 12165980"/>
              <a:gd name="connsiteY3" fmla="*/ 140156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167834 w 12165980"/>
              <a:gd name="connsiteY2" fmla="*/ 1102415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71470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59280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75995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  <a:gd name="connsiteX0" fmla="*/ 12165980 w 12165980"/>
              <a:gd name="connsiteY0" fmla="*/ 0 h 5486400"/>
              <a:gd name="connsiteX1" fmla="*/ 11247731 w 12165980"/>
              <a:gd name="connsiteY1" fmla="*/ 591468 h 5486400"/>
              <a:gd name="connsiteX2" fmla="*/ 10233284 w 12165980"/>
              <a:gd name="connsiteY2" fmla="*/ 1059866 h 5486400"/>
              <a:gd name="connsiteX3" fmla="*/ 9492840 w 12165980"/>
              <a:gd name="connsiteY3" fmla="*/ 1382222 h 5486400"/>
              <a:gd name="connsiteX4" fmla="*/ 4431517 w 12165980"/>
              <a:gd name="connsiteY4" fmla="*/ 2644807 h 5486400"/>
              <a:gd name="connsiteX5" fmla="*/ 2607198 w 12165980"/>
              <a:gd name="connsiteY5" fmla="*/ 3454692 h 5486400"/>
              <a:gd name="connsiteX6" fmla="*/ 0 w 12165980"/>
              <a:gd name="connsiteY6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5980" h="5486400">
                <a:moveTo>
                  <a:pt x="12165980" y="0"/>
                </a:moveTo>
                <a:cubicBezTo>
                  <a:pt x="11863747" y="197156"/>
                  <a:pt x="11549964" y="409784"/>
                  <a:pt x="11247731" y="591468"/>
                </a:cubicBezTo>
                <a:cubicBezTo>
                  <a:pt x="10813324" y="818397"/>
                  <a:pt x="10521915" y="924206"/>
                  <a:pt x="10233284" y="1059866"/>
                </a:cubicBezTo>
                <a:cubicBezTo>
                  <a:pt x="9933102" y="1180055"/>
                  <a:pt x="9947111" y="1203163"/>
                  <a:pt x="9492840" y="1382222"/>
                </a:cubicBezTo>
                <a:cubicBezTo>
                  <a:pt x="7817283" y="1822425"/>
                  <a:pt x="6118625" y="2223945"/>
                  <a:pt x="4431517" y="2644807"/>
                </a:cubicBezTo>
                <a:cubicBezTo>
                  <a:pt x="3826399" y="2916263"/>
                  <a:pt x="3203351" y="3160824"/>
                  <a:pt x="2607198" y="3454692"/>
                </a:cubicBezTo>
                <a:lnTo>
                  <a:pt x="0" y="548640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602133" y="112072"/>
            <a:ext cx="3589867" cy="1693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447738" y="10633"/>
            <a:ext cx="25113" cy="4613874"/>
          </a:xfrm>
          <a:custGeom>
            <a:avLst/>
            <a:gdLst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42531 w 192438"/>
              <a:gd name="connsiteY2" fmla="*/ 60605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87687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85061 w 192438"/>
              <a:gd name="connsiteY1" fmla="*/ 0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54957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5061 w 192438"/>
              <a:gd name="connsiteY0" fmla="*/ 0 h 4657060"/>
              <a:gd name="connsiteX1" fmla="*/ 70009 w 192438"/>
              <a:gd name="connsiteY1" fmla="*/ 7526 h 4657060"/>
              <a:gd name="connsiteX2" fmla="*/ 91450 w 192438"/>
              <a:gd name="connsiteY2" fmla="*/ 643685 h 4657060"/>
              <a:gd name="connsiteX3" fmla="*/ 31898 w 192438"/>
              <a:gd name="connsiteY3" fmla="*/ 946297 h 4657060"/>
              <a:gd name="connsiteX4" fmla="*/ 10633 w 192438"/>
              <a:gd name="connsiteY4" fmla="*/ 1584251 h 4657060"/>
              <a:gd name="connsiteX5" fmla="*/ 0 w 192438"/>
              <a:gd name="connsiteY5" fmla="*/ 2881423 h 4657060"/>
              <a:gd name="connsiteX6" fmla="*/ 10633 w 192438"/>
              <a:gd name="connsiteY6" fmla="*/ 3083441 h 4657060"/>
              <a:gd name="connsiteX7" fmla="*/ 21266 w 192438"/>
              <a:gd name="connsiteY7" fmla="*/ 3115339 h 4657060"/>
              <a:gd name="connsiteX8" fmla="*/ 31898 w 192438"/>
              <a:gd name="connsiteY8" fmla="*/ 3157869 h 4657060"/>
              <a:gd name="connsiteX9" fmla="*/ 42531 w 192438"/>
              <a:gd name="connsiteY9" fmla="*/ 3189767 h 4657060"/>
              <a:gd name="connsiteX10" fmla="*/ 63796 w 192438"/>
              <a:gd name="connsiteY10" fmla="*/ 3274827 h 4657060"/>
              <a:gd name="connsiteX11" fmla="*/ 85061 w 192438"/>
              <a:gd name="connsiteY11" fmla="*/ 3338623 h 4657060"/>
              <a:gd name="connsiteX12" fmla="*/ 106326 w 192438"/>
              <a:gd name="connsiteY12" fmla="*/ 3413051 h 4657060"/>
              <a:gd name="connsiteX13" fmla="*/ 127591 w 192438"/>
              <a:gd name="connsiteY13" fmla="*/ 3455581 h 4657060"/>
              <a:gd name="connsiteX14" fmla="*/ 138224 w 192438"/>
              <a:gd name="connsiteY14" fmla="*/ 3551274 h 4657060"/>
              <a:gd name="connsiteX15" fmla="*/ 95694 w 192438"/>
              <a:gd name="connsiteY15" fmla="*/ 4061637 h 4657060"/>
              <a:gd name="connsiteX16" fmla="*/ 63796 w 192438"/>
              <a:gd name="connsiteY16" fmla="*/ 4114800 h 4657060"/>
              <a:gd name="connsiteX17" fmla="*/ 106326 w 192438"/>
              <a:gd name="connsiteY17" fmla="*/ 4455041 h 4657060"/>
              <a:gd name="connsiteX18" fmla="*/ 95694 w 192438"/>
              <a:gd name="connsiteY18" fmla="*/ 4593265 h 4657060"/>
              <a:gd name="connsiteX19" fmla="*/ 74428 w 192438"/>
              <a:gd name="connsiteY19" fmla="*/ 4625162 h 4657060"/>
              <a:gd name="connsiteX20" fmla="*/ 74428 w 19243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35068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88231 w 195608"/>
              <a:gd name="connsiteY0" fmla="*/ 0 h 4657060"/>
              <a:gd name="connsiteX1" fmla="*/ 73179 w 195608"/>
              <a:gd name="connsiteY1" fmla="*/ 7526 h 4657060"/>
              <a:gd name="connsiteX2" fmla="*/ 94620 w 195608"/>
              <a:gd name="connsiteY2" fmla="*/ 643685 h 4657060"/>
              <a:gd name="connsiteX3" fmla="*/ 83987 w 195608"/>
              <a:gd name="connsiteY3" fmla="*/ 946297 h 4657060"/>
              <a:gd name="connsiteX4" fmla="*/ 70247 w 195608"/>
              <a:gd name="connsiteY4" fmla="*/ 1576726 h 4657060"/>
              <a:gd name="connsiteX5" fmla="*/ 3170 w 195608"/>
              <a:gd name="connsiteY5" fmla="*/ 2881423 h 4657060"/>
              <a:gd name="connsiteX6" fmla="*/ 13803 w 195608"/>
              <a:gd name="connsiteY6" fmla="*/ 3083441 h 4657060"/>
              <a:gd name="connsiteX7" fmla="*/ 24436 w 195608"/>
              <a:gd name="connsiteY7" fmla="*/ 3115339 h 4657060"/>
              <a:gd name="connsiteX8" fmla="*/ 35068 w 195608"/>
              <a:gd name="connsiteY8" fmla="*/ 3157869 h 4657060"/>
              <a:gd name="connsiteX9" fmla="*/ 45701 w 195608"/>
              <a:gd name="connsiteY9" fmla="*/ 3189767 h 4657060"/>
              <a:gd name="connsiteX10" fmla="*/ 66966 w 195608"/>
              <a:gd name="connsiteY10" fmla="*/ 3274827 h 4657060"/>
              <a:gd name="connsiteX11" fmla="*/ 88231 w 195608"/>
              <a:gd name="connsiteY11" fmla="*/ 3338623 h 4657060"/>
              <a:gd name="connsiteX12" fmla="*/ 109496 w 195608"/>
              <a:gd name="connsiteY12" fmla="*/ 3413051 h 4657060"/>
              <a:gd name="connsiteX13" fmla="*/ 130761 w 195608"/>
              <a:gd name="connsiteY13" fmla="*/ 3455581 h 4657060"/>
              <a:gd name="connsiteX14" fmla="*/ 141394 w 195608"/>
              <a:gd name="connsiteY14" fmla="*/ 3551274 h 4657060"/>
              <a:gd name="connsiteX15" fmla="*/ 98864 w 195608"/>
              <a:gd name="connsiteY15" fmla="*/ 4061637 h 4657060"/>
              <a:gd name="connsiteX16" fmla="*/ 66966 w 195608"/>
              <a:gd name="connsiteY16" fmla="*/ 4114800 h 4657060"/>
              <a:gd name="connsiteX17" fmla="*/ 109496 w 195608"/>
              <a:gd name="connsiteY17" fmla="*/ 4455041 h 4657060"/>
              <a:gd name="connsiteX18" fmla="*/ 98864 w 195608"/>
              <a:gd name="connsiteY18" fmla="*/ 4593265 h 4657060"/>
              <a:gd name="connsiteX19" fmla="*/ 77598 w 195608"/>
              <a:gd name="connsiteY19" fmla="*/ 4625162 h 4657060"/>
              <a:gd name="connsiteX20" fmla="*/ 77598 w 195608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77577 w 184954"/>
              <a:gd name="connsiteY11" fmla="*/ 3338623 h 4657060"/>
              <a:gd name="connsiteX12" fmla="*/ 98842 w 184954"/>
              <a:gd name="connsiteY12" fmla="*/ 3413051 h 4657060"/>
              <a:gd name="connsiteX13" fmla="*/ 120107 w 184954"/>
              <a:gd name="connsiteY13" fmla="*/ 3455581 h 4657060"/>
              <a:gd name="connsiteX14" fmla="*/ 130740 w 184954"/>
              <a:gd name="connsiteY14" fmla="*/ 3551274 h 4657060"/>
              <a:gd name="connsiteX15" fmla="*/ 88210 w 184954"/>
              <a:gd name="connsiteY15" fmla="*/ 4061637 h 4657060"/>
              <a:gd name="connsiteX16" fmla="*/ 56312 w 184954"/>
              <a:gd name="connsiteY16" fmla="*/ 4114800 h 4657060"/>
              <a:gd name="connsiteX17" fmla="*/ 98842 w 184954"/>
              <a:gd name="connsiteY17" fmla="*/ 4455041 h 4657060"/>
              <a:gd name="connsiteX18" fmla="*/ 88210 w 184954"/>
              <a:gd name="connsiteY18" fmla="*/ 4593265 h 4657060"/>
              <a:gd name="connsiteX19" fmla="*/ 66944 w 184954"/>
              <a:gd name="connsiteY19" fmla="*/ 4625162 h 4657060"/>
              <a:gd name="connsiteX20" fmla="*/ 66944 w 184954"/>
              <a:gd name="connsiteY20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56312 w 184954"/>
              <a:gd name="connsiteY10" fmla="*/ 3274827 h 4657060"/>
              <a:gd name="connsiteX11" fmla="*/ 98842 w 184954"/>
              <a:gd name="connsiteY11" fmla="*/ 3413051 h 4657060"/>
              <a:gd name="connsiteX12" fmla="*/ 120107 w 184954"/>
              <a:gd name="connsiteY12" fmla="*/ 3455581 h 4657060"/>
              <a:gd name="connsiteX13" fmla="*/ 130740 w 184954"/>
              <a:gd name="connsiteY13" fmla="*/ 3551274 h 4657060"/>
              <a:gd name="connsiteX14" fmla="*/ 88210 w 184954"/>
              <a:gd name="connsiteY14" fmla="*/ 4061637 h 4657060"/>
              <a:gd name="connsiteX15" fmla="*/ 56312 w 184954"/>
              <a:gd name="connsiteY15" fmla="*/ 4114800 h 4657060"/>
              <a:gd name="connsiteX16" fmla="*/ 98842 w 184954"/>
              <a:gd name="connsiteY16" fmla="*/ 4455041 h 4657060"/>
              <a:gd name="connsiteX17" fmla="*/ 88210 w 184954"/>
              <a:gd name="connsiteY17" fmla="*/ 4593265 h 4657060"/>
              <a:gd name="connsiteX18" fmla="*/ 66944 w 184954"/>
              <a:gd name="connsiteY18" fmla="*/ 4625162 h 4657060"/>
              <a:gd name="connsiteX19" fmla="*/ 66944 w 184954"/>
              <a:gd name="connsiteY19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35047 w 184954"/>
              <a:gd name="connsiteY9" fmla="*/ 3189767 h 4657060"/>
              <a:gd name="connsiteX10" fmla="*/ 98842 w 184954"/>
              <a:gd name="connsiteY10" fmla="*/ 3413051 h 4657060"/>
              <a:gd name="connsiteX11" fmla="*/ 120107 w 184954"/>
              <a:gd name="connsiteY11" fmla="*/ 3455581 h 4657060"/>
              <a:gd name="connsiteX12" fmla="*/ 130740 w 184954"/>
              <a:gd name="connsiteY12" fmla="*/ 3551274 h 4657060"/>
              <a:gd name="connsiteX13" fmla="*/ 88210 w 184954"/>
              <a:gd name="connsiteY13" fmla="*/ 4061637 h 4657060"/>
              <a:gd name="connsiteX14" fmla="*/ 56312 w 184954"/>
              <a:gd name="connsiteY14" fmla="*/ 4114800 h 4657060"/>
              <a:gd name="connsiteX15" fmla="*/ 98842 w 184954"/>
              <a:gd name="connsiteY15" fmla="*/ 4455041 h 4657060"/>
              <a:gd name="connsiteX16" fmla="*/ 88210 w 184954"/>
              <a:gd name="connsiteY16" fmla="*/ 4593265 h 4657060"/>
              <a:gd name="connsiteX17" fmla="*/ 66944 w 184954"/>
              <a:gd name="connsiteY17" fmla="*/ 4625162 h 4657060"/>
              <a:gd name="connsiteX18" fmla="*/ 66944 w 184954"/>
              <a:gd name="connsiteY18" fmla="*/ 4657060 h 4657060"/>
              <a:gd name="connsiteX0" fmla="*/ 77577 w 184954"/>
              <a:gd name="connsiteY0" fmla="*/ 0 h 4657060"/>
              <a:gd name="connsiteX1" fmla="*/ 62525 w 184954"/>
              <a:gd name="connsiteY1" fmla="*/ 7526 h 4657060"/>
              <a:gd name="connsiteX2" fmla="*/ 83966 w 184954"/>
              <a:gd name="connsiteY2" fmla="*/ 643685 h 4657060"/>
              <a:gd name="connsiteX3" fmla="*/ 73333 w 184954"/>
              <a:gd name="connsiteY3" fmla="*/ 946297 h 4657060"/>
              <a:gd name="connsiteX4" fmla="*/ 59593 w 184954"/>
              <a:gd name="connsiteY4" fmla="*/ 1576726 h 4657060"/>
              <a:gd name="connsiteX5" fmla="*/ 75301 w 184954"/>
              <a:gd name="connsiteY5" fmla="*/ 2888948 h 4657060"/>
              <a:gd name="connsiteX6" fmla="*/ 3149 w 184954"/>
              <a:gd name="connsiteY6" fmla="*/ 3083441 h 4657060"/>
              <a:gd name="connsiteX7" fmla="*/ 13782 w 184954"/>
              <a:gd name="connsiteY7" fmla="*/ 3115339 h 4657060"/>
              <a:gd name="connsiteX8" fmla="*/ 24414 w 184954"/>
              <a:gd name="connsiteY8" fmla="*/ 3157869 h 4657060"/>
              <a:gd name="connsiteX9" fmla="*/ 98842 w 184954"/>
              <a:gd name="connsiteY9" fmla="*/ 3413051 h 4657060"/>
              <a:gd name="connsiteX10" fmla="*/ 120107 w 184954"/>
              <a:gd name="connsiteY10" fmla="*/ 3455581 h 4657060"/>
              <a:gd name="connsiteX11" fmla="*/ 130740 w 184954"/>
              <a:gd name="connsiteY11" fmla="*/ 3551274 h 4657060"/>
              <a:gd name="connsiteX12" fmla="*/ 88210 w 184954"/>
              <a:gd name="connsiteY12" fmla="*/ 4061637 h 4657060"/>
              <a:gd name="connsiteX13" fmla="*/ 56312 w 184954"/>
              <a:gd name="connsiteY13" fmla="*/ 4114800 h 4657060"/>
              <a:gd name="connsiteX14" fmla="*/ 98842 w 184954"/>
              <a:gd name="connsiteY14" fmla="*/ 4455041 h 4657060"/>
              <a:gd name="connsiteX15" fmla="*/ 88210 w 184954"/>
              <a:gd name="connsiteY15" fmla="*/ 4593265 h 4657060"/>
              <a:gd name="connsiteX16" fmla="*/ 66944 w 184954"/>
              <a:gd name="connsiteY16" fmla="*/ 4625162 h 4657060"/>
              <a:gd name="connsiteX17" fmla="*/ 66944 w 184954"/>
              <a:gd name="connsiteY17" fmla="*/ 4657060 h 4657060"/>
              <a:gd name="connsiteX0" fmla="*/ 79791 w 187168"/>
              <a:gd name="connsiteY0" fmla="*/ 0 h 4657060"/>
              <a:gd name="connsiteX1" fmla="*/ 64739 w 187168"/>
              <a:gd name="connsiteY1" fmla="*/ 7526 h 4657060"/>
              <a:gd name="connsiteX2" fmla="*/ 86180 w 187168"/>
              <a:gd name="connsiteY2" fmla="*/ 643685 h 4657060"/>
              <a:gd name="connsiteX3" fmla="*/ 75547 w 187168"/>
              <a:gd name="connsiteY3" fmla="*/ 946297 h 4657060"/>
              <a:gd name="connsiteX4" fmla="*/ 61807 w 187168"/>
              <a:gd name="connsiteY4" fmla="*/ 1576726 h 4657060"/>
              <a:gd name="connsiteX5" fmla="*/ 77515 w 187168"/>
              <a:gd name="connsiteY5" fmla="*/ 2888948 h 4657060"/>
              <a:gd name="connsiteX6" fmla="*/ 5363 w 187168"/>
              <a:gd name="connsiteY6" fmla="*/ 3083441 h 4657060"/>
              <a:gd name="connsiteX7" fmla="*/ 15996 w 187168"/>
              <a:gd name="connsiteY7" fmla="*/ 3115339 h 4657060"/>
              <a:gd name="connsiteX8" fmla="*/ 101056 w 187168"/>
              <a:gd name="connsiteY8" fmla="*/ 3413051 h 4657060"/>
              <a:gd name="connsiteX9" fmla="*/ 122321 w 187168"/>
              <a:gd name="connsiteY9" fmla="*/ 3455581 h 4657060"/>
              <a:gd name="connsiteX10" fmla="*/ 132954 w 187168"/>
              <a:gd name="connsiteY10" fmla="*/ 3551274 h 4657060"/>
              <a:gd name="connsiteX11" fmla="*/ 90424 w 187168"/>
              <a:gd name="connsiteY11" fmla="*/ 4061637 h 4657060"/>
              <a:gd name="connsiteX12" fmla="*/ 58526 w 187168"/>
              <a:gd name="connsiteY12" fmla="*/ 4114800 h 4657060"/>
              <a:gd name="connsiteX13" fmla="*/ 101056 w 187168"/>
              <a:gd name="connsiteY13" fmla="*/ 4455041 h 4657060"/>
              <a:gd name="connsiteX14" fmla="*/ 90424 w 187168"/>
              <a:gd name="connsiteY14" fmla="*/ 4593265 h 4657060"/>
              <a:gd name="connsiteX15" fmla="*/ 69158 w 187168"/>
              <a:gd name="connsiteY15" fmla="*/ 4625162 h 4657060"/>
              <a:gd name="connsiteX16" fmla="*/ 69158 w 187168"/>
              <a:gd name="connsiteY16" fmla="*/ 4657060 h 4657060"/>
              <a:gd name="connsiteX0" fmla="*/ 74595 w 181972"/>
              <a:gd name="connsiteY0" fmla="*/ 0 h 4657060"/>
              <a:gd name="connsiteX1" fmla="*/ 59543 w 181972"/>
              <a:gd name="connsiteY1" fmla="*/ 7526 h 4657060"/>
              <a:gd name="connsiteX2" fmla="*/ 80984 w 181972"/>
              <a:gd name="connsiteY2" fmla="*/ 643685 h 4657060"/>
              <a:gd name="connsiteX3" fmla="*/ 70351 w 181972"/>
              <a:gd name="connsiteY3" fmla="*/ 946297 h 4657060"/>
              <a:gd name="connsiteX4" fmla="*/ 56611 w 181972"/>
              <a:gd name="connsiteY4" fmla="*/ 1576726 h 4657060"/>
              <a:gd name="connsiteX5" fmla="*/ 72319 w 181972"/>
              <a:gd name="connsiteY5" fmla="*/ 2888948 h 4657060"/>
              <a:gd name="connsiteX6" fmla="*/ 167 w 181972"/>
              <a:gd name="connsiteY6" fmla="*/ 3083441 h 4657060"/>
              <a:gd name="connsiteX7" fmla="*/ 95860 w 181972"/>
              <a:gd name="connsiteY7" fmla="*/ 3413051 h 4657060"/>
              <a:gd name="connsiteX8" fmla="*/ 117125 w 181972"/>
              <a:gd name="connsiteY8" fmla="*/ 3455581 h 4657060"/>
              <a:gd name="connsiteX9" fmla="*/ 127758 w 181972"/>
              <a:gd name="connsiteY9" fmla="*/ 3551274 h 4657060"/>
              <a:gd name="connsiteX10" fmla="*/ 85228 w 181972"/>
              <a:gd name="connsiteY10" fmla="*/ 4061637 h 4657060"/>
              <a:gd name="connsiteX11" fmla="*/ 53330 w 181972"/>
              <a:gd name="connsiteY11" fmla="*/ 4114800 h 4657060"/>
              <a:gd name="connsiteX12" fmla="*/ 95860 w 181972"/>
              <a:gd name="connsiteY12" fmla="*/ 4455041 h 4657060"/>
              <a:gd name="connsiteX13" fmla="*/ 85228 w 181972"/>
              <a:gd name="connsiteY13" fmla="*/ 4593265 h 4657060"/>
              <a:gd name="connsiteX14" fmla="*/ 63962 w 181972"/>
              <a:gd name="connsiteY14" fmla="*/ 4625162 h 4657060"/>
              <a:gd name="connsiteX15" fmla="*/ 63962 w 181972"/>
              <a:gd name="connsiteY15" fmla="*/ 4657060 h 4657060"/>
              <a:gd name="connsiteX0" fmla="*/ 25277 w 132654"/>
              <a:gd name="connsiteY0" fmla="*/ 0 h 4657060"/>
              <a:gd name="connsiteX1" fmla="*/ 10225 w 132654"/>
              <a:gd name="connsiteY1" fmla="*/ 7526 h 4657060"/>
              <a:gd name="connsiteX2" fmla="*/ 31666 w 132654"/>
              <a:gd name="connsiteY2" fmla="*/ 643685 h 4657060"/>
              <a:gd name="connsiteX3" fmla="*/ 21033 w 132654"/>
              <a:gd name="connsiteY3" fmla="*/ 946297 h 4657060"/>
              <a:gd name="connsiteX4" fmla="*/ 7293 w 132654"/>
              <a:gd name="connsiteY4" fmla="*/ 1576726 h 4657060"/>
              <a:gd name="connsiteX5" fmla="*/ 23001 w 132654"/>
              <a:gd name="connsiteY5" fmla="*/ 2888948 h 4657060"/>
              <a:gd name="connsiteX6" fmla="*/ 46542 w 132654"/>
              <a:gd name="connsiteY6" fmla="*/ 3413051 h 4657060"/>
              <a:gd name="connsiteX7" fmla="*/ 67807 w 132654"/>
              <a:gd name="connsiteY7" fmla="*/ 3455581 h 4657060"/>
              <a:gd name="connsiteX8" fmla="*/ 78440 w 132654"/>
              <a:gd name="connsiteY8" fmla="*/ 3551274 h 4657060"/>
              <a:gd name="connsiteX9" fmla="*/ 35910 w 132654"/>
              <a:gd name="connsiteY9" fmla="*/ 4061637 h 4657060"/>
              <a:gd name="connsiteX10" fmla="*/ 4012 w 132654"/>
              <a:gd name="connsiteY10" fmla="*/ 4114800 h 4657060"/>
              <a:gd name="connsiteX11" fmla="*/ 46542 w 132654"/>
              <a:gd name="connsiteY11" fmla="*/ 4455041 h 4657060"/>
              <a:gd name="connsiteX12" fmla="*/ 35910 w 132654"/>
              <a:gd name="connsiteY12" fmla="*/ 4593265 h 4657060"/>
              <a:gd name="connsiteX13" fmla="*/ 14644 w 132654"/>
              <a:gd name="connsiteY13" fmla="*/ 4625162 h 4657060"/>
              <a:gd name="connsiteX14" fmla="*/ 14644 w 132654"/>
              <a:gd name="connsiteY14" fmla="*/ 4657060 h 4657060"/>
              <a:gd name="connsiteX0" fmla="*/ 25277 w 132159"/>
              <a:gd name="connsiteY0" fmla="*/ 0 h 4657060"/>
              <a:gd name="connsiteX1" fmla="*/ 10225 w 132159"/>
              <a:gd name="connsiteY1" fmla="*/ 7526 h 4657060"/>
              <a:gd name="connsiteX2" fmla="*/ 31666 w 132159"/>
              <a:gd name="connsiteY2" fmla="*/ 643685 h 4657060"/>
              <a:gd name="connsiteX3" fmla="*/ 21033 w 132159"/>
              <a:gd name="connsiteY3" fmla="*/ 946297 h 4657060"/>
              <a:gd name="connsiteX4" fmla="*/ 7293 w 132159"/>
              <a:gd name="connsiteY4" fmla="*/ 1576726 h 4657060"/>
              <a:gd name="connsiteX5" fmla="*/ 23001 w 132159"/>
              <a:gd name="connsiteY5" fmla="*/ 2888948 h 4657060"/>
              <a:gd name="connsiteX6" fmla="*/ 46542 w 132159"/>
              <a:gd name="connsiteY6" fmla="*/ 3413051 h 4657060"/>
              <a:gd name="connsiteX7" fmla="*/ 78440 w 132159"/>
              <a:gd name="connsiteY7" fmla="*/ 3551274 h 4657060"/>
              <a:gd name="connsiteX8" fmla="*/ 35910 w 132159"/>
              <a:gd name="connsiteY8" fmla="*/ 4061637 h 4657060"/>
              <a:gd name="connsiteX9" fmla="*/ 4012 w 132159"/>
              <a:gd name="connsiteY9" fmla="*/ 4114800 h 4657060"/>
              <a:gd name="connsiteX10" fmla="*/ 46542 w 132159"/>
              <a:gd name="connsiteY10" fmla="*/ 4455041 h 4657060"/>
              <a:gd name="connsiteX11" fmla="*/ 35910 w 132159"/>
              <a:gd name="connsiteY11" fmla="*/ 4593265 h 4657060"/>
              <a:gd name="connsiteX12" fmla="*/ 14644 w 132159"/>
              <a:gd name="connsiteY12" fmla="*/ 4625162 h 4657060"/>
              <a:gd name="connsiteX13" fmla="*/ 14644 w 132159"/>
              <a:gd name="connsiteY13" fmla="*/ 4657060 h 4657060"/>
              <a:gd name="connsiteX0" fmla="*/ 25277 w 133260"/>
              <a:gd name="connsiteY0" fmla="*/ 0 h 4657060"/>
              <a:gd name="connsiteX1" fmla="*/ 10225 w 133260"/>
              <a:gd name="connsiteY1" fmla="*/ 7526 h 4657060"/>
              <a:gd name="connsiteX2" fmla="*/ 31666 w 133260"/>
              <a:gd name="connsiteY2" fmla="*/ 643685 h 4657060"/>
              <a:gd name="connsiteX3" fmla="*/ 21033 w 133260"/>
              <a:gd name="connsiteY3" fmla="*/ 946297 h 4657060"/>
              <a:gd name="connsiteX4" fmla="*/ 7293 w 133260"/>
              <a:gd name="connsiteY4" fmla="*/ 1576726 h 4657060"/>
              <a:gd name="connsiteX5" fmla="*/ 23001 w 133260"/>
              <a:gd name="connsiteY5" fmla="*/ 2888948 h 4657060"/>
              <a:gd name="connsiteX6" fmla="*/ 78440 w 133260"/>
              <a:gd name="connsiteY6" fmla="*/ 3551274 h 4657060"/>
              <a:gd name="connsiteX7" fmla="*/ 35910 w 133260"/>
              <a:gd name="connsiteY7" fmla="*/ 4061637 h 4657060"/>
              <a:gd name="connsiteX8" fmla="*/ 4012 w 133260"/>
              <a:gd name="connsiteY8" fmla="*/ 4114800 h 4657060"/>
              <a:gd name="connsiteX9" fmla="*/ 46542 w 133260"/>
              <a:gd name="connsiteY9" fmla="*/ 4455041 h 4657060"/>
              <a:gd name="connsiteX10" fmla="*/ 35910 w 133260"/>
              <a:gd name="connsiteY10" fmla="*/ 4593265 h 4657060"/>
              <a:gd name="connsiteX11" fmla="*/ 14644 w 133260"/>
              <a:gd name="connsiteY11" fmla="*/ 4625162 h 4657060"/>
              <a:gd name="connsiteX12" fmla="*/ 14644 w 133260"/>
              <a:gd name="connsiteY12" fmla="*/ 4657060 h 4657060"/>
              <a:gd name="connsiteX0" fmla="*/ 25277 w 46542"/>
              <a:gd name="connsiteY0" fmla="*/ 0 h 4657060"/>
              <a:gd name="connsiteX1" fmla="*/ 10225 w 46542"/>
              <a:gd name="connsiteY1" fmla="*/ 7526 h 4657060"/>
              <a:gd name="connsiteX2" fmla="*/ 31666 w 46542"/>
              <a:gd name="connsiteY2" fmla="*/ 643685 h 4657060"/>
              <a:gd name="connsiteX3" fmla="*/ 21033 w 46542"/>
              <a:gd name="connsiteY3" fmla="*/ 946297 h 4657060"/>
              <a:gd name="connsiteX4" fmla="*/ 7293 w 46542"/>
              <a:gd name="connsiteY4" fmla="*/ 1576726 h 4657060"/>
              <a:gd name="connsiteX5" fmla="*/ 23001 w 46542"/>
              <a:gd name="connsiteY5" fmla="*/ 2888948 h 4657060"/>
              <a:gd name="connsiteX6" fmla="*/ 35910 w 46542"/>
              <a:gd name="connsiteY6" fmla="*/ 4061637 h 4657060"/>
              <a:gd name="connsiteX7" fmla="*/ 4012 w 46542"/>
              <a:gd name="connsiteY7" fmla="*/ 4114800 h 4657060"/>
              <a:gd name="connsiteX8" fmla="*/ 46542 w 46542"/>
              <a:gd name="connsiteY8" fmla="*/ 4455041 h 4657060"/>
              <a:gd name="connsiteX9" fmla="*/ 35910 w 46542"/>
              <a:gd name="connsiteY9" fmla="*/ 4593265 h 4657060"/>
              <a:gd name="connsiteX10" fmla="*/ 14644 w 46542"/>
              <a:gd name="connsiteY10" fmla="*/ 4625162 h 4657060"/>
              <a:gd name="connsiteX11" fmla="*/ 14644 w 46542"/>
              <a:gd name="connsiteY11" fmla="*/ 4657060 h 4657060"/>
              <a:gd name="connsiteX0" fmla="*/ 27367 w 48632"/>
              <a:gd name="connsiteY0" fmla="*/ 0 h 4657060"/>
              <a:gd name="connsiteX1" fmla="*/ 12315 w 48632"/>
              <a:gd name="connsiteY1" fmla="*/ 7526 h 4657060"/>
              <a:gd name="connsiteX2" fmla="*/ 33756 w 48632"/>
              <a:gd name="connsiteY2" fmla="*/ 643685 h 4657060"/>
              <a:gd name="connsiteX3" fmla="*/ 23123 w 48632"/>
              <a:gd name="connsiteY3" fmla="*/ 946297 h 4657060"/>
              <a:gd name="connsiteX4" fmla="*/ 9383 w 48632"/>
              <a:gd name="connsiteY4" fmla="*/ 1576726 h 4657060"/>
              <a:gd name="connsiteX5" fmla="*/ 25091 w 48632"/>
              <a:gd name="connsiteY5" fmla="*/ 2888948 h 4657060"/>
              <a:gd name="connsiteX6" fmla="*/ 6102 w 48632"/>
              <a:gd name="connsiteY6" fmla="*/ 4114800 h 4657060"/>
              <a:gd name="connsiteX7" fmla="*/ 48632 w 48632"/>
              <a:gd name="connsiteY7" fmla="*/ 4455041 h 4657060"/>
              <a:gd name="connsiteX8" fmla="*/ 38000 w 48632"/>
              <a:gd name="connsiteY8" fmla="*/ 4593265 h 4657060"/>
              <a:gd name="connsiteX9" fmla="*/ 16734 w 48632"/>
              <a:gd name="connsiteY9" fmla="*/ 4625162 h 4657060"/>
              <a:gd name="connsiteX10" fmla="*/ 16734 w 48632"/>
              <a:gd name="connsiteY10" fmla="*/ 4657060 h 4657060"/>
              <a:gd name="connsiteX0" fmla="*/ 18597 w 39862"/>
              <a:gd name="connsiteY0" fmla="*/ 0 h 4657060"/>
              <a:gd name="connsiteX1" fmla="*/ 3545 w 39862"/>
              <a:gd name="connsiteY1" fmla="*/ 7526 h 4657060"/>
              <a:gd name="connsiteX2" fmla="*/ 24986 w 39862"/>
              <a:gd name="connsiteY2" fmla="*/ 643685 h 4657060"/>
              <a:gd name="connsiteX3" fmla="*/ 14353 w 39862"/>
              <a:gd name="connsiteY3" fmla="*/ 946297 h 4657060"/>
              <a:gd name="connsiteX4" fmla="*/ 613 w 39862"/>
              <a:gd name="connsiteY4" fmla="*/ 1576726 h 4657060"/>
              <a:gd name="connsiteX5" fmla="*/ 16321 w 39862"/>
              <a:gd name="connsiteY5" fmla="*/ 2888948 h 4657060"/>
              <a:gd name="connsiteX6" fmla="*/ 39862 w 39862"/>
              <a:gd name="connsiteY6" fmla="*/ 4455041 h 4657060"/>
              <a:gd name="connsiteX7" fmla="*/ 29230 w 39862"/>
              <a:gd name="connsiteY7" fmla="*/ 4593265 h 4657060"/>
              <a:gd name="connsiteX8" fmla="*/ 7964 w 39862"/>
              <a:gd name="connsiteY8" fmla="*/ 4625162 h 4657060"/>
              <a:gd name="connsiteX9" fmla="*/ 7964 w 39862"/>
              <a:gd name="connsiteY9" fmla="*/ 4657060 h 4657060"/>
              <a:gd name="connsiteX0" fmla="*/ 18537 w 29307"/>
              <a:gd name="connsiteY0" fmla="*/ 0 h 4730697"/>
              <a:gd name="connsiteX1" fmla="*/ 3485 w 29307"/>
              <a:gd name="connsiteY1" fmla="*/ 7526 h 4730697"/>
              <a:gd name="connsiteX2" fmla="*/ 24926 w 29307"/>
              <a:gd name="connsiteY2" fmla="*/ 643685 h 4730697"/>
              <a:gd name="connsiteX3" fmla="*/ 14293 w 29307"/>
              <a:gd name="connsiteY3" fmla="*/ 946297 h 4730697"/>
              <a:gd name="connsiteX4" fmla="*/ 553 w 29307"/>
              <a:gd name="connsiteY4" fmla="*/ 1576726 h 4730697"/>
              <a:gd name="connsiteX5" fmla="*/ 16261 w 29307"/>
              <a:gd name="connsiteY5" fmla="*/ 2888948 h 4730697"/>
              <a:gd name="connsiteX6" fmla="*/ 29170 w 29307"/>
              <a:gd name="connsiteY6" fmla="*/ 4593265 h 4730697"/>
              <a:gd name="connsiteX7" fmla="*/ 7904 w 29307"/>
              <a:gd name="connsiteY7" fmla="*/ 4625162 h 4730697"/>
              <a:gd name="connsiteX8" fmla="*/ 7904 w 29307"/>
              <a:gd name="connsiteY8" fmla="*/ 4657060 h 4730697"/>
              <a:gd name="connsiteX0" fmla="*/ 21922 w 33136"/>
              <a:gd name="connsiteY0" fmla="*/ 0 h 4730697"/>
              <a:gd name="connsiteX1" fmla="*/ 6870 w 33136"/>
              <a:gd name="connsiteY1" fmla="*/ 7526 h 4730697"/>
              <a:gd name="connsiteX2" fmla="*/ 28311 w 33136"/>
              <a:gd name="connsiteY2" fmla="*/ 643685 h 4730697"/>
              <a:gd name="connsiteX3" fmla="*/ 17678 w 33136"/>
              <a:gd name="connsiteY3" fmla="*/ 946297 h 4730697"/>
              <a:gd name="connsiteX4" fmla="*/ 3938 w 33136"/>
              <a:gd name="connsiteY4" fmla="*/ 1576726 h 4730697"/>
              <a:gd name="connsiteX5" fmla="*/ 19646 w 33136"/>
              <a:gd name="connsiteY5" fmla="*/ 2888948 h 4730697"/>
              <a:gd name="connsiteX6" fmla="*/ 32555 w 33136"/>
              <a:gd name="connsiteY6" fmla="*/ 4593265 h 4730697"/>
              <a:gd name="connsiteX7" fmla="*/ 0 w 33136"/>
              <a:gd name="connsiteY7" fmla="*/ 4625162 h 4730697"/>
              <a:gd name="connsiteX8" fmla="*/ 11289 w 33136"/>
              <a:gd name="connsiteY8" fmla="*/ 4657060 h 4730697"/>
              <a:gd name="connsiteX0" fmla="*/ 21922 w 28561"/>
              <a:gd name="connsiteY0" fmla="*/ 0 h 4657060"/>
              <a:gd name="connsiteX1" fmla="*/ 6870 w 28561"/>
              <a:gd name="connsiteY1" fmla="*/ 7526 h 4657060"/>
              <a:gd name="connsiteX2" fmla="*/ 28311 w 28561"/>
              <a:gd name="connsiteY2" fmla="*/ 643685 h 4657060"/>
              <a:gd name="connsiteX3" fmla="*/ 17678 w 28561"/>
              <a:gd name="connsiteY3" fmla="*/ 946297 h 4657060"/>
              <a:gd name="connsiteX4" fmla="*/ 3938 w 28561"/>
              <a:gd name="connsiteY4" fmla="*/ 1576726 h 4657060"/>
              <a:gd name="connsiteX5" fmla="*/ 19646 w 28561"/>
              <a:gd name="connsiteY5" fmla="*/ 2888948 h 4657060"/>
              <a:gd name="connsiteX6" fmla="*/ 0 w 28561"/>
              <a:gd name="connsiteY6" fmla="*/ 4625162 h 4657060"/>
              <a:gd name="connsiteX7" fmla="*/ 11289 w 28561"/>
              <a:gd name="connsiteY7" fmla="*/ 4657060 h 4657060"/>
              <a:gd name="connsiteX0" fmla="*/ 21922 w 28561"/>
              <a:gd name="connsiteY0" fmla="*/ 0 h 4625162"/>
              <a:gd name="connsiteX1" fmla="*/ 6870 w 28561"/>
              <a:gd name="connsiteY1" fmla="*/ 7526 h 4625162"/>
              <a:gd name="connsiteX2" fmla="*/ 28311 w 28561"/>
              <a:gd name="connsiteY2" fmla="*/ 643685 h 4625162"/>
              <a:gd name="connsiteX3" fmla="*/ 17678 w 28561"/>
              <a:gd name="connsiteY3" fmla="*/ 946297 h 4625162"/>
              <a:gd name="connsiteX4" fmla="*/ 3938 w 28561"/>
              <a:gd name="connsiteY4" fmla="*/ 1576726 h 4625162"/>
              <a:gd name="connsiteX5" fmla="*/ 19646 w 28561"/>
              <a:gd name="connsiteY5" fmla="*/ 2888948 h 4625162"/>
              <a:gd name="connsiteX6" fmla="*/ 0 w 28561"/>
              <a:gd name="connsiteY6" fmla="*/ 4625162 h 4625162"/>
              <a:gd name="connsiteX0" fmla="*/ 18586 w 38138"/>
              <a:gd name="connsiteY0" fmla="*/ 0 h 4610111"/>
              <a:gd name="connsiteX1" fmla="*/ 3534 w 38138"/>
              <a:gd name="connsiteY1" fmla="*/ 7526 h 4610111"/>
              <a:gd name="connsiteX2" fmla="*/ 24975 w 38138"/>
              <a:gd name="connsiteY2" fmla="*/ 643685 h 4610111"/>
              <a:gd name="connsiteX3" fmla="*/ 14342 w 38138"/>
              <a:gd name="connsiteY3" fmla="*/ 946297 h 4610111"/>
              <a:gd name="connsiteX4" fmla="*/ 602 w 38138"/>
              <a:gd name="connsiteY4" fmla="*/ 1576726 h 4610111"/>
              <a:gd name="connsiteX5" fmla="*/ 16310 w 38138"/>
              <a:gd name="connsiteY5" fmla="*/ 2888948 h 4610111"/>
              <a:gd name="connsiteX6" fmla="*/ 38057 w 38138"/>
              <a:gd name="connsiteY6" fmla="*/ 4610111 h 4610111"/>
              <a:gd name="connsiteX0" fmla="*/ 18474 w 25113"/>
              <a:gd name="connsiteY0" fmla="*/ 0 h 4613874"/>
              <a:gd name="connsiteX1" fmla="*/ 3422 w 25113"/>
              <a:gd name="connsiteY1" fmla="*/ 7526 h 4613874"/>
              <a:gd name="connsiteX2" fmla="*/ 24863 w 25113"/>
              <a:gd name="connsiteY2" fmla="*/ 643685 h 4613874"/>
              <a:gd name="connsiteX3" fmla="*/ 14230 w 25113"/>
              <a:gd name="connsiteY3" fmla="*/ 946297 h 4613874"/>
              <a:gd name="connsiteX4" fmla="*/ 490 w 25113"/>
              <a:gd name="connsiteY4" fmla="*/ 1576726 h 4613874"/>
              <a:gd name="connsiteX5" fmla="*/ 16198 w 25113"/>
              <a:gd name="connsiteY5" fmla="*/ 2888948 h 4613874"/>
              <a:gd name="connsiteX6" fmla="*/ 15367 w 25113"/>
              <a:gd name="connsiteY6" fmla="*/ 4613874 h 461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3" h="4613874">
                <a:moveTo>
                  <a:pt x="18474" y="0"/>
                </a:moveTo>
                <a:lnTo>
                  <a:pt x="3422" y="7526"/>
                </a:lnTo>
                <a:cubicBezTo>
                  <a:pt x="4487" y="114807"/>
                  <a:pt x="23062" y="487223"/>
                  <a:pt x="24863" y="643685"/>
                </a:cubicBezTo>
                <a:cubicBezTo>
                  <a:pt x="26664" y="800147"/>
                  <a:pt x="18292" y="790790"/>
                  <a:pt x="14230" y="946297"/>
                </a:cubicBezTo>
                <a:cubicBezTo>
                  <a:pt x="10168" y="1101804"/>
                  <a:pt x="19758" y="1191385"/>
                  <a:pt x="490" y="1576726"/>
                </a:cubicBezTo>
                <a:cubicBezTo>
                  <a:pt x="-3054" y="2009117"/>
                  <a:pt x="13719" y="2382757"/>
                  <a:pt x="16198" y="2888948"/>
                </a:cubicBezTo>
                <a:cubicBezTo>
                  <a:pt x="18678" y="3395139"/>
                  <a:pt x="16760" y="4319189"/>
                  <a:pt x="15367" y="4613874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43401" y="273934"/>
            <a:ext cx="195942" cy="3465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60253" y="1895775"/>
            <a:ext cx="2952117" cy="27719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12211" y="3438405"/>
            <a:ext cx="235527" cy="34202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60820" y="3000777"/>
            <a:ext cx="114389" cy="1440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50354" y="3361479"/>
            <a:ext cx="193964" cy="1524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3251915" y="3000777"/>
            <a:ext cx="127013" cy="17881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616743">
            <a:off x="2802829" y="4017574"/>
            <a:ext cx="877083" cy="684008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1877.WAV">
            <a:hlinkClick r:id="" action="ppaction://media"/>
          </p:cNvPr>
          <p:cNvPicPr>
            <a:picLocks noRot="1" noChangeAspect="1"/>
          </p:cNvPicPr>
          <p:nvPr>
            <a:wavAudioFile r:embed="rId1" name="~PP187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834548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546764" cy="4833257"/>
          </a:xfrm>
          <a:prstGeom prst="rect">
            <a:avLst/>
          </a:prstGeom>
          <a:solidFill>
            <a:srgbClr val="A0C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3546764" y="0"/>
            <a:ext cx="868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558145"/>
            <a:ext cx="3546764" cy="2299855"/>
            <a:chOff x="3962400" y="4558144"/>
            <a:chExt cx="3546764" cy="22998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l="30922" t="68918" r="44556" b="2814"/>
            <a:stretch/>
          </p:blipFill>
          <p:spPr>
            <a:xfrm>
              <a:off x="3962400" y="4558144"/>
              <a:ext cx="3546764" cy="22998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46618" y="6386944"/>
              <a:ext cx="235527" cy="47105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03818" y="5611090"/>
              <a:ext cx="193964" cy="1524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00800" y="6165270"/>
              <a:ext cx="193964" cy="15240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7116"/>
            <a:ext cx="3546764" cy="1064656"/>
          </a:xfrm>
          <a:solidFill>
            <a:srgbClr val="A0C058"/>
          </a:solidFill>
        </p:spPr>
        <p:txBody>
          <a:bodyPr>
            <a:noAutofit/>
          </a:bodyPr>
          <a:lstStyle/>
          <a:p>
            <a:r>
              <a:rPr lang="en-US" sz="4000" b="1" dirty="0" smtClean="0"/>
              <a:t>Log Cabin School Replica</a:t>
            </a:r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 flipV="1">
            <a:off x="1925782" y="5910944"/>
            <a:ext cx="235527" cy="25432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94758" y="6165270"/>
            <a:ext cx="746660" cy="67591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78391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896533"/>
          </a:xfrm>
          <a:prstGeom prst="rect">
            <a:avLst/>
          </a:prstGeom>
          <a:solidFill>
            <a:srgbClr val="A0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isconsin &lt;b&gt;Historical&lt;/b&gt; Markers: WRL-100: Old &lt;b&gt;Honey Creek&lt;/b&gt; School Sit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3"/>
          <a:stretch/>
        </p:blipFill>
        <p:spPr bwMode="auto">
          <a:xfrm>
            <a:off x="-11290" y="1269229"/>
            <a:ext cx="8082846" cy="55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upload.wikimedia.org/wikipedia/commons/thumb/0/0d/Greenfield-School_Apr09.jpg/250px-Greenfield-School_Apr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2" r="4041"/>
          <a:stretch/>
        </p:blipFill>
        <p:spPr bwMode="auto">
          <a:xfrm>
            <a:off x="5833539" y="1253067"/>
            <a:ext cx="6381040" cy="56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422" y="183157"/>
            <a:ext cx="664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Former Garfield School</a:t>
            </a:r>
            <a:endParaRPr lang="en-US" sz="4000" b="1" dirty="0"/>
          </a:p>
        </p:txBody>
      </p:sp>
      <p:pic>
        <p:nvPicPr>
          <p:cNvPr id="6" name="~PP2301.WAV">
            <a:hlinkClick r:id="" action="ppaction://media"/>
          </p:cNvPr>
          <p:cNvPicPr>
            <a:picLocks noRot="1" noChangeAspect="1"/>
          </p:cNvPicPr>
          <p:nvPr>
            <a:wavAudioFile r:embed="rId1" name="~PP230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857601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sconsin &lt;b&gt;Historical&lt;/b&gt; Markers: WRL-100: Old &lt;b&gt;Honey Creek&lt;/b&gt; School Sit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 b="13254"/>
          <a:stretch/>
        </p:blipFill>
        <p:spPr bwMode="auto">
          <a:xfrm>
            <a:off x="1" y="11289"/>
            <a:ext cx="12192000" cy="6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~PP254.WAV">
            <a:hlinkClick r:id="" action="ppaction://media"/>
          </p:cNvPr>
          <p:cNvPicPr>
            <a:picLocks noRot="1" noChangeAspect="1"/>
          </p:cNvPicPr>
          <p:nvPr>
            <a:wavAudioFile r:embed="rId1" name="~PP25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874589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155621" y="6262007"/>
            <a:ext cx="3480795" cy="595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32762" y="0"/>
            <a:ext cx="12388646" cy="6865178"/>
            <a:chOff x="2827421" y="541421"/>
            <a:chExt cx="7599112" cy="4211054"/>
          </a:xfrm>
        </p:grpSpPr>
        <p:pic>
          <p:nvPicPr>
            <p:cNvPr id="1026" name="Picture 2" descr="http://collections.lib.uwm.edu/utils/ajaxhelper/?CISOROOT=agdm&amp;CISOPTR=3715&amp;action=2&amp;DMSCALE=60&amp;DMWIDTH=512&amp;DMHEIGHT=512&amp;DMX=256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178" t="52143"/>
            <a:stretch/>
          </p:blipFill>
          <p:spPr bwMode="auto">
            <a:xfrm>
              <a:off x="2827421" y="565484"/>
              <a:ext cx="2722312" cy="233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llections.lib.uwm.edu/utils/ajaxhelper/?CISOROOT=agdm&amp;CISOPTR=3715&amp;action=2&amp;DMSCALE=60&amp;DMWIDTH=512&amp;DMHEIGHT=512&amp;DMX=3072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1650"/>
            <a:stretch/>
          </p:blipFill>
          <p:spPr bwMode="auto">
            <a:xfrm>
              <a:off x="5549733" y="541421"/>
              <a:ext cx="4876800" cy="2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collections.lib.uwm.edu/utils/ajaxhelper/?CISOROOT=agdm&amp;CISOPTR=3715&amp;action=2&amp;DMSCALE=60&amp;DMWIDTH=512&amp;DMHEIGHT=512&amp;DMX=256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178" b="62001"/>
            <a:stretch/>
          </p:blipFill>
          <p:spPr bwMode="auto">
            <a:xfrm>
              <a:off x="2827421" y="2899361"/>
              <a:ext cx="2722312" cy="1853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collections.lib.uwm.edu/utils/ajaxhelper/?CISOROOT=agdm&amp;CISOPTR=3715&amp;action=2&amp;DMSCALE=60&amp;DMWIDTH=512&amp;DMHEIGHT=512&amp;DMX=307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2325"/>
            <a:stretch/>
          </p:blipFill>
          <p:spPr bwMode="auto">
            <a:xfrm>
              <a:off x="5549733" y="2891088"/>
              <a:ext cx="4876800" cy="1837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/>
          <p:cNvSpPr/>
          <p:nvPr/>
        </p:nvSpPr>
        <p:spPr>
          <a:xfrm>
            <a:off x="1799304" y="1592825"/>
            <a:ext cx="3784930" cy="351011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87956" y="3507918"/>
            <a:ext cx="512561" cy="47534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9170" y="3629"/>
            <a:ext cx="7761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7030A0"/>
                </a:solidFill>
              </a:rPr>
              <a:t>RUBEN STRONG’s FARM (1876)</a:t>
            </a:r>
            <a:endParaRPr lang="en-US" sz="4400" b="1" u="sng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668898">
            <a:off x="4248579" y="1944305"/>
            <a:ext cx="626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Mukwanago</a:t>
            </a:r>
            <a:r>
              <a:rPr lang="en-US" sz="3200" b="1" dirty="0" smtClean="0"/>
              <a:t> Road (National </a:t>
            </a:r>
            <a:r>
              <a:rPr lang="en-US" sz="3200" dirty="0" smtClean="0"/>
              <a:t>Ave)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3649404" y="2849515"/>
            <a:ext cx="635233" cy="526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665302" y="1323127"/>
            <a:ext cx="3231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77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Ave (84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St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18" name="Picture 4" descr="http://collections.lib.uwm.edu/utils/ajaxhelper/?CISOROOT=san&amp;CISOPTR=1225&amp;action=2&amp;DMSCALE=15&amp;DMWIDTH=512&amp;DMHEIGHT=459&amp;DMX=0&amp;DMY=512&amp;DMTEXT=&amp;DMROTATE=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60" t="10700" r="8143" b="50606"/>
          <a:stretch/>
        </p:blipFill>
        <p:spPr bwMode="auto">
          <a:xfrm>
            <a:off x="7473012" y="3493827"/>
            <a:ext cx="4782872" cy="33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150772" y="3586766"/>
            <a:ext cx="1313646" cy="460420"/>
          </a:xfrm>
          <a:prstGeom prst="straightConnector1">
            <a:avLst/>
          </a:prstGeom>
          <a:ln w="9207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10046106" y="4163242"/>
            <a:ext cx="261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77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Ave </a:t>
            </a:r>
            <a:endParaRPr lang="en-US" sz="3200" dirty="0"/>
          </a:p>
        </p:txBody>
      </p:sp>
      <p:sp>
        <p:nvSpPr>
          <p:cNvPr id="20" name="Freeform 19"/>
          <p:cNvSpPr/>
          <p:nvPr/>
        </p:nvSpPr>
        <p:spPr>
          <a:xfrm>
            <a:off x="7548317" y="5045558"/>
            <a:ext cx="2601947" cy="1413403"/>
          </a:xfrm>
          <a:custGeom>
            <a:avLst/>
            <a:gdLst>
              <a:gd name="connsiteX0" fmla="*/ 0 w 3220279"/>
              <a:gd name="connsiteY0" fmla="*/ 1152939 h 1749287"/>
              <a:gd name="connsiteX1" fmla="*/ 3011557 w 3220279"/>
              <a:gd name="connsiteY1" fmla="*/ 0 h 1749287"/>
              <a:gd name="connsiteX2" fmla="*/ 3220279 w 3220279"/>
              <a:gd name="connsiteY2" fmla="*/ 437322 h 1749287"/>
              <a:gd name="connsiteX3" fmla="*/ 218661 w 3220279"/>
              <a:gd name="connsiteY3" fmla="*/ 1749287 h 1749287"/>
              <a:gd name="connsiteX4" fmla="*/ 79513 w 3220279"/>
              <a:gd name="connsiteY4" fmla="*/ 1202635 h 1749287"/>
              <a:gd name="connsiteX5" fmla="*/ 1351722 w 3220279"/>
              <a:gd name="connsiteY5" fmla="*/ 715618 h 17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0279" h="1749287">
                <a:moveTo>
                  <a:pt x="0" y="1152939"/>
                </a:moveTo>
                <a:lnTo>
                  <a:pt x="3011557" y="0"/>
                </a:lnTo>
                <a:lnTo>
                  <a:pt x="3220279" y="437322"/>
                </a:lnTo>
                <a:lnTo>
                  <a:pt x="218661" y="1749287"/>
                </a:lnTo>
                <a:lnTo>
                  <a:pt x="79513" y="1202635"/>
                </a:lnTo>
                <a:lnTo>
                  <a:pt x="1351722" y="715618"/>
                </a:lnTo>
              </a:path>
            </a:pathLst>
          </a:custGeom>
          <a:solidFill>
            <a:srgbClr val="FBF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932596" y="4250090"/>
            <a:ext cx="1040993" cy="96540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813091" y="4781827"/>
            <a:ext cx="2968461" cy="1262525"/>
          </a:xfrm>
          <a:prstGeom prst="straightConnector1">
            <a:avLst/>
          </a:prstGeom>
          <a:ln w="9207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269777">
            <a:off x="7338635" y="5192980"/>
            <a:ext cx="506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Mukwanago</a:t>
            </a:r>
            <a:r>
              <a:rPr lang="en-US" sz="3200" b="1" dirty="0" smtClean="0"/>
              <a:t> Road</a:t>
            </a:r>
            <a:endParaRPr lang="en-US" sz="3200" dirty="0"/>
          </a:p>
        </p:txBody>
      </p:sp>
      <p:cxnSp>
        <p:nvCxnSpPr>
          <p:cNvPr id="24" name="Straight Arrow Connector 23"/>
          <p:cNvCxnSpPr>
            <a:stCxn id="9" idx="5"/>
            <a:endCxn id="13" idx="1"/>
          </p:cNvCxnSpPr>
          <p:nvPr/>
        </p:nvCxnSpPr>
        <p:spPr>
          <a:xfrm>
            <a:off x="2825454" y="3913650"/>
            <a:ext cx="4676490" cy="1248052"/>
          </a:xfrm>
          <a:prstGeom prst="straightConnector1">
            <a:avLst/>
          </a:prstGeom>
          <a:ln w="9207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01944" y="3493827"/>
            <a:ext cx="4743580" cy="33357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~PP616.WAV">
            <a:hlinkClick r:id="" action="ppaction://media"/>
          </p:cNvPr>
          <p:cNvPicPr>
            <a:picLocks noRot="1" noChangeAspect="1"/>
          </p:cNvPicPr>
          <p:nvPr>
            <a:wavAudioFile r:embed="rId1" name="~PP616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103389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97</Words>
  <Application>Microsoft Office PowerPoint</Application>
  <PresentationFormat>Custom</PresentationFormat>
  <Paragraphs>34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3</cp:revision>
  <dcterms:created xsi:type="dcterms:W3CDTF">2016-02-17T02:02:59Z</dcterms:created>
  <dcterms:modified xsi:type="dcterms:W3CDTF">2016-02-17T03:24:11Z</dcterms:modified>
</cp:coreProperties>
</file>