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627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75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04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87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43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716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59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93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531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307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9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C1AC8-4AAE-4402-8F32-75A512D23C88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DE5AB-C555-4AE6-8AE6-105D6487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81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21. </a:t>
            </a:r>
            <a:r>
              <a:rPr lang="en-US" sz="4800" b="1" dirty="0">
                <a:solidFill>
                  <a:srgbClr val="0070C0"/>
                </a:solidFill>
              </a:rPr>
              <a:t>Mission church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13" r="4211"/>
          <a:stretch/>
        </p:blipFill>
        <p:spPr>
          <a:xfrm>
            <a:off x="4809469" y="82515"/>
            <a:ext cx="2573058" cy="2722728"/>
          </a:xfrm>
          <a:prstGeom prst="rect">
            <a:avLst/>
          </a:prstGeom>
        </p:spPr>
      </p:pic>
      <p:pic>
        <p:nvPicPr>
          <p:cNvPr id="5" name="~PP1328.WAV">
            <a:hlinkClick r:id="" action="ppaction://media"/>
          </p:cNvPr>
          <p:cNvPicPr>
            <a:picLocks noRot="1" noChangeAspect="1"/>
          </p:cNvPicPr>
          <p:nvPr>
            <a:wavAudioFile r:embed="rId1" name="~PP132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98274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0758" t="12895" r="15417" b="13569"/>
          <a:stretch/>
        </p:blipFill>
        <p:spPr>
          <a:xfrm>
            <a:off x="0" y="-5002"/>
            <a:ext cx="12249150" cy="6863002"/>
          </a:xfrm>
          <a:prstGeom prst="rect">
            <a:avLst/>
          </a:prstGeom>
        </p:spPr>
      </p:pic>
      <p:pic>
        <p:nvPicPr>
          <p:cNvPr id="3" name="~PP617.WAV">
            <a:hlinkClick r:id="" action="ppaction://media"/>
          </p:cNvPr>
          <p:cNvPicPr>
            <a:picLocks noRot="1" noChangeAspect="1"/>
          </p:cNvPicPr>
          <p:nvPr>
            <a:wavAudioFile r:embed="rId1" name="~PP61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3503765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21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13" r="4211"/>
          <a:stretch/>
        </p:blipFill>
        <p:spPr>
          <a:xfrm>
            <a:off x="4809469" y="82515"/>
            <a:ext cx="2573058" cy="2722728"/>
          </a:xfrm>
          <a:prstGeom prst="rect">
            <a:avLst/>
          </a:prstGeom>
        </p:spPr>
      </p:pic>
      <p:pic>
        <p:nvPicPr>
          <p:cNvPr id="5" name="~PP2546.WAV">
            <a:hlinkClick r:id="" action="ppaction://media"/>
          </p:cNvPr>
          <p:cNvPicPr>
            <a:picLocks noRot="1" noChangeAspect="1"/>
          </p:cNvPicPr>
          <p:nvPr>
            <a:wavAudioFile r:embed="rId1" name="~PP254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490669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4780" t="10205" r="9888" b="2084"/>
          <a:stretch/>
        </p:blipFill>
        <p:spPr>
          <a:xfrm>
            <a:off x="1137742" y="0"/>
            <a:ext cx="10261778" cy="672084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804350" y="1423182"/>
            <a:ext cx="8240652" cy="5039919"/>
          </a:xfrm>
          <a:custGeom>
            <a:avLst/>
            <a:gdLst>
              <a:gd name="connsiteX0" fmla="*/ 8769531 w 8769531"/>
              <a:gd name="connsiteY0" fmla="*/ 0 h 3979817"/>
              <a:gd name="connsiteX1" fmla="*/ 7071360 w 8769531"/>
              <a:gd name="connsiteY1" fmla="*/ 566057 h 3979817"/>
              <a:gd name="connsiteX2" fmla="*/ 5538651 w 8769531"/>
              <a:gd name="connsiteY2" fmla="*/ 984069 h 3979817"/>
              <a:gd name="connsiteX3" fmla="*/ 4084320 w 8769531"/>
              <a:gd name="connsiteY3" fmla="*/ 1393371 h 3979817"/>
              <a:gd name="connsiteX4" fmla="*/ 3326674 w 8769531"/>
              <a:gd name="connsiteY4" fmla="*/ 1611086 h 3979817"/>
              <a:gd name="connsiteX5" fmla="*/ 2812869 w 8769531"/>
              <a:gd name="connsiteY5" fmla="*/ 1846217 h 3979817"/>
              <a:gd name="connsiteX6" fmla="*/ 0 w 8769531"/>
              <a:gd name="connsiteY6" fmla="*/ 3979817 h 3979817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5495108 w 8725988"/>
              <a:gd name="connsiteY2" fmla="*/ 984069 h 4005943"/>
              <a:gd name="connsiteX3" fmla="*/ 4040777 w 8725988"/>
              <a:gd name="connsiteY3" fmla="*/ 1393371 h 4005943"/>
              <a:gd name="connsiteX4" fmla="*/ 3283131 w 8725988"/>
              <a:gd name="connsiteY4" fmla="*/ 1611086 h 4005943"/>
              <a:gd name="connsiteX5" fmla="*/ 2769326 w 8725988"/>
              <a:gd name="connsiteY5" fmla="*/ 1846217 h 4005943"/>
              <a:gd name="connsiteX6" fmla="*/ 0 w 8725988"/>
              <a:gd name="connsiteY6" fmla="*/ 4005943 h 4005943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5495108 w 8725988"/>
              <a:gd name="connsiteY2" fmla="*/ 984069 h 4005943"/>
              <a:gd name="connsiteX3" fmla="*/ 4040777 w 8725988"/>
              <a:gd name="connsiteY3" fmla="*/ 1393371 h 4005943"/>
              <a:gd name="connsiteX4" fmla="*/ 3442900 w 8725988"/>
              <a:gd name="connsiteY4" fmla="*/ 1516966 h 4005943"/>
              <a:gd name="connsiteX5" fmla="*/ 3283131 w 8725988"/>
              <a:gd name="connsiteY5" fmla="*/ 1611086 h 4005943"/>
              <a:gd name="connsiteX6" fmla="*/ 2769326 w 8725988"/>
              <a:gd name="connsiteY6" fmla="*/ 1846217 h 4005943"/>
              <a:gd name="connsiteX7" fmla="*/ 0 w 8725988"/>
              <a:gd name="connsiteY7" fmla="*/ 4005943 h 4005943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5495108 w 8725988"/>
              <a:gd name="connsiteY2" fmla="*/ 984069 h 4005943"/>
              <a:gd name="connsiteX3" fmla="*/ 4040777 w 8725988"/>
              <a:gd name="connsiteY3" fmla="*/ 1393371 h 4005943"/>
              <a:gd name="connsiteX4" fmla="*/ 3442900 w 8725988"/>
              <a:gd name="connsiteY4" fmla="*/ 1516966 h 4005943"/>
              <a:gd name="connsiteX5" fmla="*/ 3262029 w 8725988"/>
              <a:gd name="connsiteY5" fmla="*/ 1575916 h 4005943"/>
              <a:gd name="connsiteX6" fmla="*/ 2769326 w 8725988"/>
              <a:gd name="connsiteY6" fmla="*/ 1846217 h 4005943"/>
              <a:gd name="connsiteX7" fmla="*/ 0 w 8725988"/>
              <a:gd name="connsiteY7" fmla="*/ 4005943 h 4005943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4897231 w 8725988"/>
              <a:gd name="connsiteY2" fmla="*/ 1335761 h 4005943"/>
              <a:gd name="connsiteX3" fmla="*/ 4040777 w 8725988"/>
              <a:gd name="connsiteY3" fmla="*/ 1393371 h 4005943"/>
              <a:gd name="connsiteX4" fmla="*/ 3442900 w 8725988"/>
              <a:gd name="connsiteY4" fmla="*/ 1516966 h 4005943"/>
              <a:gd name="connsiteX5" fmla="*/ 3262029 w 8725988"/>
              <a:gd name="connsiteY5" fmla="*/ 1575916 h 4005943"/>
              <a:gd name="connsiteX6" fmla="*/ 2769326 w 8725988"/>
              <a:gd name="connsiteY6" fmla="*/ 1846217 h 4005943"/>
              <a:gd name="connsiteX7" fmla="*/ 0 w 8725988"/>
              <a:gd name="connsiteY7" fmla="*/ 4005943 h 4005943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4847994 w 8725988"/>
              <a:gd name="connsiteY2" fmla="*/ 1117712 h 4005943"/>
              <a:gd name="connsiteX3" fmla="*/ 4040777 w 8725988"/>
              <a:gd name="connsiteY3" fmla="*/ 1393371 h 4005943"/>
              <a:gd name="connsiteX4" fmla="*/ 3442900 w 8725988"/>
              <a:gd name="connsiteY4" fmla="*/ 1516966 h 4005943"/>
              <a:gd name="connsiteX5" fmla="*/ 3262029 w 8725988"/>
              <a:gd name="connsiteY5" fmla="*/ 1575916 h 4005943"/>
              <a:gd name="connsiteX6" fmla="*/ 2769326 w 8725988"/>
              <a:gd name="connsiteY6" fmla="*/ 1846217 h 4005943"/>
              <a:gd name="connsiteX7" fmla="*/ 0 w 8725988"/>
              <a:gd name="connsiteY7" fmla="*/ 4005943 h 4005943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4847994 w 8725988"/>
              <a:gd name="connsiteY2" fmla="*/ 1117712 h 4005943"/>
              <a:gd name="connsiteX3" fmla="*/ 4040777 w 8725988"/>
              <a:gd name="connsiteY3" fmla="*/ 1393371 h 4005943"/>
              <a:gd name="connsiteX4" fmla="*/ 3442900 w 8725988"/>
              <a:gd name="connsiteY4" fmla="*/ 1516966 h 4005943"/>
              <a:gd name="connsiteX5" fmla="*/ 3262029 w 8725988"/>
              <a:gd name="connsiteY5" fmla="*/ 1575916 h 4005943"/>
              <a:gd name="connsiteX6" fmla="*/ 2769326 w 8725988"/>
              <a:gd name="connsiteY6" fmla="*/ 1846217 h 4005943"/>
              <a:gd name="connsiteX7" fmla="*/ 0 w 8725988"/>
              <a:gd name="connsiteY7" fmla="*/ 4005943 h 4005943"/>
              <a:gd name="connsiteX0" fmla="*/ 8725988 w 8725988"/>
              <a:gd name="connsiteY0" fmla="*/ 0 h 4005943"/>
              <a:gd name="connsiteX1" fmla="*/ 5621048 w 8725988"/>
              <a:gd name="connsiteY1" fmla="*/ 713768 h 4005943"/>
              <a:gd name="connsiteX2" fmla="*/ 4847994 w 8725988"/>
              <a:gd name="connsiteY2" fmla="*/ 1117712 h 4005943"/>
              <a:gd name="connsiteX3" fmla="*/ 4040777 w 8725988"/>
              <a:gd name="connsiteY3" fmla="*/ 1393371 h 4005943"/>
              <a:gd name="connsiteX4" fmla="*/ 3442900 w 8725988"/>
              <a:gd name="connsiteY4" fmla="*/ 1516966 h 4005943"/>
              <a:gd name="connsiteX5" fmla="*/ 3262029 w 8725988"/>
              <a:gd name="connsiteY5" fmla="*/ 1575916 h 4005943"/>
              <a:gd name="connsiteX6" fmla="*/ 2769326 w 8725988"/>
              <a:gd name="connsiteY6" fmla="*/ 1846217 h 4005943"/>
              <a:gd name="connsiteX7" fmla="*/ 0 w 8725988"/>
              <a:gd name="connsiteY7" fmla="*/ 4005943 h 4005943"/>
              <a:gd name="connsiteX0" fmla="*/ 6883120 w 6883120"/>
              <a:gd name="connsiteY0" fmla="*/ 0 h 3787894"/>
              <a:gd name="connsiteX1" fmla="*/ 5621048 w 6883120"/>
              <a:gd name="connsiteY1" fmla="*/ 495719 h 3787894"/>
              <a:gd name="connsiteX2" fmla="*/ 4847994 w 6883120"/>
              <a:gd name="connsiteY2" fmla="*/ 899663 h 3787894"/>
              <a:gd name="connsiteX3" fmla="*/ 4040777 w 6883120"/>
              <a:gd name="connsiteY3" fmla="*/ 1175322 h 3787894"/>
              <a:gd name="connsiteX4" fmla="*/ 3442900 w 6883120"/>
              <a:gd name="connsiteY4" fmla="*/ 1298917 h 3787894"/>
              <a:gd name="connsiteX5" fmla="*/ 3262029 w 6883120"/>
              <a:gd name="connsiteY5" fmla="*/ 1357867 h 3787894"/>
              <a:gd name="connsiteX6" fmla="*/ 2769326 w 6883120"/>
              <a:gd name="connsiteY6" fmla="*/ 1628168 h 3787894"/>
              <a:gd name="connsiteX7" fmla="*/ 0 w 6883120"/>
              <a:gd name="connsiteY7" fmla="*/ 3787894 h 3787894"/>
              <a:gd name="connsiteX0" fmla="*/ 6883120 w 6883120"/>
              <a:gd name="connsiteY0" fmla="*/ 0 h 3787894"/>
              <a:gd name="connsiteX1" fmla="*/ 5621048 w 6883120"/>
              <a:gd name="connsiteY1" fmla="*/ 495719 h 3787894"/>
              <a:gd name="connsiteX2" fmla="*/ 4847994 w 6883120"/>
              <a:gd name="connsiteY2" fmla="*/ 899663 h 3787894"/>
              <a:gd name="connsiteX3" fmla="*/ 4040777 w 6883120"/>
              <a:gd name="connsiteY3" fmla="*/ 1175322 h 3787894"/>
              <a:gd name="connsiteX4" fmla="*/ 3442900 w 6883120"/>
              <a:gd name="connsiteY4" fmla="*/ 1298917 h 3787894"/>
              <a:gd name="connsiteX5" fmla="*/ 3262029 w 6883120"/>
              <a:gd name="connsiteY5" fmla="*/ 1357867 h 3787894"/>
              <a:gd name="connsiteX6" fmla="*/ 2769326 w 6883120"/>
              <a:gd name="connsiteY6" fmla="*/ 1628168 h 3787894"/>
              <a:gd name="connsiteX7" fmla="*/ 0 w 6883120"/>
              <a:gd name="connsiteY7" fmla="*/ 3787894 h 3787894"/>
              <a:gd name="connsiteX0" fmla="*/ 6883120 w 6883120"/>
              <a:gd name="connsiteY0" fmla="*/ 0 h 3787894"/>
              <a:gd name="connsiteX1" fmla="*/ 5621048 w 6883120"/>
              <a:gd name="connsiteY1" fmla="*/ 495719 h 3787894"/>
              <a:gd name="connsiteX2" fmla="*/ 4847994 w 6883120"/>
              <a:gd name="connsiteY2" fmla="*/ 899663 h 3787894"/>
              <a:gd name="connsiteX3" fmla="*/ 4040777 w 6883120"/>
              <a:gd name="connsiteY3" fmla="*/ 1175322 h 3787894"/>
              <a:gd name="connsiteX4" fmla="*/ 3442900 w 6883120"/>
              <a:gd name="connsiteY4" fmla="*/ 1298917 h 3787894"/>
              <a:gd name="connsiteX5" fmla="*/ 3262029 w 6883120"/>
              <a:gd name="connsiteY5" fmla="*/ 1357867 h 3787894"/>
              <a:gd name="connsiteX6" fmla="*/ 2769326 w 6883120"/>
              <a:gd name="connsiteY6" fmla="*/ 1628168 h 3787894"/>
              <a:gd name="connsiteX7" fmla="*/ 0 w 6883120"/>
              <a:gd name="connsiteY7" fmla="*/ 3787894 h 3787894"/>
              <a:gd name="connsiteX0" fmla="*/ 6883120 w 6883120"/>
              <a:gd name="connsiteY0" fmla="*/ 0 h 3787894"/>
              <a:gd name="connsiteX1" fmla="*/ 5621048 w 6883120"/>
              <a:gd name="connsiteY1" fmla="*/ 495719 h 3787894"/>
              <a:gd name="connsiteX2" fmla="*/ 4847994 w 6883120"/>
              <a:gd name="connsiteY2" fmla="*/ 885596 h 3787894"/>
              <a:gd name="connsiteX3" fmla="*/ 4040777 w 6883120"/>
              <a:gd name="connsiteY3" fmla="*/ 1175322 h 3787894"/>
              <a:gd name="connsiteX4" fmla="*/ 3442900 w 6883120"/>
              <a:gd name="connsiteY4" fmla="*/ 1298917 h 3787894"/>
              <a:gd name="connsiteX5" fmla="*/ 3262029 w 6883120"/>
              <a:gd name="connsiteY5" fmla="*/ 1357867 h 3787894"/>
              <a:gd name="connsiteX6" fmla="*/ 2769326 w 6883120"/>
              <a:gd name="connsiteY6" fmla="*/ 1628168 h 3787894"/>
              <a:gd name="connsiteX7" fmla="*/ 0 w 6883120"/>
              <a:gd name="connsiteY7" fmla="*/ 3787894 h 3787894"/>
              <a:gd name="connsiteX0" fmla="*/ 8240652 w 8240652"/>
              <a:gd name="connsiteY0" fmla="*/ 0 h 5039919"/>
              <a:gd name="connsiteX1" fmla="*/ 6978580 w 8240652"/>
              <a:gd name="connsiteY1" fmla="*/ 495719 h 5039919"/>
              <a:gd name="connsiteX2" fmla="*/ 6205526 w 8240652"/>
              <a:gd name="connsiteY2" fmla="*/ 885596 h 5039919"/>
              <a:gd name="connsiteX3" fmla="*/ 5398309 w 8240652"/>
              <a:gd name="connsiteY3" fmla="*/ 1175322 h 5039919"/>
              <a:gd name="connsiteX4" fmla="*/ 4800432 w 8240652"/>
              <a:gd name="connsiteY4" fmla="*/ 1298917 h 5039919"/>
              <a:gd name="connsiteX5" fmla="*/ 4619561 w 8240652"/>
              <a:gd name="connsiteY5" fmla="*/ 1357867 h 5039919"/>
              <a:gd name="connsiteX6" fmla="*/ 4126858 w 8240652"/>
              <a:gd name="connsiteY6" fmla="*/ 1628168 h 5039919"/>
              <a:gd name="connsiteX7" fmla="*/ 0 w 8240652"/>
              <a:gd name="connsiteY7" fmla="*/ 5039919 h 503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652" h="5039919">
                <a:moveTo>
                  <a:pt x="8240652" y="0"/>
                </a:moveTo>
                <a:lnTo>
                  <a:pt x="6978580" y="495719"/>
                </a:lnTo>
                <a:cubicBezTo>
                  <a:pt x="6315276" y="771044"/>
                  <a:pt x="6468904" y="758261"/>
                  <a:pt x="6205526" y="885596"/>
                </a:cubicBezTo>
                <a:cubicBezTo>
                  <a:pt x="5947409" y="1010388"/>
                  <a:pt x="5632491" y="1106435"/>
                  <a:pt x="5398309" y="1175322"/>
                </a:cubicBezTo>
                <a:cubicBezTo>
                  <a:pt x="5164127" y="1244209"/>
                  <a:pt x="4988001" y="1243651"/>
                  <a:pt x="4800432" y="1298917"/>
                </a:cubicBezTo>
                <a:lnTo>
                  <a:pt x="4619561" y="1357867"/>
                </a:lnTo>
                <a:lnTo>
                  <a:pt x="4126858" y="1628168"/>
                </a:lnTo>
                <a:lnTo>
                  <a:pt x="0" y="503991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429375" y="285750"/>
            <a:ext cx="57150" cy="5287094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045" h="6836229">
                <a:moveTo>
                  <a:pt x="148045" y="6836229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87896" y="2370269"/>
            <a:ext cx="807720" cy="77724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81191" y="557284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84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</a:rPr>
              <a:t> Street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29518" y="842277"/>
            <a:ext cx="282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National Ave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8125" y="11280"/>
            <a:ext cx="81438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West Allis Neighborhoods 2016</a:t>
            </a:r>
            <a:endParaRPr lang="en-US" sz="4800" b="1" u="sng" dirty="0"/>
          </a:p>
        </p:txBody>
      </p:sp>
      <p:pic>
        <p:nvPicPr>
          <p:cNvPr id="9" name="~PP2618.WAV">
            <a:hlinkClick r:id="" action="ppaction://media"/>
          </p:cNvPr>
          <p:cNvPicPr>
            <a:picLocks noRot="1" noChangeAspect="1"/>
          </p:cNvPicPr>
          <p:nvPr>
            <a:wavAudioFile r:embed="rId1" name="~PP261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4431923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8329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901" t="34674" r="39462" b="41903"/>
          <a:stretch/>
        </p:blipFill>
        <p:spPr>
          <a:xfrm>
            <a:off x="60290" y="606439"/>
            <a:ext cx="12123002" cy="6251561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76567" y="3672112"/>
            <a:ext cx="6468529" cy="2945799"/>
          </a:xfrm>
          <a:custGeom>
            <a:avLst/>
            <a:gdLst>
              <a:gd name="connsiteX0" fmla="*/ 4724400 w 4724400"/>
              <a:gd name="connsiteY0" fmla="*/ 2042160 h 2148840"/>
              <a:gd name="connsiteX1" fmla="*/ 0 w 4724400"/>
              <a:gd name="connsiteY1" fmla="*/ 2148840 h 2148840"/>
              <a:gd name="connsiteX2" fmla="*/ 213360 w 4724400"/>
              <a:gd name="connsiteY2" fmla="*/ 1112520 h 2148840"/>
              <a:gd name="connsiteX3" fmla="*/ 320040 w 4724400"/>
              <a:gd name="connsiteY3" fmla="*/ 213360 h 2148840"/>
              <a:gd name="connsiteX4" fmla="*/ 4358640 w 4724400"/>
              <a:gd name="connsiteY4" fmla="*/ 0 h 2148840"/>
              <a:gd name="connsiteX5" fmla="*/ 4023360 w 4724400"/>
              <a:gd name="connsiteY5" fmla="*/ 167640 h 2148840"/>
              <a:gd name="connsiteX6" fmla="*/ 4099560 w 4724400"/>
              <a:gd name="connsiteY6" fmla="*/ 1874520 h 2148840"/>
              <a:gd name="connsiteX7" fmla="*/ 4648200 w 4724400"/>
              <a:gd name="connsiteY7" fmla="*/ 1874520 h 2148840"/>
              <a:gd name="connsiteX8" fmla="*/ 4648200 w 4724400"/>
              <a:gd name="connsiteY8" fmla="*/ 1874520 h 2148840"/>
              <a:gd name="connsiteX9" fmla="*/ 4648200 w 4724400"/>
              <a:gd name="connsiteY9" fmla="*/ 2011680 h 2148840"/>
              <a:gd name="connsiteX10" fmla="*/ 4617720 w 4724400"/>
              <a:gd name="connsiteY10" fmla="*/ 2057400 h 2148840"/>
              <a:gd name="connsiteX0" fmla="*/ 4724400 w 4724400"/>
              <a:gd name="connsiteY0" fmla="*/ 2042160 h 2788920"/>
              <a:gd name="connsiteX1" fmla="*/ 0 w 4724400"/>
              <a:gd name="connsiteY1" fmla="*/ 2148840 h 2788920"/>
              <a:gd name="connsiteX2" fmla="*/ 213360 w 4724400"/>
              <a:gd name="connsiteY2" fmla="*/ 1112520 h 2788920"/>
              <a:gd name="connsiteX3" fmla="*/ 320040 w 4724400"/>
              <a:gd name="connsiteY3" fmla="*/ 213360 h 2788920"/>
              <a:gd name="connsiteX4" fmla="*/ 4358640 w 4724400"/>
              <a:gd name="connsiteY4" fmla="*/ 0 h 2788920"/>
              <a:gd name="connsiteX5" fmla="*/ 4023360 w 4724400"/>
              <a:gd name="connsiteY5" fmla="*/ 167640 h 2788920"/>
              <a:gd name="connsiteX6" fmla="*/ 4099560 w 4724400"/>
              <a:gd name="connsiteY6" fmla="*/ 1874520 h 2788920"/>
              <a:gd name="connsiteX7" fmla="*/ 4648200 w 4724400"/>
              <a:gd name="connsiteY7" fmla="*/ 1874520 h 2788920"/>
              <a:gd name="connsiteX8" fmla="*/ 4648200 w 4724400"/>
              <a:gd name="connsiteY8" fmla="*/ 1874520 h 2788920"/>
              <a:gd name="connsiteX9" fmla="*/ 4648200 w 4724400"/>
              <a:gd name="connsiteY9" fmla="*/ 2011680 h 2788920"/>
              <a:gd name="connsiteX10" fmla="*/ 4617720 w 4724400"/>
              <a:gd name="connsiteY10" fmla="*/ 2788920 h 2788920"/>
              <a:gd name="connsiteX0" fmla="*/ 4724400 w 4724400"/>
              <a:gd name="connsiteY0" fmla="*/ 2042160 h 2148840"/>
              <a:gd name="connsiteX1" fmla="*/ 0 w 4724400"/>
              <a:gd name="connsiteY1" fmla="*/ 2148840 h 2148840"/>
              <a:gd name="connsiteX2" fmla="*/ 213360 w 4724400"/>
              <a:gd name="connsiteY2" fmla="*/ 1112520 h 2148840"/>
              <a:gd name="connsiteX3" fmla="*/ 320040 w 4724400"/>
              <a:gd name="connsiteY3" fmla="*/ 213360 h 2148840"/>
              <a:gd name="connsiteX4" fmla="*/ 4358640 w 4724400"/>
              <a:gd name="connsiteY4" fmla="*/ 0 h 2148840"/>
              <a:gd name="connsiteX5" fmla="*/ 4023360 w 4724400"/>
              <a:gd name="connsiteY5" fmla="*/ 167640 h 2148840"/>
              <a:gd name="connsiteX6" fmla="*/ 4099560 w 4724400"/>
              <a:gd name="connsiteY6" fmla="*/ 1874520 h 2148840"/>
              <a:gd name="connsiteX7" fmla="*/ 4648200 w 4724400"/>
              <a:gd name="connsiteY7" fmla="*/ 1874520 h 2148840"/>
              <a:gd name="connsiteX8" fmla="*/ 4648200 w 4724400"/>
              <a:gd name="connsiteY8" fmla="*/ 1874520 h 2148840"/>
              <a:gd name="connsiteX9" fmla="*/ 4648200 w 4724400"/>
              <a:gd name="connsiteY9" fmla="*/ 2011680 h 2148840"/>
              <a:gd name="connsiteX0" fmla="*/ 4617720 w 4648200"/>
              <a:gd name="connsiteY0" fmla="*/ 2011680 h 2148840"/>
              <a:gd name="connsiteX1" fmla="*/ 0 w 4648200"/>
              <a:gd name="connsiteY1" fmla="*/ 2148840 h 2148840"/>
              <a:gd name="connsiteX2" fmla="*/ 213360 w 4648200"/>
              <a:gd name="connsiteY2" fmla="*/ 1112520 h 2148840"/>
              <a:gd name="connsiteX3" fmla="*/ 320040 w 4648200"/>
              <a:gd name="connsiteY3" fmla="*/ 213360 h 2148840"/>
              <a:gd name="connsiteX4" fmla="*/ 4358640 w 4648200"/>
              <a:gd name="connsiteY4" fmla="*/ 0 h 2148840"/>
              <a:gd name="connsiteX5" fmla="*/ 4023360 w 4648200"/>
              <a:gd name="connsiteY5" fmla="*/ 167640 h 2148840"/>
              <a:gd name="connsiteX6" fmla="*/ 4099560 w 4648200"/>
              <a:gd name="connsiteY6" fmla="*/ 1874520 h 2148840"/>
              <a:gd name="connsiteX7" fmla="*/ 4648200 w 4648200"/>
              <a:gd name="connsiteY7" fmla="*/ 1874520 h 2148840"/>
              <a:gd name="connsiteX8" fmla="*/ 4648200 w 4648200"/>
              <a:gd name="connsiteY8" fmla="*/ 1874520 h 2148840"/>
              <a:gd name="connsiteX9" fmla="*/ 4648200 w 4648200"/>
              <a:gd name="connsiteY9" fmla="*/ 2011680 h 2148840"/>
              <a:gd name="connsiteX0" fmla="*/ 4617720 w 4648200"/>
              <a:gd name="connsiteY0" fmla="*/ 2011680 h 2148840"/>
              <a:gd name="connsiteX1" fmla="*/ 0 w 4648200"/>
              <a:gd name="connsiteY1" fmla="*/ 2148840 h 2148840"/>
              <a:gd name="connsiteX2" fmla="*/ 213360 w 4648200"/>
              <a:gd name="connsiteY2" fmla="*/ 1112520 h 2148840"/>
              <a:gd name="connsiteX3" fmla="*/ 234095 w 4648200"/>
              <a:gd name="connsiteY3" fmla="*/ 180599 h 2148840"/>
              <a:gd name="connsiteX4" fmla="*/ 4358640 w 4648200"/>
              <a:gd name="connsiteY4" fmla="*/ 0 h 2148840"/>
              <a:gd name="connsiteX5" fmla="*/ 4023360 w 4648200"/>
              <a:gd name="connsiteY5" fmla="*/ 167640 h 2148840"/>
              <a:gd name="connsiteX6" fmla="*/ 4099560 w 4648200"/>
              <a:gd name="connsiteY6" fmla="*/ 1874520 h 2148840"/>
              <a:gd name="connsiteX7" fmla="*/ 4648200 w 4648200"/>
              <a:gd name="connsiteY7" fmla="*/ 1874520 h 2148840"/>
              <a:gd name="connsiteX8" fmla="*/ 4648200 w 4648200"/>
              <a:gd name="connsiteY8" fmla="*/ 1874520 h 2148840"/>
              <a:gd name="connsiteX9" fmla="*/ 4648200 w 4648200"/>
              <a:gd name="connsiteY9" fmla="*/ 2011680 h 214884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023360 w 4648200"/>
              <a:gd name="connsiteY5" fmla="*/ 156720 h 2137920"/>
              <a:gd name="connsiteX6" fmla="*/ 4099560 w 4648200"/>
              <a:gd name="connsiteY6" fmla="*/ 186360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120049 w 4648200"/>
              <a:gd name="connsiteY5" fmla="*/ 222242 h 2137920"/>
              <a:gd name="connsiteX6" fmla="*/ 4099560 w 4648200"/>
              <a:gd name="connsiteY6" fmla="*/ 186360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120049 w 4648200"/>
              <a:gd name="connsiteY5" fmla="*/ 222242 h 2137920"/>
              <a:gd name="connsiteX6" fmla="*/ 4174762 w 4648200"/>
              <a:gd name="connsiteY6" fmla="*/ 187452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744888"/>
              <a:gd name="connsiteY0" fmla="*/ 2000760 h 2137920"/>
              <a:gd name="connsiteX1" fmla="*/ 0 w 4744888"/>
              <a:gd name="connsiteY1" fmla="*/ 2137920 h 2137920"/>
              <a:gd name="connsiteX2" fmla="*/ 213360 w 4744888"/>
              <a:gd name="connsiteY2" fmla="*/ 1101600 h 2137920"/>
              <a:gd name="connsiteX3" fmla="*/ 234095 w 4744888"/>
              <a:gd name="connsiteY3" fmla="*/ 169679 h 2137920"/>
              <a:gd name="connsiteX4" fmla="*/ 4476815 w 4744888"/>
              <a:gd name="connsiteY4" fmla="*/ 0 h 2137920"/>
              <a:gd name="connsiteX5" fmla="*/ 4120049 w 4744888"/>
              <a:gd name="connsiteY5" fmla="*/ 222242 h 2137920"/>
              <a:gd name="connsiteX6" fmla="*/ 4174762 w 4744888"/>
              <a:gd name="connsiteY6" fmla="*/ 1874520 h 2137920"/>
              <a:gd name="connsiteX7" fmla="*/ 4648200 w 4744888"/>
              <a:gd name="connsiteY7" fmla="*/ 1863600 h 2137920"/>
              <a:gd name="connsiteX8" fmla="*/ 4648200 w 4744888"/>
              <a:gd name="connsiteY8" fmla="*/ 1863600 h 2137920"/>
              <a:gd name="connsiteX9" fmla="*/ 4744888 w 4744888"/>
              <a:gd name="connsiteY9" fmla="*/ 2099043 h 2137920"/>
              <a:gd name="connsiteX0" fmla="*/ 4617720 w 4755632"/>
              <a:gd name="connsiteY0" fmla="*/ 2000760 h 2137920"/>
              <a:gd name="connsiteX1" fmla="*/ 0 w 4755632"/>
              <a:gd name="connsiteY1" fmla="*/ 2137920 h 2137920"/>
              <a:gd name="connsiteX2" fmla="*/ 213360 w 4755632"/>
              <a:gd name="connsiteY2" fmla="*/ 1101600 h 2137920"/>
              <a:gd name="connsiteX3" fmla="*/ 234095 w 4755632"/>
              <a:gd name="connsiteY3" fmla="*/ 169679 h 2137920"/>
              <a:gd name="connsiteX4" fmla="*/ 4476815 w 4755632"/>
              <a:gd name="connsiteY4" fmla="*/ 0 h 2137920"/>
              <a:gd name="connsiteX5" fmla="*/ 4120049 w 4755632"/>
              <a:gd name="connsiteY5" fmla="*/ 222242 h 2137920"/>
              <a:gd name="connsiteX6" fmla="*/ 4174762 w 4755632"/>
              <a:gd name="connsiteY6" fmla="*/ 1874520 h 2137920"/>
              <a:gd name="connsiteX7" fmla="*/ 4648200 w 4755632"/>
              <a:gd name="connsiteY7" fmla="*/ 1863600 h 2137920"/>
              <a:gd name="connsiteX8" fmla="*/ 4755632 w 4755632"/>
              <a:gd name="connsiteY8" fmla="*/ 1841759 h 2137920"/>
              <a:gd name="connsiteX9" fmla="*/ 4744888 w 4755632"/>
              <a:gd name="connsiteY9" fmla="*/ 2099043 h 2137920"/>
              <a:gd name="connsiteX0" fmla="*/ 4649950 w 4787862"/>
              <a:gd name="connsiteY0" fmla="*/ 2000760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52279 w 4787862"/>
              <a:gd name="connsiteY5" fmla="*/ 22224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52279 w 4787862"/>
              <a:gd name="connsiteY5" fmla="*/ 22224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20050 w 4787862"/>
              <a:gd name="connsiteY5" fmla="*/ 21132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593376 w 4787862"/>
              <a:gd name="connsiteY4" fmla="*/ 30742 h 2203442"/>
              <a:gd name="connsiteX5" fmla="*/ 4509045 w 4787862"/>
              <a:gd name="connsiteY5" fmla="*/ 0 h 2203442"/>
              <a:gd name="connsiteX6" fmla="*/ 4120050 w 4787862"/>
              <a:gd name="connsiteY6" fmla="*/ 211322 h 2203442"/>
              <a:gd name="connsiteX7" fmla="*/ 4206992 w 4787862"/>
              <a:gd name="connsiteY7" fmla="*/ 1874520 h 2203442"/>
              <a:gd name="connsiteX8" fmla="*/ 4680430 w 4787862"/>
              <a:gd name="connsiteY8" fmla="*/ 1863600 h 2203442"/>
              <a:gd name="connsiteX9" fmla="*/ 4787862 w 4787862"/>
              <a:gd name="connsiteY9" fmla="*/ 1841759 h 2203442"/>
              <a:gd name="connsiteX10" fmla="*/ 4777118 w 4787862"/>
              <a:gd name="connsiteY10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636349 w 4787862"/>
              <a:gd name="connsiteY4" fmla="*/ 30742 h 2203442"/>
              <a:gd name="connsiteX5" fmla="*/ 4509045 w 4787862"/>
              <a:gd name="connsiteY5" fmla="*/ 0 h 2203442"/>
              <a:gd name="connsiteX6" fmla="*/ 4120050 w 4787862"/>
              <a:gd name="connsiteY6" fmla="*/ 211322 h 2203442"/>
              <a:gd name="connsiteX7" fmla="*/ 4206992 w 4787862"/>
              <a:gd name="connsiteY7" fmla="*/ 1874520 h 2203442"/>
              <a:gd name="connsiteX8" fmla="*/ 4680430 w 4787862"/>
              <a:gd name="connsiteY8" fmla="*/ 1863600 h 2203442"/>
              <a:gd name="connsiteX9" fmla="*/ 4787862 w 4787862"/>
              <a:gd name="connsiteY9" fmla="*/ 1841759 h 2203442"/>
              <a:gd name="connsiteX10" fmla="*/ 4777118 w 4787862"/>
              <a:gd name="connsiteY10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518174 w 4787862"/>
              <a:gd name="connsiteY4" fmla="*/ 30742 h 2203442"/>
              <a:gd name="connsiteX5" fmla="*/ 3636349 w 4787862"/>
              <a:gd name="connsiteY5" fmla="*/ 30742 h 2203442"/>
              <a:gd name="connsiteX6" fmla="*/ 4509045 w 4787862"/>
              <a:gd name="connsiteY6" fmla="*/ 0 h 2203442"/>
              <a:gd name="connsiteX7" fmla="*/ 4120050 w 4787862"/>
              <a:gd name="connsiteY7" fmla="*/ 211322 h 2203442"/>
              <a:gd name="connsiteX8" fmla="*/ 4206992 w 4787862"/>
              <a:gd name="connsiteY8" fmla="*/ 1874520 h 2203442"/>
              <a:gd name="connsiteX9" fmla="*/ 4680430 w 4787862"/>
              <a:gd name="connsiteY9" fmla="*/ 1863600 h 2203442"/>
              <a:gd name="connsiteX10" fmla="*/ 4787862 w 4787862"/>
              <a:gd name="connsiteY10" fmla="*/ 1841759 h 2203442"/>
              <a:gd name="connsiteX11" fmla="*/ 4777118 w 4787862"/>
              <a:gd name="connsiteY11" fmla="*/ 2099043 h 220344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657835 w 4787862"/>
              <a:gd name="connsiteY4" fmla="*/ 0 h 2216382"/>
              <a:gd name="connsiteX5" fmla="*/ 3636349 w 4787862"/>
              <a:gd name="connsiteY5" fmla="*/ 43682 h 2216382"/>
              <a:gd name="connsiteX6" fmla="*/ 4509045 w 4787862"/>
              <a:gd name="connsiteY6" fmla="*/ 12940 h 2216382"/>
              <a:gd name="connsiteX7" fmla="*/ 4120050 w 4787862"/>
              <a:gd name="connsiteY7" fmla="*/ 224262 h 2216382"/>
              <a:gd name="connsiteX8" fmla="*/ 4206992 w 4787862"/>
              <a:gd name="connsiteY8" fmla="*/ 1887460 h 2216382"/>
              <a:gd name="connsiteX9" fmla="*/ 4680430 w 4787862"/>
              <a:gd name="connsiteY9" fmla="*/ 1876540 h 2216382"/>
              <a:gd name="connsiteX10" fmla="*/ 4787862 w 4787862"/>
              <a:gd name="connsiteY10" fmla="*/ 1854699 h 2216382"/>
              <a:gd name="connsiteX11" fmla="*/ 4777118 w 4787862"/>
              <a:gd name="connsiteY11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324798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20679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20679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52909 w 4787862"/>
              <a:gd name="connsiteY4" fmla="*/ 54603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87862" h="2216382">
                <a:moveTo>
                  <a:pt x="4757381" y="2101063"/>
                </a:moveTo>
                <a:lnTo>
                  <a:pt x="0" y="2216382"/>
                </a:lnTo>
                <a:lnTo>
                  <a:pt x="245590" y="1114540"/>
                </a:lnTo>
                <a:lnTo>
                  <a:pt x="266325" y="182619"/>
                </a:lnTo>
                <a:cubicBezTo>
                  <a:pt x="1217776" y="125387"/>
                  <a:pt x="3146856" y="100915"/>
                  <a:pt x="3152909" y="54603"/>
                </a:cubicBezTo>
                <a:lnTo>
                  <a:pt x="3657835" y="0"/>
                </a:lnTo>
                <a:lnTo>
                  <a:pt x="3636349" y="43682"/>
                </a:lnTo>
                <a:lnTo>
                  <a:pt x="4509045" y="12940"/>
                </a:lnTo>
                <a:lnTo>
                  <a:pt x="4120050" y="224262"/>
                </a:lnTo>
                <a:lnTo>
                  <a:pt x="4206992" y="1887460"/>
                </a:lnTo>
                <a:lnTo>
                  <a:pt x="4680430" y="1876540"/>
                </a:lnTo>
                <a:lnTo>
                  <a:pt x="4787862" y="1854699"/>
                </a:lnTo>
                <a:lnTo>
                  <a:pt x="4777118" y="2111983"/>
                </a:lnTo>
              </a:path>
            </a:pathLst>
          </a:cu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91018" y="2684887"/>
            <a:ext cx="7607201" cy="4065611"/>
          </a:xfrm>
          <a:custGeom>
            <a:avLst/>
            <a:gdLst>
              <a:gd name="connsiteX0" fmla="*/ 8769531 w 8769531"/>
              <a:gd name="connsiteY0" fmla="*/ 0 h 3979817"/>
              <a:gd name="connsiteX1" fmla="*/ 7071360 w 8769531"/>
              <a:gd name="connsiteY1" fmla="*/ 566057 h 3979817"/>
              <a:gd name="connsiteX2" fmla="*/ 5538651 w 8769531"/>
              <a:gd name="connsiteY2" fmla="*/ 984069 h 3979817"/>
              <a:gd name="connsiteX3" fmla="*/ 4084320 w 8769531"/>
              <a:gd name="connsiteY3" fmla="*/ 1393371 h 3979817"/>
              <a:gd name="connsiteX4" fmla="*/ 3326674 w 8769531"/>
              <a:gd name="connsiteY4" fmla="*/ 1611086 h 3979817"/>
              <a:gd name="connsiteX5" fmla="*/ 2812869 w 8769531"/>
              <a:gd name="connsiteY5" fmla="*/ 1846217 h 3979817"/>
              <a:gd name="connsiteX6" fmla="*/ 0 w 8769531"/>
              <a:gd name="connsiteY6" fmla="*/ 3979817 h 3979817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5495108 w 8725988"/>
              <a:gd name="connsiteY2" fmla="*/ 984069 h 4005943"/>
              <a:gd name="connsiteX3" fmla="*/ 4040777 w 8725988"/>
              <a:gd name="connsiteY3" fmla="*/ 1393371 h 4005943"/>
              <a:gd name="connsiteX4" fmla="*/ 3283131 w 8725988"/>
              <a:gd name="connsiteY4" fmla="*/ 1611086 h 4005943"/>
              <a:gd name="connsiteX5" fmla="*/ 2769326 w 8725988"/>
              <a:gd name="connsiteY5" fmla="*/ 1846217 h 4005943"/>
              <a:gd name="connsiteX6" fmla="*/ 0 w 8725988"/>
              <a:gd name="connsiteY6" fmla="*/ 4005943 h 4005943"/>
              <a:gd name="connsiteX0" fmla="*/ 8725988 w 8725988"/>
              <a:gd name="connsiteY0" fmla="*/ 0 h 4005943"/>
              <a:gd name="connsiteX1" fmla="*/ 5495108 w 8725988"/>
              <a:gd name="connsiteY1" fmla="*/ 984069 h 4005943"/>
              <a:gd name="connsiteX2" fmla="*/ 4040777 w 8725988"/>
              <a:gd name="connsiteY2" fmla="*/ 1393371 h 4005943"/>
              <a:gd name="connsiteX3" fmla="*/ 3283131 w 8725988"/>
              <a:gd name="connsiteY3" fmla="*/ 1611086 h 4005943"/>
              <a:gd name="connsiteX4" fmla="*/ 2769326 w 8725988"/>
              <a:gd name="connsiteY4" fmla="*/ 1846217 h 4005943"/>
              <a:gd name="connsiteX5" fmla="*/ 0 w 8725988"/>
              <a:gd name="connsiteY5" fmla="*/ 4005943 h 4005943"/>
              <a:gd name="connsiteX0" fmla="*/ 5588987 w 5630682"/>
              <a:gd name="connsiteY0" fmla="*/ 13963 h 3058914"/>
              <a:gd name="connsiteX1" fmla="*/ 5495108 w 5630682"/>
              <a:gd name="connsiteY1" fmla="*/ 37040 h 3058914"/>
              <a:gd name="connsiteX2" fmla="*/ 4040777 w 5630682"/>
              <a:gd name="connsiteY2" fmla="*/ 446342 h 3058914"/>
              <a:gd name="connsiteX3" fmla="*/ 3283131 w 5630682"/>
              <a:gd name="connsiteY3" fmla="*/ 664057 h 3058914"/>
              <a:gd name="connsiteX4" fmla="*/ 2769326 w 5630682"/>
              <a:gd name="connsiteY4" fmla="*/ 899188 h 3058914"/>
              <a:gd name="connsiteX5" fmla="*/ 0 w 5630682"/>
              <a:gd name="connsiteY5" fmla="*/ 3058914 h 305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0682" h="3058914">
                <a:moveTo>
                  <a:pt x="5588987" y="13963"/>
                </a:moveTo>
                <a:cubicBezTo>
                  <a:pt x="5557694" y="21655"/>
                  <a:pt x="5753143" y="-35023"/>
                  <a:pt x="5495108" y="37040"/>
                </a:cubicBezTo>
                <a:lnTo>
                  <a:pt x="4040777" y="446342"/>
                </a:lnTo>
                <a:lnTo>
                  <a:pt x="3283131" y="664057"/>
                </a:lnTo>
                <a:lnTo>
                  <a:pt x="2769326" y="899188"/>
                </a:lnTo>
                <a:lnTo>
                  <a:pt x="0" y="305891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014880" y="593374"/>
            <a:ext cx="147319" cy="6279140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  <a:gd name="connsiteX0" fmla="*/ 477041 w 477041"/>
              <a:gd name="connsiteY0" fmla="*/ 6852067 h 6852067"/>
              <a:gd name="connsiteX1" fmla="*/ 0 w 477041"/>
              <a:gd name="connsiteY1" fmla="*/ 0 h 6852067"/>
              <a:gd name="connsiteX2" fmla="*/ 0 w 477041"/>
              <a:gd name="connsiteY2" fmla="*/ 0 h 68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41" h="6852067">
                <a:moveTo>
                  <a:pt x="477041" y="685206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82983" y="-13061"/>
            <a:ext cx="5817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West Allis Neighborhoods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590156" y="2193210"/>
            <a:ext cx="2964909" cy="289654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645680">
            <a:off x="9800927" y="2520414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National Ave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039830" y="960317"/>
            <a:ext cx="15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84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25663" y="2107638"/>
            <a:ext cx="151510" cy="1812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698431">
            <a:off x="2171957" y="4349502"/>
            <a:ext cx="182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I-894/I-41</a:t>
            </a:r>
            <a:endParaRPr lang="en-US" sz="2800" b="1" dirty="0"/>
          </a:p>
        </p:txBody>
      </p:sp>
      <p:sp>
        <p:nvSpPr>
          <p:cNvPr id="17" name="Freeform 16"/>
          <p:cNvSpPr/>
          <p:nvPr/>
        </p:nvSpPr>
        <p:spPr>
          <a:xfrm>
            <a:off x="5993268" y="601718"/>
            <a:ext cx="146275" cy="6085459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  <a:gd name="connsiteX0" fmla="*/ 477041 w 477041"/>
              <a:gd name="connsiteY0" fmla="*/ 6852067 h 6852067"/>
              <a:gd name="connsiteX1" fmla="*/ 0 w 477041"/>
              <a:gd name="connsiteY1" fmla="*/ 0 h 6852067"/>
              <a:gd name="connsiteX2" fmla="*/ 0 w 477041"/>
              <a:gd name="connsiteY2" fmla="*/ 0 h 68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41" h="6852067">
                <a:moveTo>
                  <a:pt x="477041" y="685206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045438" y="2718699"/>
            <a:ext cx="15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7386" y="6266302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Lincoln Ave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2141" y="659187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Greenfield Ave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570927" y="5779008"/>
            <a:ext cx="422341" cy="69494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~PP2176.WAV">
            <a:hlinkClick r:id="" action="ppaction://media"/>
          </p:cNvPr>
          <p:cNvPicPr>
            <a:picLocks noRot="1" noChangeAspect="1"/>
          </p:cNvPicPr>
          <p:nvPr>
            <a:wavAudioFile r:embed="rId1" name="~PP217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813374"/>
      </p:ext>
    </p:extLst>
  </p:cSld>
  <p:clrMapOvr>
    <a:masterClrMapping/>
  </p:clrMapOvr>
  <p:transition advTm="6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8329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901" t="34674" r="39462" b="41903"/>
          <a:stretch/>
        </p:blipFill>
        <p:spPr>
          <a:xfrm>
            <a:off x="60290" y="606439"/>
            <a:ext cx="12123002" cy="6251561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76567" y="3672112"/>
            <a:ext cx="6468529" cy="2945799"/>
          </a:xfrm>
          <a:custGeom>
            <a:avLst/>
            <a:gdLst>
              <a:gd name="connsiteX0" fmla="*/ 4724400 w 4724400"/>
              <a:gd name="connsiteY0" fmla="*/ 2042160 h 2148840"/>
              <a:gd name="connsiteX1" fmla="*/ 0 w 4724400"/>
              <a:gd name="connsiteY1" fmla="*/ 2148840 h 2148840"/>
              <a:gd name="connsiteX2" fmla="*/ 213360 w 4724400"/>
              <a:gd name="connsiteY2" fmla="*/ 1112520 h 2148840"/>
              <a:gd name="connsiteX3" fmla="*/ 320040 w 4724400"/>
              <a:gd name="connsiteY3" fmla="*/ 213360 h 2148840"/>
              <a:gd name="connsiteX4" fmla="*/ 4358640 w 4724400"/>
              <a:gd name="connsiteY4" fmla="*/ 0 h 2148840"/>
              <a:gd name="connsiteX5" fmla="*/ 4023360 w 4724400"/>
              <a:gd name="connsiteY5" fmla="*/ 167640 h 2148840"/>
              <a:gd name="connsiteX6" fmla="*/ 4099560 w 4724400"/>
              <a:gd name="connsiteY6" fmla="*/ 1874520 h 2148840"/>
              <a:gd name="connsiteX7" fmla="*/ 4648200 w 4724400"/>
              <a:gd name="connsiteY7" fmla="*/ 1874520 h 2148840"/>
              <a:gd name="connsiteX8" fmla="*/ 4648200 w 4724400"/>
              <a:gd name="connsiteY8" fmla="*/ 1874520 h 2148840"/>
              <a:gd name="connsiteX9" fmla="*/ 4648200 w 4724400"/>
              <a:gd name="connsiteY9" fmla="*/ 2011680 h 2148840"/>
              <a:gd name="connsiteX10" fmla="*/ 4617720 w 4724400"/>
              <a:gd name="connsiteY10" fmla="*/ 2057400 h 2148840"/>
              <a:gd name="connsiteX0" fmla="*/ 4724400 w 4724400"/>
              <a:gd name="connsiteY0" fmla="*/ 2042160 h 2788920"/>
              <a:gd name="connsiteX1" fmla="*/ 0 w 4724400"/>
              <a:gd name="connsiteY1" fmla="*/ 2148840 h 2788920"/>
              <a:gd name="connsiteX2" fmla="*/ 213360 w 4724400"/>
              <a:gd name="connsiteY2" fmla="*/ 1112520 h 2788920"/>
              <a:gd name="connsiteX3" fmla="*/ 320040 w 4724400"/>
              <a:gd name="connsiteY3" fmla="*/ 213360 h 2788920"/>
              <a:gd name="connsiteX4" fmla="*/ 4358640 w 4724400"/>
              <a:gd name="connsiteY4" fmla="*/ 0 h 2788920"/>
              <a:gd name="connsiteX5" fmla="*/ 4023360 w 4724400"/>
              <a:gd name="connsiteY5" fmla="*/ 167640 h 2788920"/>
              <a:gd name="connsiteX6" fmla="*/ 4099560 w 4724400"/>
              <a:gd name="connsiteY6" fmla="*/ 1874520 h 2788920"/>
              <a:gd name="connsiteX7" fmla="*/ 4648200 w 4724400"/>
              <a:gd name="connsiteY7" fmla="*/ 1874520 h 2788920"/>
              <a:gd name="connsiteX8" fmla="*/ 4648200 w 4724400"/>
              <a:gd name="connsiteY8" fmla="*/ 1874520 h 2788920"/>
              <a:gd name="connsiteX9" fmla="*/ 4648200 w 4724400"/>
              <a:gd name="connsiteY9" fmla="*/ 2011680 h 2788920"/>
              <a:gd name="connsiteX10" fmla="*/ 4617720 w 4724400"/>
              <a:gd name="connsiteY10" fmla="*/ 2788920 h 2788920"/>
              <a:gd name="connsiteX0" fmla="*/ 4724400 w 4724400"/>
              <a:gd name="connsiteY0" fmla="*/ 2042160 h 2148840"/>
              <a:gd name="connsiteX1" fmla="*/ 0 w 4724400"/>
              <a:gd name="connsiteY1" fmla="*/ 2148840 h 2148840"/>
              <a:gd name="connsiteX2" fmla="*/ 213360 w 4724400"/>
              <a:gd name="connsiteY2" fmla="*/ 1112520 h 2148840"/>
              <a:gd name="connsiteX3" fmla="*/ 320040 w 4724400"/>
              <a:gd name="connsiteY3" fmla="*/ 213360 h 2148840"/>
              <a:gd name="connsiteX4" fmla="*/ 4358640 w 4724400"/>
              <a:gd name="connsiteY4" fmla="*/ 0 h 2148840"/>
              <a:gd name="connsiteX5" fmla="*/ 4023360 w 4724400"/>
              <a:gd name="connsiteY5" fmla="*/ 167640 h 2148840"/>
              <a:gd name="connsiteX6" fmla="*/ 4099560 w 4724400"/>
              <a:gd name="connsiteY6" fmla="*/ 1874520 h 2148840"/>
              <a:gd name="connsiteX7" fmla="*/ 4648200 w 4724400"/>
              <a:gd name="connsiteY7" fmla="*/ 1874520 h 2148840"/>
              <a:gd name="connsiteX8" fmla="*/ 4648200 w 4724400"/>
              <a:gd name="connsiteY8" fmla="*/ 1874520 h 2148840"/>
              <a:gd name="connsiteX9" fmla="*/ 4648200 w 4724400"/>
              <a:gd name="connsiteY9" fmla="*/ 2011680 h 2148840"/>
              <a:gd name="connsiteX0" fmla="*/ 4617720 w 4648200"/>
              <a:gd name="connsiteY0" fmla="*/ 2011680 h 2148840"/>
              <a:gd name="connsiteX1" fmla="*/ 0 w 4648200"/>
              <a:gd name="connsiteY1" fmla="*/ 2148840 h 2148840"/>
              <a:gd name="connsiteX2" fmla="*/ 213360 w 4648200"/>
              <a:gd name="connsiteY2" fmla="*/ 1112520 h 2148840"/>
              <a:gd name="connsiteX3" fmla="*/ 320040 w 4648200"/>
              <a:gd name="connsiteY3" fmla="*/ 213360 h 2148840"/>
              <a:gd name="connsiteX4" fmla="*/ 4358640 w 4648200"/>
              <a:gd name="connsiteY4" fmla="*/ 0 h 2148840"/>
              <a:gd name="connsiteX5" fmla="*/ 4023360 w 4648200"/>
              <a:gd name="connsiteY5" fmla="*/ 167640 h 2148840"/>
              <a:gd name="connsiteX6" fmla="*/ 4099560 w 4648200"/>
              <a:gd name="connsiteY6" fmla="*/ 1874520 h 2148840"/>
              <a:gd name="connsiteX7" fmla="*/ 4648200 w 4648200"/>
              <a:gd name="connsiteY7" fmla="*/ 1874520 h 2148840"/>
              <a:gd name="connsiteX8" fmla="*/ 4648200 w 4648200"/>
              <a:gd name="connsiteY8" fmla="*/ 1874520 h 2148840"/>
              <a:gd name="connsiteX9" fmla="*/ 4648200 w 4648200"/>
              <a:gd name="connsiteY9" fmla="*/ 2011680 h 2148840"/>
              <a:gd name="connsiteX0" fmla="*/ 4617720 w 4648200"/>
              <a:gd name="connsiteY0" fmla="*/ 2011680 h 2148840"/>
              <a:gd name="connsiteX1" fmla="*/ 0 w 4648200"/>
              <a:gd name="connsiteY1" fmla="*/ 2148840 h 2148840"/>
              <a:gd name="connsiteX2" fmla="*/ 213360 w 4648200"/>
              <a:gd name="connsiteY2" fmla="*/ 1112520 h 2148840"/>
              <a:gd name="connsiteX3" fmla="*/ 234095 w 4648200"/>
              <a:gd name="connsiteY3" fmla="*/ 180599 h 2148840"/>
              <a:gd name="connsiteX4" fmla="*/ 4358640 w 4648200"/>
              <a:gd name="connsiteY4" fmla="*/ 0 h 2148840"/>
              <a:gd name="connsiteX5" fmla="*/ 4023360 w 4648200"/>
              <a:gd name="connsiteY5" fmla="*/ 167640 h 2148840"/>
              <a:gd name="connsiteX6" fmla="*/ 4099560 w 4648200"/>
              <a:gd name="connsiteY6" fmla="*/ 1874520 h 2148840"/>
              <a:gd name="connsiteX7" fmla="*/ 4648200 w 4648200"/>
              <a:gd name="connsiteY7" fmla="*/ 1874520 h 2148840"/>
              <a:gd name="connsiteX8" fmla="*/ 4648200 w 4648200"/>
              <a:gd name="connsiteY8" fmla="*/ 1874520 h 2148840"/>
              <a:gd name="connsiteX9" fmla="*/ 4648200 w 4648200"/>
              <a:gd name="connsiteY9" fmla="*/ 2011680 h 214884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023360 w 4648200"/>
              <a:gd name="connsiteY5" fmla="*/ 156720 h 2137920"/>
              <a:gd name="connsiteX6" fmla="*/ 4099560 w 4648200"/>
              <a:gd name="connsiteY6" fmla="*/ 186360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120049 w 4648200"/>
              <a:gd name="connsiteY5" fmla="*/ 222242 h 2137920"/>
              <a:gd name="connsiteX6" fmla="*/ 4099560 w 4648200"/>
              <a:gd name="connsiteY6" fmla="*/ 186360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120049 w 4648200"/>
              <a:gd name="connsiteY5" fmla="*/ 222242 h 2137920"/>
              <a:gd name="connsiteX6" fmla="*/ 4174762 w 4648200"/>
              <a:gd name="connsiteY6" fmla="*/ 187452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744888"/>
              <a:gd name="connsiteY0" fmla="*/ 2000760 h 2137920"/>
              <a:gd name="connsiteX1" fmla="*/ 0 w 4744888"/>
              <a:gd name="connsiteY1" fmla="*/ 2137920 h 2137920"/>
              <a:gd name="connsiteX2" fmla="*/ 213360 w 4744888"/>
              <a:gd name="connsiteY2" fmla="*/ 1101600 h 2137920"/>
              <a:gd name="connsiteX3" fmla="*/ 234095 w 4744888"/>
              <a:gd name="connsiteY3" fmla="*/ 169679 h 2137920"/>
              <a:gd name="connsiteX4" fmla="*/ 4476815 w 4744888"/>
              <a:gd name="connsiteY4" fmla="*/ 0 h 2137920"/>
              <a:gd name="connsiteX5" fmla="*/ 4120049 w 4744888"/>
              <a:gd name="connsiteY5" fmla="*/ 222242 h 2137920"/>
              <a:gd name="connsiteX6" fmla="*/ 4174762 w 4744888"/>
              <a:gd name="connsiteY6" fmla="*/ 1874520 h 2137920"/>
              <a:gd name="connsiteX7" fmla="*/ 4648200 w 4744888"/>
              <a:gd name="connsiteY7" fmla="*/ 1863600 h 2137920"/>
              <a:gd name="connsiteX8" fmla="*/ 4648200 w 4744888"/>
              <a:gd name="connsiteY8" fmla="*/ 1863600 h 2137920"/>
              <a:gd name="connsiteX9" fmla="*/ 4744888 w 4744888"/>
              <a:gd name="connsiteY9" fmla="*/ 2099043 h 2137920"/>
              <a:gd name="connsiteX0" fmla="*/ 4617720 w 4755632"/>
              <a:gd name="connsiteY0" fmla="*/ 2000760 h 2137920"/>
              <a:gd name="connsiteX1" fmla="*/ 0 w 4755632"/>
              <a:gd name="connsiteY1" fmla="*/ 2137920 h 2137920"/>
              <a:gd name="connsiteX2" fmla="*/ 213360 w 4755632"/>
              <a:gd name="connsiteY2" fmla="*/ 1101600 h 2137920"/>
              <a:gd name="connsiteX3" fmla="*/ 234095 w 4755632"/>
              <a:gd name="connsiteY3" fmla="*/ 169679 h 2137920"/>
              <a:gd name="connsiteX4" fmla="*/ 4476815 w 4755632"/>
              <a:gd name="connsiteY4" fmla="*/ 0 h 2137920"/>
              <a:gd name="connsiteX5" fmla="*/ 4120049 w 4755632"/>
              <a:gd name="connsiteY5" fmla="*/ 222242 h 2137920"/>
              <a:gd name="connsiteX6" fmla="*/ 4174762 w 4755632"/>
              <a:gd name="connsiteY6" fmla="*/ 1874520 h 2137920"/>
              <a:gd name="connsiteX7" fmla="*/ 4648200 w 4755632"/>
              <a:gd name="connsiteY7" fmla="*/ 1863600 h 2137920"/>
              <a:gd name="connsiteX8" fmla="*/ 4755632 w 4755632"/>
              <a:gd name="connsiteY8" fmla="*/ 1841759 h 2137920"/>
              <a:gd name="connsiteX9" fmla="*/ 4744888 w 4755632"/>
              <a:gd name="connsiteY9" fmla="*/ 2099043 h 2137920"/>
              <a:gd name="connsiteX0" fmla="*/ 4649950 w 4787862"/>
              <a:gd name="connsiteY0" fmla="*/ 2000760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52279 w 4787862"/>
              <a:gd name="connsiteY5" fmla="*/ 22224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52279 w 4787862"/>
              <a:gd name="connsiteY5" fmla="*/ 22224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20050 w 4787862"/>
              <a:gd name="connsiteY5" fmla="*/ 21132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593376 w 4787862"/>
              <a:gd name="connsiteY4" fmla="*/ 30742 h 2203442"/>
              <a:gd name="connsiteX5" fmla="*/ 4509045 w 4787862"/>
              <a:gd name="connsiteY5" fmla="*/ 0 h 2203442"/>
              <a:gd name="connsiteX6" fmla="*/ 4120050 w 4787862"/>
              <a:gd name="connsiteY6" fmla="*/ 211322 h 2203442"/>
              <a:gd name="connsiteX7" fmla="*/ 4206992 w 4787862"/>
              <a:gd name="connsiteY7" fmla="*/ 1874520 h 2203442"/>
              <a:gd name="connsiteX8" fmla="*/ 4680430 w 4787862"/>
              <a:gd name="connsiteY8" fmla="*/ 1863600 h 2203442"/>
              <a:gd name="connsiteX9" fmla="*/ 4787862 w 4787862"/>
              <a:gd name="connsiteY9" fmla="*/ 1841759 h 2203442"/>
              <a:gd name="connsiteX10" fmla="*/ 4777118 w 4787862"/>
              <a:gd name="connsiteY10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636349 w 4787862"/>
              <a:gd name="connsiteY4" fmla="*/ 30742 h 2203442"/>
              <a:gd name="connsiteX5" fmla="*/ 4509045 w 4787862"/>
              <a:gd name="connsiteY5" fmla="*/ 0 h 2203442"/>
              <a:gd name="connsiteX6" fmla="*/ 4120050 w 4787862"/>
              <a:gd name="connsiteY6" fmla="*/ 211322 h 2203442"/>
              <a:gd name="connsiteX7" fmla="*/ 4206992 w 4787862"/>
              <a:gd name="connsiteY7" fmla="*/ 1874520 h 2203442"/>
              <a:gd name="connsiteX8" fmla="*/ 4680430 w 4787862"/>
              <a:gd name="connsiteY8" fmla="*/ 1863600 h 2203442"/>
              <a:gd name="connsiteX9" fmla="*/ 4787862 w 4787862"/>
              <a:gd name="connsiteY9" fmla="*/ 1841759 h 2203442"/>
              <a:gd name="connsiteX10" fmla="*/ 4777118 w 4787862"/>
              <a:gd name="connsiteY10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518174 w 4787862"/>
              <a:gd name="connsiteY4" fmla="*/ 30742 h 2203442"/>
              <a:gd name="connsiteX5" fmla="*/ 3636349 w 4787862"/>
              <a:gd name="connsiteY5" fmla="*/ 30742 h 2203442"/>
              <a:gd name="connsiteX6" fmla="*/ 4509045 w 4787862"/>
              <a:gd name="connsiteY6" fmla="*/ 0 h 2203442"/>
              <a:gd name="connsiteX7" fmla="*/ 4120050 w 4787862"/>
              <a:gd name="connsiteY7" fmla="*/ 211322 h 2203442"/>
              <a:gd name="connsiteX8" fmla="*/ 4206992 w 4787862"/>
              <a:gd name="connsiteY8" fmla="*/ 1874520 h 2203442"/>
              <a:gd name="connsiteX9" fmla="*/ 4680430 w 4787862"/>
              <a:gd name="connsiteY9" fmla="*/ 1863600 h 2203442"/>
              <a:gd name="connsiteX10" fmla="*/ 4787862 w 4787862"/>
              <a:gd name="connsiteY10" fmla="*/ 1841759 h 2203442"/>
              <a:gd name="connsiteX11" fmla="*/ 4777118 w 4787862"/>
              <a:gd name="connsiteY11" fmla="*/ 2099043 h 220344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657835 w 4787862"/>
              <a:gd name="connsiteY4" fmla="*/ 0 h 2216382"/>
              <a:gd name="connsiteX5" fmla="*/ 3636349 w 4787862"/>
              <a:gd name="connsiteY5" fmla="*/ 43682 h 2216382"/>
              <a:gd name="connsiteX6" fmla="*/ 4509045 w 4787862"/>
              <a:gd name="connsiteY6" fmla="*/ 12940 h 2216382"/>
              <a:gd name="connsiteX7" fmla="*/ 4120050 w 4787862"/>
              <a:gd name="connsiteY7" fmla="*/ 224262 h 2216382"/>
              <a:gd name="connsiteX8" fmla="*/ 4206992 w 4787862"/>
              <a:gd name="connsiteY8" fmla="*/ 1887460 h 2216382"/>
              <a:gd name="connsiteX9" fmla="*/ 4680430 w 4787862"/>
              <a:gd name="connsiteY9" fmla="*/ 1876540 h 2216382"/>
              <a:gd name="connsiteX10" fmla="*/ 4787862 w 4787862"/>
              <a:gd name="connsiteY10" fmla="*/ 1854699 h 2216382"/>
              <a:gd name="connsiteX11" fmla="*/ 4777118 w 4787862"/>
              <a:gd name="connsiteY11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324798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20679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20679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52909 w 4787862"/>
              <a:gd name="connsiteY4" fmla="*/ 54603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87862" h="2216382">
                <a:moveTo>
                  <a:pt x="4757381" y="2101063"/>
                </a:moveTo>
                <a:lnTo>
                  <a:pt x="0" y="2216382"/>
                </a:lnTo>
                <a:lnTo>
                  <a:pt x="245590" y="1114540"/>
                </a:lnTo>
                <a:lnTo>
                  <a:pt x="266325" y="182619"/>
                </a:lnTo>
                <a:cubicBezTo>
                  <a:pt x="1217776" y="125387"/>
                  <a:pt x="3146856" y="100915"/>
                  <a:pt x="3152909" y="54603"/>
                </a:cubicBezTo>
                <a:lnTo>
                  <a:pt x="3657835" y="0"/>
                </a:lnTo>
                <a:lnTo>
                  <a:pt x="3636349" y="43682"/>
                </a:lnTo>
                <a:lnTo>
                  <a:pt x="4509045" y="12940"/>
                </a:lnTo>
                <a:lnTo>
                  <a:pt x="4120050" y="224262"/>
                </a:lnTo>
                <a:lnTo>
                  <a:pt x="4206992" y="1887460"/>
                </a:lnTo>
                <a:lnTo>
                  <a:pt x="4680430" y="1876540"/>
                </a:lnTo>
                <a:lnTo>
                  <a:pt x="4787862" y="1854699"/>
                </a:lnTo>
                <a:lnTo>
                  <a:pt x="4777118" y="2111983"/>
                </a:lnTo>
              </a:path>
            </a:pathLst>
          </a:cu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91018" y="2684887"/>
            <a:ext cx="7607201" cy="4065611"/>
          </a:xfrm>
          <a:custGeom>
            <a:avLst/>
            <a:gdLst>
              <a:gd name="connsiteX0" fmla="*/ 8769531 w 8769531"/>
              <a:gd name="connsiteY0" fmla="*/ 0 h 3979817"/>
              <a:gd name="connsiteX1" fmla="*/ 7071360 w 8769531"/>
              <a:gd name="connsiteY1" fmla="*/ 566057 h 3979817"/>
              <a:gd name="connsiteX2" fmla="*/ 5538651 w 8769531"/>
              <a:gd name="connsiteY2" fmla="*/ 984069 h 3979817"/>
              <a:gd name="connsiteX3" fmla="*/ 4084320 w 8769531"/>
              <a:gd name="connsiteY3" fmla="*/ 1393371 h 3979817"/>
              <a:gd name="connsiteX4" fmla="*/ 3326674 w 8769531"/>
              <a:gd name="connsiteY4" fmla="*/ 1611086 h 3979817"/>
              <a:gd name="connsiteX5" fmla="*/ 2812869 w 8769531"/>
              <a:gd name="connsiteY5" fmla="*/ 1846217 h 3979817"/>
              <a:gd name="connsiteX6" fmla="*/ 0 w 8769531"/>
              <a:gd name="connsiteY6" fmla="*/ 3979817 h 3979817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5495108 w 8725988"/>
              <a:gd name="connsiteY2" fmla="*/ 984069 h 4005943"/>
              <a:gd name="connsiteX3" fmla="*/ 4040777 w 8725988"/>
              <a:gd name="connsiteY3" fmla="*/ 1393371 h 4005943"/>
              <a:gd name="connsiteX4" fmla="*/ 3283131 w 8725988"/>
              <a:gd name="connsiteY4" fmla="*/ 1611086 h 4005943"/>
              <a:gd name="connsiteX5" fmla="*/ 2769326 w 8725988"/>
              <a:gd name="connsiteY5" fmla="*/ 1846217 h 4005943"/>
              <a:gd name="connsiteX6" fmla="*/ 0 w 8725988"/>
              <a:gd name="connsiteY6" fmla="*/ 4005943 h 4005943"/>
              <a:gd name="connsiteX0" fmla="*/ 8725988 w 8725988"/>
              <a:gd name="connsiteY0" fmla="*/ 0 h 4005943"/>
              <a:gd name="connsiteX1" fmla="*/ 5495108 w 8725988"/>
              <a:gd name="connsiteY1" fmla="*/ 984069 h 4005943"/>
              <a:gd name="connsiteX2" fmla="*/ 4040777 w 8725988"/>
              <a:gd name="connsiteY2" fmla="*/ 1393371 h 4005943"/>
              <a:gd name="connsiteX3" fmla="*/ 3283131 w 8725988"/>
              <a:gd name="connsiteY3" fmla="*/ 1611086 h 4005943"/>
              <a:gd name="connsiteX4" fmla="*/ 2769326 w 8725988"/>
              <a:gd name="connsiteY4" fmla="*/ 1846217 h 4005943"/>
              <a:gd name="connsiteX5" fmla="*/ 0 w 8725988"/>
              <a:gd name="connsiteY5" fmla="*/ 4005943 h 4005943"/>
              <a:gd name="connsiteX0" fmla="*/ 5588987 w 5630682"/>
              <a:gd name="connsiteY0" fmla="*/ 13963 h 3058914"/>
              <a:gd name="connsiteX1" fmla="*/ 5495108 w 5630682"/>
              <a:gd name="connsiteY1" fmla="*/ 37040 h 3058914"/>
              <a:gd name="connsiteX2" fmla="*/ 4040777 w 5630682"/>
              <a:gd name="connsiteY2" fmla="*/ 446342 h 3058914"/>
              <a:gd name="connsiteX3" fmla="*/ 3283131 w 5630682"/>
              <a:gd name="connsiteY3" fmla="*/ 664057 h 3058914"/>
              <a:gd name="connsiteX4" fmla="*/ 2769326 w 5630682"/>
              <a:gd name="connsiteY4" fmla="*/ 899188 h 3058914"/>
              <a:gd name="connsiteX5" fmla="*/ 0 w 5630682"/>
              <a:gd name="connsiteY5" fmla="*/ 3058914 h 305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0682" h="3058914">
                <a:moveTo>
                  <a:pt x="5588987" y="13963"/>
                </a:moveTo>
                <a:cubicBezTo>
                  <a:pt x="5557694" y="21655"/>
                  <a:pt x="5753143" y="-35023"/>
                  <a:pt x="5495108" y="37040"/>
                </a:cubicBezTo>
                <a:lnTo>
                  <a:pt x="4040777" y="446342"/>
                </a:lnTo>
                <a:lnTo>
                  <a:pt x="3283131" y="664057"/>
                </a:lnTo>
                <a:lnTo>
                  <a:pt x="2769326" y="899188"/>
                </a:lnTo>
                <a:lnTo>
                  <a:pt x="0" y="305891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014880" y="593374"/>
            <a:ext cx="147319" cy="6279140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  <a:gd name="connsiteX0" fmla="*/ 477041 w 477041"/>
              <a:gd name="connsiteY0" fmla="*/ 6852067 h 6852067"/>
              <a:gd name="connsiteX1" fmla="*/ 0 w 477041"/>
              <a:gd name="connsiteY1" fmla="*/ 0 h 6852067"/>
              <a:gd name="connsiteX2" fmla="*/ 0 w 477041"/>
              <a:gd name="connsiteY2" fmla="*/ 0 h 68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41" h="6852067">
                <a:moveTo>
                  <a:pt x="477041" y="685206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82983" y="-13061"/>
            <a:ext cx="5817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West Allis Neighborhoods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06084" y="2193209"/>
            <a:ext cx="2964909" cy="289654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645680">
            <a:off x="9800927" y="2520414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National Ave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039830" y="960317"/>
            <a:ext cx="15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84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25663" y="2107638"/>
            <a:ext cx="151510" cy="1812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698431">
            <a:off x="2171957" y="4349502"/>
            <a:ext cx="182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I-894/I-41</a:t>
            </a:r>
            <a:endParaRPr lang="en-US" sz="2800" b="1" dirty="0"/>
          </a:p>
        </p:txBody>
      </p:sp>
      <p:sp>
        <p:nvSpPr>
          <p:cNvPr id="17" name="Freeform 16"/>
          <p:cNvSpPr/>
          <p:nvPr/>
        </p:nvSpPr>
        <p:spPr>
          <a:xfrm>
            <a:off x="5993268" y="601718"/>
            <a:ext cx="146275" cy="6085459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  <a:gd name="connsiteX0" fmla="*/ 477041 w 477041"/>
              <a:gd name="connsiteY0" fmla="*/ 6852067 h 6852067"/>
              <a:gd name="connsiteX1" fmla="*/ 0 w 477041"/>
              <a:gd name="connsiteY1" fmla="*/ 0 h 6852067"/>
              <a:gd name="connsiteX2" fmla="*/ 0 w 477041"/>
              <a:gd name="connsiteY2" fmla="*/ 0 h 68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41" h="6852067">
                <a:moveTo>
                  <a:pt x="477041" y="685206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045438" y="2718699"/>
            <a:ext cx="15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7386" y="6266302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Lincoln Ave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2141" y="659187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Greenfield Ave</a:t>
            </a:r>
            <a:endParaRPr lang="en-US" sz="2800" b="1" dirty="0"/>
          </a:p>
        </p:txBody>
      </p:sp>
      <p:sp>
        <p:nvSpPr>
          <p:cNvPr id="21" name="Oval 20"/>
          <p:cNvSpPr/>
          <p:nvPr/>
        </p:nvSpPr>
        <p:spPr>
          <a:xfrm>
            <a:off x="5442620" y="5089749"/>
            <a:ext cx="546825" cy="8411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2172.WAV">
            <a:hlinkClick r:id="" action="ppaction://media"/>
          </p:cNvPr>
          <p:cNvPicPr>
            <a:picLocks noRot="1" noChangeAspect="1"/>
          </p:cNvPicPr>
          <p:nvPr>
            <a:wavAudioFile r:embed="rId1" name="~PP217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26710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8329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901" t="34674" r="39462" b="41903"/>
          <a:stretch/>
        </p:blipFill>
        <p:spPr>
          <a:xfrm>
            <a:off x="60290" y="606439"/>
            <a:ext cx="12123002" cy="6251561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76567" y="3672112"/>
            <a:ext cx="6468529" cy="2945799"/>
          </a:xfrm>
          <a:custGeom>
            <a:avLst/>
            <a:gdLst>
              <a:gd name="connsiteX0" fmla="*/ 4724400 w 4724400"/>
              <a:gd name="connsiteY0" fmla="*/ 2042160 h 2148840"/>
              <a:gd name="connsiteX1" fmla="*/ 0 w 4724400"/>
              <a:gd name="connsiteY1" fmla="*/ 2148840 h 2148840"/>
              <a:gd name="connsiteX2" fmla="*/ 213360 w 4724400"/>
              <a:gd name="connsiteY2" fmla="*/ 1112520 h 2148840"/>
              <a:gd name="connsiteX3" fmla="*/ 320040 w 4724400"/>
              <a:gd name="connsiteY3" fmla="*/ 213360 h 2148840"/>
              <a:gd name="connsiteX4" fmla="*/ 4358640 w 4724400"/>
              <a:gd name="connsiteY4" fmla="*/ 0 h 2148840"/>
              <a:gd name="connsiteX5" fmla="*/ 4023360 w 4724400"/>
              <a:gd name="connsiteY5" fmla="*/ 167640 h 2148840"/>
              <a:gd name="connsiteX6" fmla="*/ 4099560 w 4724400"/>
              <a:gd name="connsiteY6" fmla="*/ 1874520 h 2148840"/>
              <a:gd name="connsiteX7" fmla="*/ 4648200 w 4724400"/>
              <a:gd name="connsiteY7" fmla="*/ 1874520 h 2148840"/>
              <a:gd name="connsiteX8" fmla="*/ 4648200 w 4724400"/>
              <a:gd name="connsiteY8" fmla="*/ 1874520 h 2148840"/>
              <a:gd name="connsiteX9" fmla="*/ 4648200 w 4724400"/>
              <a:gd name="connsiteY9" fmla="*/ 2011680 h 2148840"/>
              <a:gd name="connsiteX10" fmla="*/ 4617720 w 4724400"/>
              <a:gd name="connsiteY10" fmla="*/ 2057400 h 2148840"/>
              <a:gd name="connsiteX0" fmla="*/ 4724400 w 4724400"/>
              <a:gd name="connsiteY0" fmla="*/ 2042160 h 2788920"/>
              <a:gd name="connsiteX1" fmla="*/ 0 w 4724400"/>
              <a:gd name="connsiteY1" fmla="*/ 2148840 h 2788920"/>
              <a:gd name="connsiteX2" fmla="*/ 213360 w 4724400"/>
              <a:gd name="connsiteY2" fmla="*/ 1112520 h 2788920"/>
              <a:gd name="connsiteX3" fmla="*/ 320040 w 4724400"/>
              <a:gd name="connsiteY3" fmla="*/ 213360 h 2788920"/>
              <a:gd name="connsiteX4" fmla="*/ 4358640 w 4724400"/>
              <a:gd name="connsiteY4" fmla="*/ 0 h 2788920"/>
              <a:gd name="connsiteX5" fmla="*/ 4023360 w 4724400"/>
              <a:gd name="connsiteY5" fmla="*/ 167640 h 2788920"/>
              <a:gd name="connsiteX6" fmla="*/ 4099560 w 4724400"/>
              <a:gd name="connsiteY6" fmla="*/ 1874520 h 2788920"/>
              <a:gd name="connsiteX7" fmla="*/ 4648200 w 4724400"/>
              <a:gd name="connsiteY7" fmla="*/ 1874520 h 2788920"/>
              <a:gd name="connsiteX8" fmla="*/ 4648200 w 4724400"/>
              <a:gd name="connsiteY8" fmla="*/ 1874520 h 2788920"/>
              <a:gd name="connsiteX9" fmla="*/ 4648200 w 4724400"/>
              <a:gd name="connsiteY9" fmla="*/ 2011680 h 2788920"/>
              <a:gd name="connsiteX10" fmla="*/ 4617720 w 4724400"/>
              <a:gd name="connsiteY10" fmla="*/ 2788920 h 2788920"/>
              <a:gd name="connsiteX0" fmla="*/ 4724400 w 4724400"/>
              <a:gd name="connsiteY0" fmla="*/ 2042160 h 2148840"/>
              <a:gd name="connsiteX1" fmla="*/ 0 w 4724400"/>
              <a:gd name="connsiteY1" fmla="*/ 2148840 h 2148840"/>
              <a:gd name="connsiteX2" fmla="*/ 213360 w 4724400"/>
              <a:gd name="connsiteY2" fmla="*/ 1112520 h 2148840"/>
              <a:gd name="connsiteX3" fmla="*/ 320040 w 4724400"/>
              <a:gd name="connsiteY3" fmla="*/ 213360 h 2148840"/>
              <a:gd name="connsiteX4" fmla="*/ 4358640 w 4724400"/>
              <a:gd name="connsiteY4" fmla="*/ 0 h 2148840"/>
              <a:gd name="connsiteX5" fmla="*/ 4023360 w 4724400"/>
              <a:gd name="connsiteY5" fmla="*/ 167640 h 2148840"/>
              <a:gd name="connsiteX6" fmla="*/ 4099560 w 4724400"/>
              <a:gd name="connsiteY6" fmla="*/ 1874520 h 2148840"/>
              <a:gd name="connsiteX7" fmla="*/ 4648200 w 4724400"/>
              <a:gd name="connsiteY7" fmla="*/ 1874520 h 2148840"/>
              <a:gd name="connsiteX8" fmla="*/ 4648200 w 4724400"/>
              <a:gd name="connsiteY8" fmla="*/ 1874520 h 2148840"/>
              <a:gd name="connsiteX9" fmla="*/ 4648200 w 4724400"/>
              <a:gd name="connsiteY9" fmla="*/ 2011680 h 2148840"/>
              <a:gd name="connsiteX0" fmla="*/ 4617720 w 4648200"/>
              <a:gd name="connsiteY0" fmla="*/ 2011680 h 2148840"/>
              <a:gd name="connsiteX1" fmla="*/ 0 w 4648200"/>
              <a:gd name="connsiteY1" fmla="*/ 2148840 h 2148840"/>
              <a:gd name="connsiteX2" fmla="*/ 213360 w 4648200"/>
              <a:gd name="connsiteY2" fmla="*/ 1112520 h 2148840"/>
              <a:gd name="connsiteX3" fmla="*/ 320040 w 4648200"/>
              <a:gd name="connsiteY3" fmla="*/ 213360 h 2148840"/>
              <a:gd name="connsiteX4" fmla="*/ 4358640 w 4648200"/>
              <a:gd name="connsiteY4" fmla="*/ 0 h 2148840"/>
              <a:gd name="connsiteX5" fmla="*/ 4023360 w 4648200"/>
              <a:gd name="connsiteY5" fmla="*/ 167640 h 2148840"/>
              <a:gd name="connsiteX6" fmla="*/ 4099560 w 4648200"/>
              <a:gd name="connsiteY6" fmla="*/ 1874520 h 2148840"/>
              <a:gd name="connsiteX7" fmla="*/ 4648200 w 4648200"/>
              <a:gd name="connsiteY7" fmla="*/ 1874520 h 2148840"/>
              <a:gd name="connsiteX8" fmla="*/ 4648200 w 4648200"/>
              <a:gd name="connsiteY8" fmla="*/ 1874520 h 2148840"/>
              <a:gd name="connsiteX9" fmla="*/ 4648200 w 4648200"/>
              <a:gd name="connsiteY9" fmla="*/ 2011680 h 2148840"/>
              <a:gd name="connsiteX0" fmla="*/ 4617720 w 4648200"/>
              <a:gd name="connsiteY0" fmla="*/ 2011680 h 2148840"/>
              <a:gd name="connsiteX1" fmla="*/ 0 w 4648200"/>
              <a:gd name="connsiteY1" fmla="*/ 2148840 h 2148840"/>
              <a:gd name="connsiteX2" fmla="*/ 213360 w 4648200"/>
              <a:gd name="connsiteY2" fmla="*/ 1112520 h 2148840"/>
              <a:gd name="connsiteX3" fmla="*/ 234095 w 4648200"/>
              <a:gd name="connsiteY3" fmla="*/ 180599 h 2148840"/>
              <a:gd name="connsiteX4" fmla="*/ 4358640 w 4648200"/>
              <a:gd name="connsiteY4" fmla="*/ 0 h 2148840"/>
              <a:gd name="connsiteX5" fmla="*/ 4023360 w 4648200"/>
              <a:gd name="connsiteY5" fmla="*/ 167640 h 2148840"/>
              <a:gd name="connsiteX6" fmla="*/ 4099560 w 4648200"/>
              <a:gd name="connsiteY6" fmla="*/ 1874520 h 2148840"/>
              <a:gd name="connsiteX7" fmla="*/ 4648200 w 4648200"/>
              <a:gd name="connsiteY7" fmla="*/ 1874520 h 2148840"/>
              <a:gd name="connsiteX8" fmla="*/ 4648200 w 4648200"/>
              <a:gd name="connsiteY8" fmla="*/ 1874520 h 2148840"/>
              <a:gd name="connsiteX9" fmla="*/ 4648200 w 4648200"/>
              <a:gd name="connsiteY9" fmla="*/ 2011680 h 214884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023360 w 4648200"/>
              <a:gd name="connsiteY5" fmla="*/ 156720 h 2137920"/>
              <a:gd name="connsiteX6" fmla="*/ 4099560 w 4648200"/>
              <a:gd name="connsiteY6" fmla="*/ 186360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120049 w 4648200"/>
              <a:gd name="connsiteY5" fmla="*/ 222242 h 2137920"/>
              <a:gd name="connsiteX6" fmla="*/ 4099560 w 4648200"/>
              <a:gd name="connsiteY6" fmla="*/ 186360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648200"/>
              <a:gd name="connsiteY0" fmla="*/ 2000760 h 2137920"/>
              <a:gd name="connsiteX1" fmla="*/ 0 w 4648200"/>
              <a:gd name="connsiteY1" fmla="*/ 2137920 h 2137920"/>
              <a:gd name="connsiteX2" fmla="*/ 213360 w 4648200"/>
              <a:gd name="connsiteY2" fmla="*/ 1101600 h 2137920"/>
              <a:gd name="connsiteX3" fmla="*/ 234095 w 4648200"/>
              <a:gd name="connsiteY3" fmla="*/ 169679 h 2137920"/>
              <a:gd name="connsiteX4" fmla="*/ 4476815 w 4648200"/>
              <a:gd name="connsiteY4" fmla="*/ 0 h 2137920"/>
              <a:gd name="connsiteX5" fmla="*/ 4120049 w 4648200"/>
              <a:gd name="connsiteY5" fmla="*/ 222242 h 2137920"/>
              <a:gd name="connsiteX6" fmla="*/ 4174762 w 4648200"/>
              <a:gd name="connsiteY6" fmla="*/ 1874520 h 2137920"/>
              <a:gd name="connsiteX7" fmla="*/ 4648200 w 4648200"/>
              <a:gd name="connsiteY7" fmla="*/ 1863600 h 2137920"/>
              <a:gd name="connsiteX8" fmla="*/ 4648200 w 4648200"/>
              <a:gd name="connsiteY8" fmla="*/ 1863600 h 2137920"/>
              <a:gd name="connsiteX9" fmla="*/ 4648200 w 4648200"/>
              <a:gd name="connsiteY9" fmla="*/ 2000760 h 2137920"/>
              <a:gd name="connsiteX0" fmla="*/ 4617720 w 4744888"/>
              <a:gd name="connsiteY0" fmla="*/ 2000760 h 2137920"/>
              <a:gd name="connsiteX1" fmla="*/ 0 w 4744888"/>
              <a:gd name="connsiteY1" fmla="*/ 2137920 h 2137920"/>
              <a:gd name="connsiteX2" fmla="*/ 213360 w 4744888"/>
              <a:gd name="connsiteY2" fmla="*/ 1101600 h 2137920"/>
              <a:gd name="connsiteX3" fmla="*/ 234095 w 4744888"/>
              <a:gd name="connsiteY3" fmla="*/ 169679 h 2137920"/>
              <a:gd name="connsiteX4" fmla="*/ 4476815 w 4744888"/>
              <a:gd name="connsiteY4" fmla="*/ 0 h 2137920"/>
              <a:gd name="connsiteX5" fmla="*/ 4120049 w 4744888"/>
              <a:gd name="connsiteY5" fmla="*/ 222242 h 2137920"/>
              <a:gd name="connsiteX6" fmla="*/ 4174762 w 4744888"/>
              <a:gd name="connsiteY6" fmla="*/ 1874520 h 2137920"/>
              <a:gd name="connsiteX7" fmla="*/ 4648200 w 4744888"/>
              <a:gd name="connsiteY7" fmla="*/ 1863600 h 2137920"/>
              <a:gd name="connsiteX8" fmla="*/ 4648200 w 4744888"/>
              <a:gd name="connsiteY8" fmla="*/ 1863600 h 2137920"/>
              <a:gd name="connsiteX9" fmla="*/ 4744888 w 4744888"/>
              <a:gd name="connsiteY9" fmla="*/ 2099043 h 2137920"/>
              <a:gd name="connsiteX0" fmla="*/ 4617720 w 4755632"/>
              <a:gd name="connsiteY0" fmla="*/ 2000760 h 2137920"/>
              <a:gd name="connsiteX1" fmla="*/ 0 w 4755632"/>
              <a:gd name="connsiteY1" fmla="*/ 2137920 h 2137920"/>
              <a:gd name="connsiteX2" fmla="*/ 213360 w 4755632"/>
              <a:gd name="connsiteY2" fmla="*/ 1101600 h 2137920"/>
              <a:gd name="connsiteX3" fmla="*/ 234095 w 4755632"/>
              <a:gd name="connsiteY3" fmla="*/ 169679 h 2137920"/>
              <a:gd name="connsiteX4" fmla="*/ 4476815 w 4755632"/>
              <a:gd name="connsiteY4" fmla="*/ 0 h 2137920"/>
              <a:gd name="connsiteX5" fmla="*/ 4120049 w 4755632"/>
              <a:gd name="connsiteY5" fmla="*/ 222242 h 2137920"/>
              <a:gd name="connsiteX6" fmla="*/ 4174762 w 4755632"/>
              <a:gd name="connsiteY6" fmla="*/ 1874520 h 2137920"/>
              <a:gd name="connsiteX7" fmla="*/ 4648200 w 4755632"/>
              <a:gd name="connsiteY7" fmla="*/ 1863600 h 2137920"/>
              <a:gd name="connsiteX8" fmla="*/ 4755632 w 4755632"/>
              <a:gd name="connsiteY8" fmla="*/ 1841759 h 2137920"/>
              <a:gd name="connsiteX9" fmla="*/ 4744888 w 4755632"/>
              <a:gd name="connsiteY9" fmla="*/ 2099043 h 2137920"/>
              <a:gd name="connsiteX0" fmla="*/ 4649950 w 4787862"/>
              <a:gd name="connsiteY0" fmla="*/ 2000760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52279 w 4787862"/>
              <a:gd name="connsiteY5" fmla="*/ 22224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52279 w 4787862"/>
              <a:gd name="connsiteY5" fmla="*/ 22224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4509045 w 4787862"/>
              <a:gd name="connsiteY4" fmla="*/ 0 h 2203442"/>
              <a:gd name="connsiteX5" fmla="*/ 4120050 w 4787862"/>
              <a:gd name="connsiteY5" fmla="*/ 211322 h 2203442"/>
              <a:gd name="connsiteX6" fmla="*/ 4206992 w 4787862"/>
              <a:gd name="connsiteY6" fmla="*/ 1874520 h 2203442"/>
              <a:gd name="connsiteX7" fmla="*/ 4680430 w 4787862"/>
              <a:gd name="connsiteY7" fmla="*/ 1863600 h 2203442"/>
              <a:gd name="connsiteX8" fmla="*/ 4787862 w 4787862"/>
              <a:gd name="connsiteY8" fmla="*/ 1841759 h 2203442"/>
              <a:gd name="connsiteX9" fmla="*/ 4777118 w 4787862"/>
              <a:gd name="connsiteY9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593376 w 4787862"/>
              <a:gd name="connsiteY4" fmla="*/ 30742 h 2203442"/>
              <a:gd name="connsiteX5" fmla="*/ 4509045 w 4787862"/>
              <a:gd name="connsiteY5" fmla="*/ 0 h 2203442"/>
              <a:gd name="connsiteX6" fmla="*/ 4120050 w 4787862"/>
              <a:gd name="connsiteY6" fmla="*/ 211322 h 2203442"/>
              <a:gd name="connsiteX7" fmla="*/ 4206992 w 4787862"/>
              <a:gd name="connsiteY7" fmla="*/ 1874520 h 2203442"/>
              <a:gd name="connsiteX8" fmla="*/ 4680430 w 4787862"/>
              <a:gd name="connsiteY8" fmla="*/ 1863600 h 2203442"/>
              <a:gd name="connsiteX9" fmla="*/ 4787862 w 4787862"/>
              <a:gd name="connsiteY9" fmla="*/ 1841759 h 2203442"/>
              <a:gd name="connsiteX10" fmla="*/ 4777118 w 4787862"/>
              <a:gd name="connsiteY10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636349 w 4787862"/>
              <a:gd name="connsiteY4" fmla="*/ 30742 h 2203442"/>
              <a:gd name="connsiteX5" fmla="*/ 4509045 w 4787862"/>
              <a:gd name="connsiteY5" fmla="*/ 0 h 2203442"/>
              <a:gd name="connsiteX6" fmla="*/ 4120050 w 4787862"/>
              <a:gd name="connsiteY6" fmla="*/ 211322 h 2203442"/>
              <a:gd name="connsiteX7" fmla="*/ 4206992 w 4787862"/>
              <a:gd name="connsiteY7" fmla="*/ 1874520 h 2203442"/>
              <a:gd name="connsiteX8" fmla="*/ 4680430 w 4787862"/>
              <a:gd name="connsiteY8" fmla="*/ 1863600 h 2203442"/>
              <a:gd name="connsiteX9" fmla="*/ 4787862 w 4787862"/>
              <a:gd name="connsiteY9" fmla="*/ 1841759 h 2203442"/>
              <a:gd name="connsiteX10" fmla="*/ 4777118 w 4787862"/>
              <a:gd name="connsiteY10" fmla="*/ 2099043 h 2203442"/>
              <a:gd name="connsiteX0" fmla="*/ 4757381 w 4787862"/>
              <a:gd name="connsiteY0" fmla="*/ 2088123 h 2203442"/>
              <a:gd name="connsiteX1" fmla="*/ 0 w 4787862"/>
              <a:gd name="connsiteY1" fmla="*/ 2203442 h 2203442"/>
              <a:gd name="connsiteX2" fmla="*/ 245590 w 4787862"/>
              <a:gd name="connsiteY2" fmla="*/ 1101600 h 2203442"/>
              <a:gd name="connsiteX3" fmla="*/ 266325 w 4787862"/>
              <a:gd name="connsiteY3" fmla="*/ 169679 h 2203442"/>
              <a:gd name="connsiteX4" fmla="*/ 3518174 w 4787862"/>
              <a:gd name="connsiteY4" fmla="*/ 30742 h 2203442"/>
              <a:gd name="connsiteX5" fmla="*/ 3636349 w 4787862"/>
              <a:gd name="connsiteY5" fmla="*/ 30742 h 2203442"/>
              <a:gd name="connsiteX6" fmla="*/ 4509045 w 4787862"/>
              <a:gd name="connsiteY6" fmla="*/ 0 h 2203442"/>
              <a:gd name="connsiteX7" fmla="*/ 4120050 w 4787862"/>
              <a:gd name="connsiteY7" fmla="*/ 211322 h 2203442"/>
              <a:gd name="connsiteX8" fmla="*/ 4206992 w 4787862"/>
              <a:gd name="connsiteY8" fmla="*/ 1874520 h 2203442"/>
              <a:gd name="connsiteX9" fmla="*/ 4680430 w 4787862"/>
              <a:gd name="connsiteY9" fmla="*/ 1863600 h 2203442"/>
              <a:gd name="connsiteX10" fmla="*/ 4787862 w 4787862"/>
              <a:gd name="connsiteY10" fmla="*/ 1841759 h 2203442"/>
              <a:gd name="connsiteX11" fmla="*/ 4777118 w 4787862"/>
              <a:gd name="connsiteY11" fmla="*/ 2099043 h 220344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657835 w 4787862"/>
              <a:gd name="connsiteY4" fmla="*/ 0 h 2216382"/>
              <a:gd name="connsiteX5" fmla="*/ 3636349 w 4787862"/>
              <a:gd name="connsiteY5" fmla="*/ 43682 h 2216382"/>
              <a:gd name="connsiteX6" fmla="*/ 4509045 w 4787862"/>
              <a:gd name="connsiteY6" fmla="*/ 12940 h 2216382"/>
              <a:gd name="connsiteX7" fmla="*/ 4120050 w 4787862"/>
              <a:gd name="connsiteY7" fmla="*/ 224262 h 2216382"/>
              <a:gd name="connsiteX8" fmla="*/ 4206992 w 4787862"/>
              <a:gd name="connsiteY8" fmla="*/ 1887460 h 2216382"/>
              <a:gd name="connsiteX9" fmla="*/ 4680430 w 4787862"/>
              <a:gd name="connsiteY9" fmla="*/ 1876540 h 2216382"/>
              <a:gd name="connsiteX10" fmla="*/ 4787862 w 4787862"/>
              <a:gd name="connsiteY10" fmla="*/ 1854699 h 2216382"/>
              <a:gd name="connsiteX11" fmla="*/ 4777118 w 4787862"/>
              <a:gd name="connsiteY11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324798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20679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20679 w 4787862"/>
              <a:gd name="connsiteY4" fmla="*/ 10922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  <a:gd name="connsiteX0" fmla="*/ 4757381 w 4787862"/>
              <a:gd name="connsiteY0" fmla="*/ 2101063 h 2216382"/>
              <a:gd name="connsiteX1" fmla="*/ 0 w 4787862"/>
              <a:gd name="connsiteY1" fmla="*/ 2216382 h 2216382"/>
              <a:gd name="connsiteX2" fmla="*/ 245590 w 4787862"/>
              <a:gd name="connsiteY2" fmla="*/ 1114540 h 2216382"/>
              <a:gd name="connsiteX3" fmla="*/ 266325 w 4787862"/>
              <a:gd name="connsiteY3" fmla="*/ 182619 h 2216382"/>
              <a:gd name="connsiteX4" fmla="*/ 3152909 w 4787862"/>
              <a:gd name="connsiteY4" fmla="*/ 54603 h 2216382"/>
              <a:gd name="connsiteX5" fmla="*/ 3657835 w 4787862"/>
              <a:gd name="connsiteY5" fmla="*/ 0 h 2216382"/>
              <a:gd name="connsiteX6" fmla="*/ 3636349 w 4787862"/>
              <a:gd name="connsiteY6" fmla="*/ 43682 h 2216382"/>
              <a:gd name="connsiteX7" fmla="*/ 4509045 w 4787862"/>
              <a:gd name="connsiteY7" fmla="*/ 12940 h 2216382"/>
              <a:gd name="connsiteX8" fmla="*/ 4120050 w 4787862"/>
              <a:gd name="connsiteY8" fmla="*/ 224262 h 2216382"/>
              <a:gd name="connsiteX9" fmla="*/ 4206992 w 4787862"/>
              <a:gd name="connsiteY9" fmla="*/ 1887460 h 2216382"/>
              <a:gd name="connsiteX10" fmla="*/ 4680430 w 4787862"/>
              <a:gd name="connsiteY10" fmla="*/ 1876540 h 2216382"/>
              <a:gd name="connsiteX11" fmla="*/ 4787862 w 4787862"/>
              <a:gd name="connsiteY11" fmla="*/ 1854699 h 2216382"/>
              <a:gd name="connsiteX12" fmla="*/ 4777118 w 4787862"/>
              <a:gd name="connsiteY12" fmla="*/ 2111983 h 22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87862" h="2216382">
                <a:moveTo>
                  <a:pt x="4757381" y="2101063"/>
                </a:moveTo>
                <a:lnTo>
                  <a:pt x="0" y="2216382"/>
                </a:lnTo>
                <a:lnTo>
                  <a:pt x="245590" y="1114540"/>
                </a:lnTo>
                <a:lnTo>
                  <a:pt x="266325" y="182619"/>
                </a:lnTo>
                <a:cubicBezTo>
                  <a:pt x="1217776" y="125387"/>
                  <a:pt x="3146856" y="100915"/>
                  <a:pt x="3152909" y="54603"/>
                </a:cubicBezTo>
                <a:lnTo>
                  <a:pt x="3657835" y="0"/>
                </a:lnTo>
                <a:lnTo>
                  <a:pt x="3636349" y="43682"/>
                </a:lnTo>
                <a:lnTo>
                  <a:pt x="4509045" y="12940"/>
                </a:lnTo>
                <a:lnTo>
                  <a:pt x="4120050" y="224262"/>
                </a:lnTo>
                <a:lnTo>
                  <a:pt x="4206992" y="1887460"/>
                </a:lnTo>
                <a:lnTo>
                  <a:pt x="4680430" y="1876540"/>
                </a:lnTo>
                <a:lnTo>
                  <a:pt x="4787862" y="1854699"/>
                </a:lnTo>
                <a:lnTo>
                  <a:pt x="4777118" y="2111983"/>
                </a:lnTo>
              </a:path>
            </a:pathLst>
          </a:cu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91018" y="2684887"/>
            <a:ext cx="7607201" cy="4065611"/>
          </a:xfrm>
          <a:custGeom>
            <a:avLst/>
            <a:gdLst>
              <a:gd name="connsiteX0" fmla="*/ 8769531 w 8769531"/>
              <a:gd name="connsiteY0" fmla="*/ 0 h 3979817"/>
              <a:gd name="connsiteX1" fmla="*/ 7071360 w 8769531"/>
              <a:gd name="connsiteY1" fmla="*/ 566057 h 3979817"/>
              <a:gd name="connsiteX2" fmla="*/ 5538651 w 8769531"/>
              <a:gd name="connsiteY2" fmla="*/ 984069 h 3979817"/>
              <a:gd name="connsiteX3" fmla="*/ 4084320 w 8769531"/>
              <a:gd name="connsiteY3" fmla="*/ 1393371 h 3979817"/>
              <a:gd name="connsiteX4" fmla="*/ 3326674 w 8769531"/>
              <a:gd name="connsiteY4" fmla="*/ 1611086 h 3979817"/>
              <a:gd name="connsiteX5" fmla="*/ 2812869 w 8769531"/>
              <a:gd name="connsiteY5" fmla="*/ 1846217 h 3979817"/>
              <a:gd name="connsiteX6" fmla="*/ 0 w 8769531"/>
              <a:gd name="connsiteY6" fmla="*/ 3979817 h 3979817"/>
              <a:gd name="connsiteX0" fmla="*/ 8725988 w 8725988"/>
              <a:gd name="connsiteY0" fmla="*/ 0 h 4005943"/>
              <a:gd name="connsiteX1" fmla="*/ 7027817 w 8725988"/>
              <a:gd name="connsiteY1" fmla="*/ 566057 h 4005943"/>
              <a:gd name="connsiteX2" fmla="*/ 5495108 w 8725988"/>
              <a:gd name="connsiteY2" fmla="*/ 984069 h 4005943"/>
              <a:gd name="connsiteX3" fmla="*/ 4040777 w 8725988"/>
              <a:gd name="connsiteY3" fmla="*/ 1393371 h 4005943"/>
              <a:gd name="connsiteX4" fmla="*/ 3283131 w 8725988"/>
              <a:gd name="connsiteY4" fmla="*/ 1611086 h 4005943"/>
              <a:gd name="connsiteX5" fmla="*/ 2769326 w 8725988"/>
              <a:gd name="connsiteY5" fmla="*/ 1846217 h 4005943"/>
              <a:gd name="connsiteX6" fmla="*/ 0 w 8725988"/>
              <a:gd name="connsiteY6" fmla="*/ 4005943 h 4005943"/>
              <a:gd name="connsiteX0" fmla="*/ 8725988 w 8725988"/>
              <a:gd name="connsiteY0" fmla="*/ 0 h 4005943"/>
              <a:gd name="connsiteX1" fmla="*/ 5495108 w 8725988"/>
              <a:gd name="connsiteY1" fmla="*/ 984069 h 4005943"/>
              <a:gd name="connsiteX2" fmla="*/ 4040777 w 8725988"/>
              <a:gd name="connsiteY2" fmla="*/ 1393371 h 4005943"/>
              <a:gd name="connsiteX3" fmla="*/ 3283131 w 8725988"/>
              <a:gd name="connsiteY3" fmla="*/ 1611086 h 4005943"/>
              <a:gd name="connsiteX4" fmla="*/ 2769326 w 8725988"/>
              <a:gd name="connsiteY4" fmla="*/ 1846217 h 4005943"/>
              <a:gd name="connsiteX5" fmla="*/ 0 w 8725988"/>
              <a:gd name="connsiteY5" fmla="*/ 4005943 h 4005943"/>
              <a:gd name="connsiteX0" fmla="*/ 5588987 w 5630682"/>
              <a:gd name="connsiteY0" fmla="*/ 13963 h 3058914"/>
              <a:gd name="connsiteX1" fmla="*/ 5495108 w 5630682"/>
              <a:gd name="connsiteY1" fmla="*/ 37040 h 3058914"/>
              <a:gd name="connsiteX2" fmla="*/ 4040777 w 5630682"/>
              <a:gd name="connsiteY2" fmla="*/ 446342 h 3058914"/>
              <a:gd name="connsiteX3" fmla="*/ 3283131 w 5630682"/>
              <a:gd name="connsiteY3" fmla="*/ 664057 h 3058914"/>
              <a:gd name="connsiteX4" fmla="*/ 2769326 w 5630682"/>
              <a:gd name="connsiteY4" fmla="*/ 899188 h 3058914"/>
              <a:gd name="connsiteX5" fmla="*/ 0 w 5630682"/>
              <a:gd name="connsiteY5" fmla="*/ 3058914 h 305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0682" h="3058914">
                <a:moveTo>
                  <a:pt x="5588987" y="13963"/>
                </a:moveTo>
                <a:cubicBezTo>
                  <a:pt x="5557694" y="21655"/>
                  <a:pt x="5753143" y="-35023"/>
                  <a:pt x="5495108" y="37040"/>
                </a:cubicBezTo>
                <a:lnTo>
                  <a:pt x="4040777" y="446342"/>
                </a:lnTo>
                <a:lnTo>
                  <a:pt x="3283131" y="664057"/>
                </a:lnTo>
                <a:lnTo>
                  <a:pt x="2769326" y="899188"/>
                </a:lnTo>
                <a:lnTo>
                  <a:pt x="0" y="305891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014880" y="593374"/>
            <a:ext cx="147319" cy="6279140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  <a:gd name="connsiteX0" fmla="*/ 477041 w 477041"/>
              <a:gd name="connsiteY0" fmla="*/ 6852067 h 6852067"/>
              <a:gd name="connsiteX1" fmla="*/ 0 w 477041"/>
              <a:gd name="connsiteY1" fmla="*/ 0 h 6852067"/>
              <a:gd name="connsiteX2" fmla="*/ 0 w 477041"/>
              <a:gd name="connsiteY2" fmla="*/ 0 h 68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41" h="6852067">
                <a:moveTo>
                  <a:pt x="477041" y="685206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82983" y="-13061"/>
            <a:ext cx="5817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West Allis Neighborhoods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06084" y="2193209"/>
            <a:ext cx="2964909" cy="289654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645680">
            <a:off x="9800927" y="2520414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National Ave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039830" y="960317"/>
            <a:ext cx="15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84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25663" y="2107638"/>
            <a:ext cx="151510" cy="1812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698431">
            <a:off x="2171957" y="4349502"/>
            <a:ext cx="182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I-894/I-41</a:t>
            </a:r>
            <a:endParaRPr lang="en-US" sz="2800" b="1" dirty="0"/>
          </a:p>
        </p:txBody>
      </p:sp>
      <p:sp>
        <p:nvSpPr>
          <p:cNvPr id="17" name="Freeform 16"/>
          <p:cNvSpPr/>
          <p:nvPr/>
        </p:nvSpPr>
        <p:spPr>
          <a:xfrm>
            <a:off x="5993268" y="601718"/>
            <a:ext cx="146275" cy="6085459"/>
          </a:xfrm>
          <a:custGeom>
            <a:avLst/>
            <a:gdLst>
              <a:gd name="connsiteX0" fmla="*/ 148045 w 148045"/>
              <a:gd name="connsiteY0" fmla="*/ 6836229 h 6836229"/>
              <a:gd name="connsiteX1" fmla="*/ 0 w 148045"/>
              <a:gd name="connsiteY1" fmla="*/ 0 h 6836229"/>
              <a:gd name="connsiteX2" fmla="*/ 0 w 148045"/>
              <a:gd name="connsiteY2" fmla="*/ 0 h 6836229"/>
              <a:gd name="connsiteX0" fmla="*/ 477041 w 477041"/>
              <a:gd name="connsiteY0" fmla="*/ 6852067 h 6852067"/>
              <a:gd name="connsiteX1" fmla="*/ 0 w 477041"/>
              <a:gd name="connsiteY1" fmla="*/ 0 h 6852067"/>
              <a:gd name="connsiteX2" fmla="*/ 0 w 477041"/>
              <a:gd name="connsiteY2" fmla="*/ 0 h 68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41" h="6852067">
                <a:moveTo>
                  <a:pt x="477041" y="685206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045438" y="2718699"/>
            <a:ext cx="15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7386" y="6266302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Lincoln Ave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2141" y="659187"/>
            <a:ext cx="288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Greenfield Ave</a:t>
            </a:r>
            <a:endParaRPr lang="en-US" sz="28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76959" y="593373"/>
            <a:ext cx="4094472" cy="6277689"/>
            <a:chOff x="1346886" y="0"/>
            <a:chExt cx="4670855" cy="68652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29943" t="9709" r="38377" b="7512"/>
            <a:stretch/>
          </p:blipFill>
          <p:spPr>
            <a:xfrm>
              <a:off x="1346886" y="0"/>
              <a:ext cx="4670855" cy="686521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053389" y="161589"/>
              <a:ext cx="1717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Becher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9446390">
              <a:off x="2496244" y="5153471"/>
              <a:ext cx="3010875" cy="706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National Ave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2634620" y="3713598"/>
              <a:ext cx="2408422" cy="73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93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rd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Street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ight Arrow 5"/>
          <p:cNvSpPr/>
          <p:nvPr/>
        </p:nvSpPr>
        <p:spPr>
          <a:xfrm rot="10800000">
            <a:off x="4224770" y="5238827"/>
            <a:ext cx="1210564" cy="542993"/>
          </a:xfrm>
          <a:prstGeom prst="rightArrow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6174" y="1854200"/>
            <a:ext cx="861460" cy="33900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442620" y="5089749"/>
            <a:ext cx="546825" cy="8411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55946" y="5356333"/>
            <a:ext cx="198975" cy="14218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~PP1269.WAV">
            <a:hlinkClick r:id="" action="ppaction://media"/>
          </p:cNvPr>
          <p:cNvPicPr>
            <a:picLocks noRot="1" noChangeAspect="1"/>
          </p:cNvPicPr>
          <p:nvPr>
            <a:wavAudioFile r:embed="rId1" name="~PP126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835109"/>
      </p:ext>
    </p:ext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4" b="26682"/>
          <a:stretch/>
        </p:blipFill>
        <p:spPr>
          <a:xfrm rot="16200000">
            <a:off x="-814986" y="2122525"/>
            <a:ext cx="6148922" cy="3322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98" t="3557" r="26058" b="82575"/>
          <a:stretch/>
        </p:blipFill>
        <p:spPr>
          <a:xfrm rot="16200000">
            <a:off x="6176986" y="-611365"/>
            <a:ext cx="4318000" cy="7685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219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Woodlawn Community Baptist Church</a:t>
            </a:r>
            <a:endParaRPr lang="en-US" sz="4800" b="1" u="sng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21714" y="133079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93</a:t>
            </a:r>
            <a:r>
              <a:rPr lang="en-US" sz="3600" baseline="30000" dirty="0" smtClean="0">
                <a:solidFill>
                  <a:srgbClr val="FF0000"/>
                </a:solidFill>
              </a:rPr>
              <a:t>rd</a:t>
            </a:r>
            <a:r>
              <a:rPr lang="en-US" sz="3600" dirty="0" smtClean="0">
                <a:solidFill>
                  <a:srgbClr val="FF0000"/>
                </a:solidFill>
              </a:rPr>
              <a:t> St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569783" y="133079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92</a:t>
            </a:r>
            <a:r>
              <a:rPr lang="en-US" sz="3600" baseline="30000" dirty="0" smtClean="0">
                <a:solidFill>
                  <a:srgbClr val="FF0000"/>
                </a:solidFill>
              </a:rPr>
              <a:t>nd</a:t>
            </a:r>
            <a:r>
              <a:rPr lang="en-US" sz="3600" dirty="0" smtClean="0">
                <a:solidFill>
                  <a:srgbClr val="FF0000"/>
                </a:solidFill>
              </a:rPr>
              <a:t> St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063816">
            <a:off x="2218303" y="5782069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National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074" y="619719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Becher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05345">
            <a:off x="1488750" y="2527240"/>
            <a:ext cx="3033095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9779" y="2222396"/>
            <a:ext cx="876121" cy="520804"/>
          </a:xfrm>
          <a:custGeom>
            <a:avLst/>
            <a:gdLst>
              <a:gd name="connsiteX0" fmla="*/ 30480 w 1371600"/>
              <a:gd name="connsiteY0" fmla="*/ 0 h 960120"/>
              <a:gd name="connsiteX1" fmla="*/ 1371600 w 1371600"/>
              <a:gd name="connsiteY1" fmla="*/ 396240 h 960120"/>
              <a:gd name="connsiteX2" fmla="*/ 1341120 w 1371600"/>
              <a:gd name="connsiteY2" fmla="*/ 960120 h 960120"/>
              <a:gd name="connsiteX3" fmla="*/ 0 w 1371600"/>
              <a:gd name="connsiteY3" fmla="*/ 899160 h 960120"/>
              <a:gd name="connsiteX4" fmla="*/ 15240 w 1371600"/>
              <a:gd name="connsiteY4" fmla="*/ 304800 h 960120"/>
              <a:gd name="connsiteX0" fmla="*/ 30480 w 1371600"/>
              <a:gd name="connsiteY0" fmla="*/ 0 h 982023"/>
              <a:gd name="connsiteX1" fmla="*/ 1371600 w 1371600"/>
              <a:gd name="connsiteY1" fmla="*/ 396240 h 982023"/>
              <a:gd name="connsiteX2" fmla="*/ 1356074 w 1371600"/>
              <a:gd name="connsiteY2" fmla="*/ 982023 h 982023"/>
              <a:gd name="connsiteX3" fmla="*/ 0 w 1371600"/>
              <a:gd name="connsiteY3" fmla="*/ 899160 h 982023"/>
              <a:gd name="connsiteX4" fmla="*/ 15240 w 1371600"/>
              <a:gd name="connsiteY4" fmla="*/ 304800 h 982023"/>
              <a:gd name="connsiteX0" fmla="*/ 54406 w 1371600"/>
              <a:gd name="connsiteY0" fmla="*/ 0 h 700417"/>
              <a:gd name="connsiteX1" fmla="*/ 1371600 w 1371600"/>
              <a:gd name="connsiteY1" fmla="*/ 114634 h 700417"/>
              <a:gd name="connsiteX2" fmla="*/ 1356074 w 1371600"/>
              <a:gd name="connsiteY2" fmla="*/ 700417 h 700417"/>
              <a:gd name="connsiteX3" fmla="*/ 0 w 1371600"/>
              <a:gd name="connsiteY3" fmla="*/ 617554 h 700417"/>
              <a:gd name="connsiteX4" fmla="*/ 15240 w 1371600"/>
              <a:gd name="connsiteY4" fmla="*/ 23194 h 700417"/>
              <a:gd name="connsiteX0" fmla="*/ 54406 w 1371600"/>
              <a:gd name="connsiteY0" fmla="*/ 0 h 700417"/>
              <a:gd name="connsiteX1" fmla="*/ 1371600 w 1371600"/>
              <a:gd name="connsiteY1" fmla="*/ 114634 h 700417"/>
              <a:gd name="connsiteX2" fmla="*/ 1356074 w 1371600"/>
              <a:gd name="connsiteY2" fmla="*/ 700417 h 700417"/>
              <a:gd name="connsiteX3" fmla="*/ 0 w 1371600"/>
              <a:gd name="connsiteY3" fmla="*/ 617554 h 700417"/>
              <a:gd name="connsiteX4" fmla="*/ 48137 w 1371600"/>
              <a:gd name="connsiteY4" fmla="*/ 1292 h 700417"/>
              <a:gd name="connsiteX0" fmla="*/ 6269 w 1323463"/>
              <a:gd name="connsiteY0" fmla="*/ 0 h 700417"/>
              <a:gd name="connsiteX1" fmla="*/ 1323463 w 1323463"/>
              <a:gd name="connsiteY1" fmla="*/ 114634 h 700417"/>
              <a:gd name="connsiteX2" fmla="*/ 1307937 w 1323463"/>
              <a:gd name="connsiteY2" fmla="*/ 700417 h 700417"/>
              <a:gd name="connsiteX3" fmla="*/ 2706 w 1323463"/>
              <a:gd name="connsiteY3" fmla="*/ 620683 h 700417"/>
              <a:gd name="connsiteX4" fmla="*/ 0 w 1323463"/>
              <a:gd name="connsiteY4" fmla="*/ 1292 h 700417"/>
              <a:gd name="connsiteX0" fmla="*/ 78046 w 1395240"/>
              <a:gd name="connsiteY0" fmla="*/ 0 h 700417"/>
              <a:gd name="connsiteX1" fmla="*/ 1395240 w 1395240"/>
              <a:gd name="connsiteY1" fmla="*/ 114634 h 700417"/>
              <a:gd name="connsiteX2" fmla="*/ 1379714 w 1395240"/>
              <a:gd name="connsiteY2" fmla="*/ 700417 h 700417"/>
              <a:gd name="connsiteX3" fmla="*/ 74483 w 1395240"/>
              <a:gd name="connsiteY3" fmla="*/ 620683 h 700417"/>
              <a:gd name="connsiteX4" fmla="*/ 0 w 1395240"/>
              <a:gd name="connsiteY4" fmla="*/ 13807 h 700417"/>
              <a:gd name="connsiteX0" fmla="*/ 98981 w 1395240"/>
              <a:gd name="connsiteY0" fmla="*/ 83191 h 686610"/>
              <a:gd name="connsiteX1" fmla="*/ 1395240 w 1395240"/>
              <a:gd name="connsiteY1" fmla="*/ 100827 h 686610"/>
              <a:gd name="connsiteX2" fmla="*/ 1379714 w 1395240"/>
              <a:gd name="connsiteY2" fmla="*/ 686610 h 686610"/>
              <a:gd name="connsiteX3" fmla="*/ 74483 w 1395240"/>
              <a:gd name="connsiteY3" fmla="*/ 606876 h 686610"/>
              <a:gd name="connsiteX4" fmla="*/ 0 w 1395240"/>
              <a:gd name="connsiteY4" fmla="*/ 0 h 686610"/>
              <a:gd name="connsiteX0" fmla="*/ 60102 w 1395240"/>
              <a:gd name="connsiteY0" fmla="*/ 0 h 697288"/>
              <a:gd name="connsiteX1" fmla="*/ 1395240 w 1395240"/>
              <a:gd name="connsiteY1" fmla="*/ 111505 h 697288"/>
              <a:gd name="connsiteX2" fmla="*/ 1379714 w 1395240"/>
              <a:gd name="connsiteY2" fmla="*/ 697288 h 697288"/>
              <a:gd name="connsiteX3" fmla="*/ 74483 w 1395240"/>
              <a:gd name="connsiteY3" fmla="*/ 617554 h 697288"/>
              <a:gd name="connsiteX4" fmla="*/ 0 w 1395240"/>
              <a:gd name="connsiteY4" fmla="*/ 10678 h 697288"/>
              <a:gd name="connsiteX0" fmla="*/ 0 w 1335138"/>
              <a:gd name="connsiteY0" fmla="*/ 20612 h 717900"/>
              <a:gd name="connsiteX1" fmla="*/ 1335138 w 1335138"/>
              <a:gd name="connsiteY1" fmla="*/ 132117 h 717900"/>
              <a:gd name="connsiteX2" fmla="*/ 1319612 w 1335138"/>
              <a:gd name="connsiteY2" fmla="*/ 717900 h 717900"/>
              <a:gd name="connsiteX3" fmla="*/ 14381 w 1335138"/>
              <a:gd name="connsiteY3" fmla="*/ 638166 h 717900"/>
              <a:gd name="connsiteX4" fmla="*/ 17657 w 1335138"/>
              <a:gd name="connsiteY4" fmla="*/ 0 h 7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138" h="717900">
                <a:moveTo>
                  <a:pt x="0" y="20612"/>
                </a:moveTo>
                <a:lnTo>
                  <a:pt x="1335138" y="132117"/>
                </a:lnTo>
                <a:lnTo>
                  <a:pt x="1319612" y="717900"/>
                </a:lnTo>
                <a:lnTo>
                  <a:pt x="14381" y="638166"/>
                </a:lnTo>
                <a:lnTo>
                  <a:pt x="17657" y="0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263.WAV">
            <a:hlinkClick r:id="" action="ppaction://media"/>
          </p:cNvPr>
          <p:cNvPicPr>
            <a:picLocks noRot="1" noChangeAspect="1"/>
          </p:cNvPicPr>
          <p:nvPr>
            <a:wavAudioFile r:embed="rId1" name="~PP2263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1991474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21744" t="22282" r="9634" b="8485"/>
          <a:stretch/>
        </p:blipFill>
        <p:spPr>
          <a:xfrm>
            <a:off x="15033" y="-52552"/>
            <a:ext cx="12176967" cy="691055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50861" y="1188856"/>
            <a:ext cx="1828800" cy="1828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562074" y="4387951"/>
            <a:ext cx="605603" cy="1392441"/>
          </a:xfrm>
          <a:custGeom>
            <a:avLst/>
            <a:gdLst>
              <a:gd name="connsiteX0" fmla="*/ 0 w 501445"/>
              <a:gd name="connsiteY0" fmla="*/ 0 h 1253613"/>
              <a:gd name="connsiteX1" fmla="*/ 14749 w 501445"/>
              <a:gd name="connsiteY1" fmla="*/ 1253613 h 1253613"/>
              <a:gd name="connsiteX2" fmla="*/ 501445 w 501445"/>
              <a:gd name="connsiteY2" fmla="*/ 899652 h 1253613"/>
              <a:gd name="connsiteX3" fmla="*/ 501445 w 501445"/>
              <a:gd name="connsiteY3" fmla="*/ 73742 h 1253613"/>
              <a:gd name="connsiteX4" fmla="*/ 14749 w 501445"/>
              <a:gd name="connsiteY4" fmla="*/ 88491 h 1253613"/>
              <a:gd name="connsiteX0" fmla="*/ 0 w 518071"/>
              <a:gd name="connsiteY0" fmla="*/ 0 h 1253613"/>
              <a:gd name="connsiteX1" fmla="*/ 14749 w 518071"/>
              <a:gd name="connsiteY1" fmla="*/ 1253613 h 1253613"/>
              <a:gd name="connsiteX2" fmla="*/ 501445 w 518071"/>
              <a:gd name="connsiteY2" fmla="*/ 899652 h 1253613"/>
              <a:gd name="connsiteX3" fmla="*/ 518071 w 518071"/>
              <a:gd name="connsiteY3" fmla="*/ 19709 h 1253613"/>
              <a:gd name="connsiteX4" fmla="*/ 14749 w 518071"/>
              <a:gd name="connsiteY4" fmla="*/ 88491 h 1253613"/>
              <a:gd name="connsiteX0" fmla="*/ 0 w 518071"/>
              <a:gd name="connsiteY0" fmla="*/ 0 h 1253613"/>
              <a:gd name="connsiteX1" fmla="*/ 14749 w 518071"/>
              <a:gd name="connsiteY1" fmla="*/ 1253613 h 1253613"/>
              <a:gd name="connsiteX2" fmla="*/ 501445 w 518071"/>
              <a:gd name="connsiteY2" fmla="*/ 899652 h 1253613"/>
              <a:gd name="connsiteX3" fmla="*/ 518071 w 518071"/>
              <a:gd name="connsiteY3" fmla="*/ 19709 h 1253613"/>
              <a:gd name="connsiteX4" fmla="*/ 27218 w 518071"/>
              <a:gd name="connsiteY4" fmla="*/ 21989 h 1253613"/>
              <a:gd name="connsiteX0" fmla="*/ 0 w 518071"/>
              <a:gd name="connsiteY0" fmla="*/ 0 h 1253613"/>
              <a:gd name="connsiteX1" fmla="*/ 14749 w 518071"/>
              <a:gd name="connsiteY1" fmla="*/ 1253613 h 1253613"/>
              <a:gd name="connsiteX2" fmla="*/ 501445 w 518071"/>
              <a:gd name="connsiteY2" fmla="*/ 899652 h 1253613"/>
              <a:gd name="connsiteX3" fmla="*/ 518071 w 518071"/>
              <a:gd name="connsiteY3" fmla="*/ 19709 h 1253613"/>
              <a:gd name="connsiteX4" fmla="*/ 31375 w 518071"/>
              <a:gd name="connsiteY4" fmla="*/ 38614 h 1253613"/>
              <a:gd name="connsiteX0" fmla="*/ 0 w 513914"/>
              <a:gd name="connsiteY0" fmla="*/ 0 h 1236988"/>
              <a:gd name="connsiteX1" fmla="*/ 10592 w 513914"/>
              <a:gd name="connsiteY1" fmla="*/ 1236988 h 1236988"/>
              <a:gd name="connsiteX2" fmla="*/ 497288 w 513914"/>
              <a:gd name="connsiteY2" fmla="*/ 883027 h 1236988"/>
              <a:gd name="connsiteX3" fmla="*/ 513914 w 513914"/>
              <a:gd name="connsiteY3" fmla="*/ 3084 h 1236988"/>
              <a:gd name="connsiteX4" fmla="*/ 27218 w 513914"/>
              <a:gd name="connsiteY4" fmla="*/ 21989 h 1236988"/>
              <a:gd name="connsiteX0" fmla="*/ 0 w 513914"/>
              <a:gd name="connsiteY0" fmla="*/ 0 h 1236988"/>
              <a:gd name="connsiteX1" fmla="*/ 10592 w 513914"/>
              <a:gd name="connsiteY1" fmla="*/ 1236988 h 1236988"/>
              <a:gd name="connsiteX2" fmla="*/ 497288 w 513914"/>
              <a:gd name="connsiteY2" fmla="*/ 883027 h 1236988"/>
              <a:gd name="connsiteX3" fmla="*/ 513914 w 513914"/>
              <a:gd name="connsiteY3" fmla="*/ 3084 h 1236988"/>
              <a:gd name="connsiteX4" fmla="*/ 6436 w 513914"/>
              <a:gd name="connsiteY4" fmla="*/ 30302 h 1236988"/>
              <a:gd name="connsiteX0" fmla="*/ 0 w 513914"/>
              <a:gd name="connsiteY0" fmla="*/ 90233 h 1327221"/>
              <a:gd name="connsiteX1" fmla="*/ 10592 w 513914"/>
              <a:gd name="connsiteY1" fmla="*/ 1327221 h 1327221"/>
              <a:gd name="connsiteX2" fmla="*/ 497288 w 513914"/>
              <a:gd name="connsiteY2" fmla="*/ 973260 h 1327221"/>
              <a:gd name="connsiteX3" fmla="*/ 513914 w 513914"/>
              <a:gd name="connsiteY3" fmla="*/ 93317 h 1327221"/>
              <a:gd name="connsiteX4" fmla="*/ 106188 w 513914"/>
              <a:gd name="connsiteY4" fmla="*/ 0 h 1327221"/>
              <a:gd name="connsiteX0" fmla="*/ 0 w 555477"/>
              <a:gd name="connsiteY0" fmla="*/ 86076 h 1327221"/>
              <a:gd name="connsiteX1" fmla="*/ 52155 w 555477"/>
              <a:gd name="connsiteY1" fmla="*/ 1327221 h 1327221"/>
              <a:gd name="connsiteX2" fmla="*/ 538851 w 555477"/>
              <a:gd name="connsiteY2" fmla="*/ 973260 h 1327221"/>
              <a:gd name="connsiteX3" fmla="*/ 555477 w 555477"/>
              <a:gd name="connsiteY3" fmla="*/ 93317 h 1327221"/>
              <a:gd name="connsiteX4" fmla="*/ 147751 w 555477"/>
              <a:gd name="connsiteY4" fmla="*/ 0 h 1327221"/>
              <a:gd name="connsiteX0" fmla="*/ 0 w 555477"/>
              <a:gd name="connsiteY0" fmla="*/ 86076 h 1368785"/>
              <a:gd name="connsiteX1" fmla="*/ 31373 w 555477"/>
              <a:gd name="connsiteY1" fmla="*/ 1368785 h 1368785"/>
              <a:gd name="connsiteX2" fmla="*/ 538851 w 555477"/>
              <a:gd name="connsiteY2" fmla="*/ 973260 h 1368785"/>
              <a:gd name="connsiteX3" fmla="*/ 555477 w 555477"/>
              <a:gd name="connsiteY3" fmla="*/ 93317 h 1368785"/>
              <a:gd name="connsiteX4" fmla="*/ 147751 w 555477"/>
              <a:gd name="connsiteY4" fmla="*/ 0 h 1368785"/>
              <a:gd name="connsiteX0" fmla="*/ 0 w 563789"/>
              <a:gd name="connsiteY0" fmla="*/ 86076 h 1368785"/>
              <a:gd name="connsiteX1" fmla="*/ 31373 w 563789"/>
              <a:gd name="connsiteY1" fmla="*/ 1368785 h 1368785"/>
              <a:gd name="connsiteX2" fmla="*/ 563789 w 563789"/>
              <a:gd name="connsiteY2" fmla="*/ 960791 h 1368785"/>
              <a:gd name="connsiteX3" fmla="*/ 555477 w 563789"/>
              <a:gd name="connsiteY3" fmla="*/ 93317 h 1368785"/>
              <a:gd name="connsiteX4" fmla="*/ 147751 w 563789"/>
              <a:gd name="connsiteY4" fmla="*/ 0 h 1368785"/>
              <a:gd name="connsiteX0" fmla="*/ 0 w 563789"/>
              <a:gd name="connsiteY0" fmla="*/ 86076 h 1368785"/>
              <a:gd name="connsiteX1" fmla="*/ 31373 w 563789"/>
              <a:gd name="connsiteY1" fmla="*/ 1368785 h 1368785"/>
              <a:gd name="connsiteX2" fmla="*/ 563789 w 563789"/>
              <a:gd name="connsiteY2" fmla="*/ 960791 h 1368785"/>
              <a:gd name="connsiteX3" fmla="*/ 543008 w 563789"/>
              <a:gd name="connsiteY3" fmla="*/ 85004 h 1368785"/>
              <a:gd name="connsiteX4" fmla="*/ 147751 w 563789"/>
              <a:gd name="connsiteY4" fmla="*/ 0 h 1368785"/>
              <a:gd name="connsiteX0" fmla="*/ 0 w 563789"/>
              <a:gd name="connsiteY0" fmla="*/ 1072 h 1283781"/>
              <a:gd name="connsiteX1" fmla="*/ 31373 w 563789"/>
              <a:gd name="connsiteY1" fmla="*/ 1283781 h 1283781"/>
              <a:gd name="connsiteX2" fmla="*/ 563789 w 563789"/>
              <a:gd name="connsiteY2" fmla="*/ 875787 h 1283781"/>
              <a:gd name="connsiteX3" fmla="*/ 543008 w 563789"/>
              <a:gd name="connsiteY3" fmla="*/ 0 h 1283781"/>
              <a:gd name="connsiteX4" fmla="*/ 6435 w 563789"/>
              <a:gd name="connsiteY4" fmla="*/ 10592 h 1283781"/>
              <a:gd name="connsiteX0" fmla="*/ 0 w 563789"/>
              <a:gd name="connsiteY0" fmla="*/ 1072 h 1454694"/>
              <a:gd name="connsiteX1" fmla="*/ 17708 w 563789"/>
              <a:gd name="connsiteY1" fmla="*/ 1454694 h 1454694"/>
              <a:gd name="connsiteX2" fmla="*/ 563789 w 563789"/>
              <a:gd name="connsiteY2" fmla="*/ 875787 h 1454694"/>
              <a:gd name="connsiteX3" fmla="*/ 543008 w 563789"/>
              <a:gd name="connsiteY3" fmla="*/ 0 h 1454694"/>
              <a:gd name="connsiteX4" fmla="*/ 6435 w 563789"/>
              <a:gd name="connsiteY4" fmla="*/ 10592 h 1454694"/>
              <a:gd name="connsiteX0" fmla="*/ 0 w 566522"/>
              <a:gd name="connsiteY0" fmla="*/ 1072 h 1454694"/>
              <a:gd name="connsiteX1" fmla="*/ 17708 w 566522"/>
              <a:gd name="connsiteY1" fmla="*/ 1454694 h 1454694"/>
              <a:gd name="connsiteX2" fmla="*/ 566522 w 566522"/>
              <a:gd name="connsiteY2" fmla="*/ 979556 h 1454694"/>
              <a:gd name="connsiteX3" fmla="*/ 543008 w 566522"/>
              <a:gd name="connsiteY3" fmla="*/ 0 h 1454694"/>
              <a:gd name="connsiteX4" fmla="*/ 6435 w 566522"/>
              <a:gd name="connsiteY4" fmla="*/ 10592 h 1454694"/>
              <a:gd name="connsiteX0" fmla="*/ 0 w 566522"/>
              <a:gd name="connsiteY0" fmla="*/ 1072 h 1454694"/>
              <a:gd name="connsiteX1" fmla="*/ 17708 w 566522"/>
              <a:gd name="connsiteY1" fmla="*/ 1454694 h 1454694"/>
              <a:gd name="connsiteX2" fmla="*/ 566522 w 566522"/>
              <a:gd name="connsiteY2" fmla="*/ 979556 h 1454694"/>
              <a:gd name="connsiteX3" fmla="*/ 543008 w 566522"/>
              <a:gd name="connsiteY3" fmla="*/ 0 h 1454694"/>
              <a:gd name="connsiteX4" fmla="*/ 6435 w 566522"/>
              <a:gd name="connsiteY4" fmla="*/ 10592 h 145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522" h="1454694">
                <a:moveTo>
                  <a:pt x="0" y="1072"/>
                </a:moveTo>
                <a:cubicBezTo>
                  <a:pt x="3531" y="413401"/>
                  <a:pt x="14177" y="1042365"/>
                  <a:pt x="17708" y="1454694"/>
                </a:cubicBezTo>
                <a:cubicBezTo>
                  <a:pt x="195180" y="1318696"/>
                  <a:pt x="386316" y="1121658"/>
                  <a:pt x="566522" y="979556"/>
                </a:cubicBezTo>
                <a:cubicBezTo>
                  <a:pt x="563751" y="690398"/>
                  <a:pt x="545779" y="289158"/>
                  <a:pt x="543008" y="0"/>
                </a:cubicBezTo>
                <a:lnTo>
                  <a:pt x="6435" y="10592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49392" y="2189018"/>
            <a:ext cx="4184463" cy="4282119"/>
          </a:xfrm>
          <a:custGeom>
            <a:avLst/>
            <a:gdLst>
              <a:gd name="connsiteX0" fmla="*/ 0 w 4099727"/>
              <a:gd name="connsiteY0" fmla="*/ 10049 h 4059534"/>
              <a:gd name="connsiteX1" fmla="*/ 40193 w 4099727"/>
              <a:gd name="connsiteY1" fmla="*/ 4059534 h 4059534"/>
              <a:gd name="connsiteX2" fmla="*/ 4079630 w 4099727"/>
              <a:gd name="connsiteY2" fmla="*/ 3979148 h 4059534"/>
              <a:gd name="connsiteX3" fmla="*/ 4099727 w 4099727"/>
              <a:gd name="connsiteY3" fmla="*/ 0 h 4059534"/>
              <a:gd name="connsiteX4" fmla="*/ 0 w 4099727"/>
              <a:gd name="connsiteY4" fmla="*/ 10049 h 4059534"/>
              <a:gd name="connsiteX0" fmla="*/ 0 w 4089678"/>
              <a:gd name="connsiteY0" fmla="*/ 0 h 4079630"/>
              <a:gd name="connsiteX1" fmla="*/ 30144 w 4089678"/>
              <a:gd name="connsiteY1" fmla="*/ 4079630 h 4079630"/>
              <a:gd name="connsiteX2" fmla="*/ 4069581 w 4089678"/>
              <a:gd name="connsiteY2" fmla="*/ 3999244 h 4079630"/>
              <a:gd name="connsiteX3" fmla="*/ 4089678 w 4089678"/>
              <a:gd name="connsiteY3" fmla="*/ 20096 h 4079630"/>
              <a:gd name="connsiteX4" fmla="*/ 0 w 4089678"/>
              <a:gd name="connsiteY4" fmla="*/ 0 h 4079630"/>
              <a:gd name="connsiteX0" fmla="*/ 0 w 4109775"/>
              <a:gd name="connsiteY0" fmla="*/ 30145 h 4109775"/>
              <a:gd name="connsiteX1" fmla="*/ 30144 w 4109775"/>
              <a:gd name="connsiteY1" fmla="*/ 4109775 h 4109775"/>
              <a:gd name="connsiteX2" fmla="*/ 4069581 w 4109775"/>
              <a:gd name="connsiteY2" fmla="*/ 4029389 h 4109775"/>
              <a:gd name="connsiteX3" fmla="*/ 4109775 w 4109775"/>
              <a:gd name="connsiteY3" fmla="*/ 0 h 4109775"/>
              <a:gd name="connsiteX4" fmla="*/ 0 w 4109775"/>
              <a:gd name="connsiteY4" fmla="*/ 30145 h 41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775" h="4109775">
                <a:moveTo>
                  <a:pt x="0" y="30145"/>
                </a:moveTo>
                <a:lnTo>
                  <a:pt x="30144" y="4109775"/>
                </a:lnTo>
                <a:lnTo>
                  <a:pt x="4069581" y="4029389"/>
                </a:lnTo>
                <a:lnTo>
                  <a:pt x="4109775" y="0"/>
                </a:lnTo>
                <a:lnTo>
                  <a:pt x="0" y="30145"/>
                </a:lnTo>
                <a:close/>
              </a:path>
            </a:pathLst>
          </a:cu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8968" y="4735631"/>
            <a:ext cx="133530" cy="45719"/>
          </a:xfrm>
          <a:prstGeom prst="rect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1758.WAV">
            <a:hlinkClick r:id="" action="ppaction://media"/>
          </p:cNvPr>
          <p:cNvPicPr>
            <a:picLocks noRot="1" noChangeAspect="1"/>
          </p:cNvPicPr>
          <p:nvPr>
            <a:wavAudioFile r:embed="rId1" name="~PP175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314111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315929" cy="6858000"/>
            <a:chOff x="5751871" y="274426"/>
            <a:chExt cx="3207773" cy="65835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/>
            <a:srcRect l="42224" t="27483" r="43107" b="18995"/>
            <a:stretch/>
          </p:blipFill>
          <p:spPr>
            <a:xfrm>
              <a:off x="5751871" y="274426"/>
              <a:ext cx="3207773" cy="658357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670800" y="2071823"/>
              <a:ext cx="1288843" cy="552216"/>
            </a:xfrm>
            <a:prstGeom prst="rect">
              <a:avLst/>
            </a:prstGeom>
            <a:noFill/>
            <a:ln w="76200">
              <a:solidFill>
                <a:srgbClr val="FB3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 rot="16200000">
            <a:off x="706672" y="291829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93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3600" b="1" dirty="0" smtClean="0">
                <a:solidFill>
                  <a:srgbClr val="FF0000"/>
                </a:solidFill>
              </a:rPr>
              <a:t> St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367607">
            <a:off x="1597233" y="5274069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National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268" y="-122090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Becher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98" t="3557" r="26058" b="82575"/>
          <a:stretch/>
        </p:blipFill>
        <p:spPr>
          <a:xfrm rot="15921830">
            <a:off x="6253747" y="-2058999"/>
            <a:ext cx="4318000" cy="76855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06900" y="3429000"/>
            <a:ext cx="7785100" cy="88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71935" y="2549306"/>
            <a:ext cx="1844665" cy="1384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25230" y="-97793"/>
            <a:ext cx="763340" cy="26470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1800.WAV">
            <a:hlinkClick r:id="" action="ppaction://media"/>
          </p:cNvPr>
          <p:cNvPicPr>
            <a:picLocks noRot="1" noChangeAspect="1"/>
          </p:cNvPicPr>
          <p:nvPr>
            <a:wavAudioFile r:embed="rId1" name="~PP1800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723390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39"/>
          <a:stretch/>
        </p:blipFill>
        <p:spPr>
          <a:xfrm>
            <a:off x="887409" y="0"/>
            <a:ext cx="10443062" cy="6858000"/>
          </a:xfrm>
          <a:prstGeom prst="rect">
            <a:avLst/>
          </a:prstGeom>
        </p:spPr>
      </p:pic>
      <p:pic>
        <p:nvPicPr>
          <p:cNvPr id="3" name="~PP780.WAV">
            <a:hlinkClick r:id="" action="ppaction://media"/>
          </p:cNvPr>
          <p:cNvPicPr>
            <a:picLocks noRot="1" noChangeAspect="1"/>
          </p:cNvPicPr>
          <p:nvPr>
            <a:wavAudioFile r:embed="rId1" name="~PP78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500912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95</Words>
  <Application>Microsoft Office PowerPoint</Application>
  <PresentationFormat>Custom</PresentationFormat>
  <Paragraphs>45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4</cp:revision>
  <dcterms:created xsi:type="dcterms:W3CDTF">2016-04-11T15:54:47Z</dcterms:created>
  <dcterms:modified xsi:type="dcterms:W3CDTF">2016-04-11T16:21:11Z</dcterms:modified>
</cp:coreProperties>
</file>