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ECD9B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 showGuides="1">
      <p:cViewPr>
        <p:scale>
          <a:sx n="77" d="100"/>
          <a:sy n="77" d="100"/>
        </p:scale>
        <p:origin x="-204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FA053-777A-474E-B4AD-7BF7E48BF6F0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BE6F2-1CE0-4F37-A02A-9C92FA21D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896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539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980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599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3211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4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18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574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553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593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365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194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823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888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02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133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30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577B6-95B8-4AE8-9709-76588D96246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CA4C-10FC-45EE-8F96-8888146AB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133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8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24. </a:t>
            </a:r>
            <a:r>
              <a:rPr lang="en-US" sz="4800" b="1" dirty="0">
                <a:solidFill>
                  <a:srgbClr val="0070C0"/>
                </a:solidFill>
              </a:rPr>
              <a:t>Our Church During </a:t>
            </a:r>
            <a:r>
              <a:rPr lang="en-US" sz="4800" b="1" dirty="0" smtClean="0">
                <a:solidFill>
                  <a:srgbClr val="0070C0"/>
                </a:solidFill>
              </a:rPr>
              <a:t>1941-1945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28" b="29131"/>
          <a:stretch/>
        </p:blipFill>
        <p:spPr>
          <a:xfrm>
            <a:off x="3741622" y="175994"/>
            <a:ext cx="4706069" cy="2582108"/>
          </a:xfrm>
          <a:prstGeom prst="rect">
            <a:avLst/>
          </a:prstGeom>
        </p:spPr>
      </p:pic>
      <p:pic>
        <p:nvPicPr>
          <p:cNvPr id="7" name="~PP1782.WAV">
            <a:hlinkClick r:id="" action="ppaction://media"/>
          </p:cNvPr>
          <p:cNvPicPr>
            <a:picLocks noRot="1" noChangeAspect="1"/>
          </p:cNvPicPr>
          <p:nvPr>
            <a:wavAudioFile r:embed="rId1" name="~PP178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147290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57106" cy="6046839"/>
          </a:xfrm>
          <a:prstGeom prst="rect">
            <a:avLst/>
          </a:prstGeom>
        </p:spPr>
      </p:pic>
      <p:pic>
        <p:nvPicPr>
          <p:cNvPr id="3" name="~PP4090.WAV">
            <a:hlinkClick r:id="" action="ppaction://media"/>
          </p:cNvPr>
          <p:cNvPicPr>
            <a:picLocks noRot="1" noChangeAspect="1"/>
          </p:cNvPicPr>
          <p:nvPr>
            <a:wavAudioFile r:embed="rId1" name="~PP409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292274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1" t="2861" r="10374" b="699"/>
          <a:stretch/>
        </p:blipFill>
        <p:spPr>
          <a:xfrm rot="5400000">
            <a:off x="-238870" y="1246214"/>
            <a:ext cx="5914829" cy="4917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1401" y="-127851"/>
            <a:ext cx="5538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smtClean="0"/>
              <a:t>WW II Memory Book</a:t>
            </a:r>
            <a:endParaRPr lang="en-US" sz="48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1" t="13556" r="19841" b="15870"/>
          <a:stretch/>
        </p:blipFill>
        <p:spPr>
          <a:xfrm rot="5400000">
            <a:off x="6971211" y="1662059"/>
            <a:ext cx="5977178" cy="4023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31" r="6118" b="9011"/>
          <a:stretch/>
        </p:blipFill>
        <p:spPr>
          <a:xfrm rot="5400000">
            <a:off x="4512965" y="2657132"/>
            <a:ext cx="4099431" cy="2451559"/>
          </a:xfrm>
          <a:prstGeom prst="rect">
            <a:avLst/>
          </a:prstGeom>
        </p:spPr>
      </p:pic>
      <p:pic>
        <p:nvPicPr>
          <p:cNvPr id="7" name="~PP2460.WAV">
            <a:hlinkClick r:id="" action="ppaction://media"/>
          </p:cNvPr>
          <p:cNvPicPr>
            <a:picLocks noRot="1" noChangeAspect="1"/>
          </p:cNvPicPr>
          <p:nvPr>
            <a:wavAudioFile r:embed="rId1" name="~PP2460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1089072"/>
      </p:ext>
    </p:extLst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20541" y="857250"/>
            <a:ext cx="6858000" cy="5143500"/>
          </a:xfrm>
          <a:prstGeom prst="rect">
            <a:avLst/>
          </a:prstGeom>
        </p:spPr>
      </p:pic>
      <p:pic>
        <p:nvPicPr>
          <p:cNvPr id="3" name="~PP3192.WAV">
            <a:hlinkClick r:id="" action="ppaction://media"/>
          </p:cNvPr>
          <p:cNvPicPr>
            <a:picLocks noRot="1" noChangeAspect="1"/>
          </p:cNvPicPr>
          <p:nvPr>
            <a:wavAudioFile r:embed="rId1" name="~PP319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15930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3330" y="0"/>
            <a:ext cx="9144000" cy="6858000"/>
          </a:xfrm>
          <a:prstGeom prst="rect">
            <a:avLst/>
          </a:prstGeom>
        </p:spPr>
      </p:pic>
      <p:pic>
        <p:nvPicPr>
          <p:cNvPr id="3" name="~PP1594.WAV">
            <a:hlinkClick r:id="" action="ppaction://media"/>
          </p:cNvPr>
          <p:cNvPicPr>
            <a:picLocks noRot="1" noChangeAspect="1"/>
          </p:cNvPicPr>
          <p:nvPr>
            <a:wavAudioFile r:embed="rId1" name="~PP159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0416917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6408" y="0"/>
            <a:ext cx="9144001" cy="6858000"/>
          </a:xfrm>
          <a:prstGeom prst="rect">
            <a:avLst/>
          </a:prstGeom>
        </p:spPr>
      </p:pic>
      <p:pic>
        <p:nvPicPr>
          <p:cNvPr id="3" name="~PP74.WAV">
            <a:hlinkClick r:id="" action="ppaction://media"/>
          </p:cNvPr>
          <p:cNvPicPr>
            <a:picLocks noRot="1" noChangeAspect="1"/>
          </p:cNvPicPr>
          <p:nvPr>
            <a:wavAudioFile r:embed="rId1" name="~PP7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542727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504" y="0"/>
            <a:ext cx="9162942" cy="6872206"/>
          </a:xfrm>
          <a:prstGeom prst="rect">
            <a:avLst/>
          </a:prstGeom>
        </p:spPr>
      </p:pic>
      <p:pic>
        <p:nvPicPr>
          <p:cNvPr id="3" name="~PP3353.WAV">
            <a:hlinkClick r:id="" action="ppaction://media"/>
          </p:cNvPr>
          <p:cNvPicPr>
            <a:picLocks noRot="1" noChangeAspect="1"/>
          </p:cNvPicPr>
          <p:nvPr>
            <a:wavAudioFile r:embed="rId1" name="~PP335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6820194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63" r="16382" b="12801"/>
          <a:stretch/>
        </p:blipFill>
        <p:spPr>
          <a:xfrm>
            <a:off x="2098432" y="0"/>
            <a:ext cx="7971692" cy="6882135"/>
          </a:xfrm>
          <a:prstGeom prst="rect">
            <a:avLst/>
          </a:prstGeom>
        </p:spPr>
      </p:pic>
      <p:pic>
        <p:nvPicPr>
          <p:cNvPr id="3" name="~PP33.WAV">
            <a:hlinkClick r:id="" action="ppaction://media"/>
          </p:cNvPr>
          <p:cNvPicPr>
            <a:picLocks noRot="1" noChangeAspect="1"/>
          </p:cNvPicPr>
          <p:nvPr>
            <a:wavAudioFile r:embed="rId1" name="~PP3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8897579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874" t="3048" r="3265" b="84107"/>
          <a:stretch/>
        </p:blipFill>
        <p:spPr>
          <a:xfrm>
            <a:off x="0" y="0"/>
            <a:ext cx="12203496" cy="250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95" t="49027" r="2403" b="44114"/>
          <a:stretch/>
        </p:blipFill>
        <p:spPr>
          <a:xfrm>
            <a:off x="0" y="2837060"/>
            <a:ext cx="12192000" cy="740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0" t="35782" r="8877" b="54876"/>
          <a:stretch/>
        </p:blipFill>
        <p:spPr>
          <a:xfrm>
            <a:off x="87998" y="4089860"/>
            <a:ext cx="12104002" cy="1002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15" t="61208" r="6062" b="27069"/>
          <a:stretch/>
        </p:blipFill>
        <p:spPr>
          <a:xfrm>
            <a:off x="-9913" y="5612289"/>
            <a:ext cx="12201913" cy="1260327"/>
          </a:xfrm>
          <a:prstGeom prst="rect">
            <a:avLst/>
          </a:prstGeom>
        </p:spPr>
      </p:pic>
      <p:pic>
        <p:nvPicPr>
          <p:cNvPr id="7" name="~PP1685.WAV">
            <a:hlinkClick r:id="" action="ppaction://media"/>
          </p:cNvPr>
          <p:cNvPicPr>
            <a:picLocks noRot="1" noChangeAspect="1"/>
          </p:cNvPicPr>
          <p:nvPr>
            <a:wavAudioFile r:embed="rId1" name="~PP168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8206990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2" t="25340" r="5289" b="21613"/>
          <a:stretch/>
        </p:blipFill>
        <p:spPr>
          <a:xfrm>
            <a:off x="0" y="0"/>
            <a:ext cx="12161526" cy="5559552"/>
          </a:xfrm>
          <a:prstGeom prst="rect">
            <a:avLst/>
          </a:prstGeom>
        </p:spPr>
      </p:pic>
      <p:pic>
        <p:nvPicPr>
          <p:cNvPr id="3" name="~PP2587.WAV">
            <a:hlinkClick r:id="" action="ppaction://media"/>
          </p:cNvPr>
          <p:cNvPicPr>
            <a:picLocks noRot="1" noChangeAspect="1"/>
          </p:cNvPicPr>
          <p:nvPr>
            <a:wavAudioFile r:embed="rId1" name="~PP258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956948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11" t="16195" r="1369" b="7435"/>
          <a:stretch/>
        </p:blipFill>
        <p:spPr>
          <a:xfrm rot="5400000">
            <a:off x="2669736" y="1188744"/>
            <a:ext cx="6865840" cy="4488352"/>
          </a:xfrm>
          <a:prstGeom prst="rect">
            <a:avLst/>
          </a:prstGeom>
        </p:spPr>
      </p:pic>
      <p:pic>
        <p:nvPicPr>
          <p:cNvPr id="3" name="~PP3913.WAV">
            <a:hlinkClick r:id="" action="ppaction://media"/>
          </p:cNvPr>
          <p:cNvPicPr>
            <a:picLocks noRot="1" noChangeAspect="1"/>
          </p:cNvPicPr>
          <p:nvPr>
            <a:wavAudioFile r:embed="rId1" name="~PP391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572111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48" t="546" r="10488" b="3645"/>
          <a:stretch/>
        </p:blipFill>
        <p:spPr>
          <a:xfrm rot="5400000">
            <a:off x="2658132" y="366425"/>
            <a:ext cx="6851549" cy="6118700"/>
          </a:xfrm>
          <a:prstGeom prst="rect">
            <a:avLst/>
          </a:prstGeom>
        </p:spPr>
      </p:pic>
      <p:pic>
        <p:nvPicPr>
          <p:cNvPr id="5" name="~PP3106.WAV">
            <a:hlinkClick r:id="" action="ppaction://media"/>
          </p:cNvPr>
          <p:cNvPicPr>
            <a:picLocks noRot="1" noChangeAspect="1"/>
          </p:cNvPicPr>
          <p:nvPr>
            <a:wavAudioFile r:embed="rId1" name="~PP310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0147258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6145" r="278" b="19591"/>
          <a:stretch/>
        </p:blipFill>
        <p:spPr>
          <a:xfrm>
            <a:off x="0" y="0"/>
            <a:ext cx="12249379" cy="68416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156398"/>
            <a:ext cx="5143500" cy="68873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1845129"/>
            <a:ext cx="1910443" cy="56856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1427905">
            <a:off x="5632932" y="4482779"/>
            <a:ext cx="4866917" cy="61730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3859.WAV">
            <a:hlinkClick r:id="" action="ppaction://media"/>
          </p:cNvPr>
          <p:cNvPicPr>
            <a:picLocks noRot="1" noChangeAspect="1"/>
          </p:cNvPicPr>
          <p:nvPr>
            <a:wavAudioFile r:embed="rId1" name="~PP3859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386119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12" r="2327" b="788"/>
          <a:stretch/>
        </p:blipFill>
        <p:spPr>
          <a:xfrm>
            <a:off x="1315219" y="0"/>
            <a:ext cx="9531692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274433">
            <a:off x="3878256" y="1711486"/>
            <a:ext cx="4079630" cy="708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~PP3120.WAV">
            <a:hlinkClick r:id="" action="ppaction://media"/>
          </p:cNvPr>
          <p:cNvPicPr>
            <a:picLocks noRot="1" noChangeAspect="1"/>
          </p:cNvPicPr>
          <p:nvPr>
            <a:wavAudioFile r:embed="rId1" name="~PP3120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135043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92" t="32333" r="21507" b="27108"/>
          <a:stretch/>
        </p:blipFill>
        <p:spPr>
          <a:xfrm rot="5400000">
            <a:off x="7681699" y="2406714"/>
            <a:ext cx="5562102" cy="3186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1" t="31833" r="24694" b="28957"/>
          <a:stretch/>
        </p:blipFill>
        <p:spPr>
          <a:xfrm rot="5400000">
            <a:off x="4459640" y="2835246"/>
            <a:ext cx="5582406" cy="2300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4055" y="703145"/>
            <a:ext cx="2975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Sgt</a:t>
            </a:r>
            <a:r>
              <a:rPr lang="en-US" sz="3200" b="1" dirty="0" smtClean="0"/>
              <a:t> Paul </a:t>
            </a:r>
            <a:r>
              <a:rPr lang="en-US" sz="3200" b="1" dirty="0" err="1" smtClean="0"/>
              <a:t>Bast</a:t>
            </a:r>
            <a:r>
              <a:rPr lang="en-US" sz="3200" b="1" dirty="0" smtClean="0"/>
              <a:t>, Jr.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869583" y="723540"/>
            <a:ext cx="3136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Lt Dorothy </a:t>
            </a:r>
            <a:r>
              <a:rPr lang="en-US" sz="3200" b="1" dirty="0" err="1" smtClean="0"/>
              <a:t>Keech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31401" y="-127851"/>
            <a:ext cx="5538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smtClean="0"/>
              <a:t>WW II Memory Book</a:t>
            </a:r>
            <a:endParaRPr lang="en-US" sz="48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07" r="7156"/>
          <a:stretch/>
        </p:blipFill>
        <p:spPr>
          <a:xfrm>
            <a:off x="119310" y="1194394"/>
            <a:ext cx="5574354" cy="55865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8687" y="723540"/>
            <a:ext cx="3223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?/?/ Charles Dahl</a:t>
            </a:r>
            <a:endParaRPr lang="en-US" sz="3200" b="1" dirty="0"/>
          </a:p>
        </p:txBody>
      </p:sp>
      <p:pic>
        <p:nvPicPr>
          <p:cNvPr id="11" name="~PP866.WAV">
            <a:hlinkClick r:id="" action="ppaction://media"/>
          </p:cNvPr>
          <p:cNvPicPr>
            <a:picLocks noRot="1" noChangeAspect="1"/>
          </p:cNvPicPr>
          <p:nvPr>
            <a:wavAudioFile r:embed="rId1" name="~PP866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2626682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15" r="31727" b="31096"/>
          <a:stretch/>
        </p:blipFill>
        <p:spPr>
          <a:xfrm rot="5400000">
            <a:off x="1657519" y="2561725"/>
            <a:ext cx="5378691" cy="2244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20" t="34425" r="32214" b="22193"/>
          <a:stretch/>
        </p:blipFill>
        <p:spPr>
          <a:xfrm rot="5400000">
            <a:off x="4815220" y="2074563"/>
            <a:ext cx="5378691" cy="321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03" t="37200" r="18561" b="13774"/>
          <a:stretch/>
        </p:blipFill>
        <p:spPr>
          <a:xfrm rot="5400000">
            <a:off x="8944929" y="1492373"/>
            <a:ext cx="4126523" cy="2403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38" t="23537" r="27932" b="28835"/>
          <a:stretch/>
        </p:blipFill>
        <p:spPr>
          <a:xfrm>
            <a:off x="27412" y="422030"/>
            <a:ext cx="2646631" cy="3674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849" t="6462" r="287" b="9595"/>
          <a:stretch/>
        </p:blipFill>
        <p:spPr>
          <a:xfrm rot="5400000">
            <a:off x="9881855" y="-1697225"/>
            <a:ext cx="630725" cy="4025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412" t="25653" r="4176" b="29282"/>
          <a:stretch/>
        </p:blipFill>
        <p:spPr>
          <a:xfrm rot="5400000">
            <a:off x="2582192" y="3982513"/>
            <a:ext cx="529625" cy="52443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15435" y="6306282"/>
            <a:ext cx="3378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Jay Roth/Rev </a:t>
            </a:r>
            <a:r>
              <a:rPr lang="en-US" sz="3200" b="1" dirty="0" err="1" smtClean="0"/>
              <a:t>Erion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64" t="92038" r="30139" b="3299"/>
          <a:stretch/>
        </p:blipFill>
        <p:spPr>
          <a:xfrm>
            <a:off x="27412" y="-1"/>
            <a:ext cx="5003376" cy="498558"/>
          </a:xfrm>
          <a:prstGeom prst="rect">
            <a:avLst/>
          </a:prstGeom>
        </p:spPr>
      </p:pic>
      <p:pic>
        <p:nvPicPr>
          <p:cNvPr id="10" name="~PP3707.WAV">
            <a:hlinkClick r:id="" action="ppaction://media"/>
          </p:cNvPr>
          <p:cNvPicPr>
            <a:picLocks noRot="1" noChangeAspect="1"/>
          </p:cNvPicPr>
          <p:nvPr>
            <a:wavAudioFile r:embed="rId1" name="~PP3707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055025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65" t="12005" r="10633" b="19187"/>
          <a:stretch/>
        </p:blipFill>
        <p:spPr>
          <a:xfrm>
            <a:off x="0" y="392454"/>
            <a:ext cx="7596554" cy="5833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7" t="47745" r="4315" b="42020"/>
          <a:stretch/>
        </p:blipFill>
        <p:spPr>
          <a:xfrm>
            <a:off x="0" y="6226095"/>
            <a:ext cx="7596554" cy="631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6" t="48015" r="31450" b="18848"/>
          <a:stretch/>
        </p:blipFill>
        <p:spPr>
          <a:xfrm rot="5400000">
            <a:off x="7023210" y="2201094"/>
            <a:ext cx="5973691" cy="2652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407" t="25275" r="3563" b="10841"/>
          <a:stretch/>
        </p:blipFill>
        <p:spPr>
          <a:xfrm rot="5400000">
            <a:off x="9764556" y="4430556"/>
            <a:ext cx="376673" cy="4478215"/>
          </a:xfrm>
          <a:prstGeom prst="rect">
            <a:avLst/>
          </a:prstGeom>
        </p:spPr>
      </p:pic>
      <p:pic>
        <p:nvPicPr>
          <p:cNvPr id="6" name="~PP944.WAV">
            <a:hlinkClick r:id="" action="ppaction://media"/>
          </p:cNvPr>
          <p:cNvPicPr>
            <a:picLocks noRot="1" noChangeAspect="1"/>
          </p:cNvPicPr>
          <p:nvPr>
            <a:wavAudioFile r:embed="rId1" name="~PP944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091072"/>
      </p:ext>
    </p:ext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64" b="10493"/>
          <a:stretch/>
        </p:blipFill>
        <p:spPr>
          <a:xfrm rot="5400000">
            <a:off x="2710798" y="1245412"/>
            <a:ext cx="6841147" cy="4384028"/>
          </a:xfrm>
          <a:prstGeom prst="rect">
            <a:avLst/>
          </a:prstGeom>
        </p:spPr>
      </p:pic>
      <p:pic>
        <p:nvPicPr>
          <p:cNvPr id="3" name="~PP497.WAV">
            <a:hlinkClick r:id="" action="ppaction://media"/>
          </p:cNvPr>
          <p:cNvPicPr>
            <a:picLocks noRot="1" noChangeAspect="1"/>
          </p:cNvPicPr>
          <p:nvPr>
            <a:wavAudioFile r:embed="rId1" name="~PP49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44551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ollections.lib.uwm.edu/utils/ajaxhelper/?CISOROOT=mkenh&amp;CISOPTR=835&amp;action=2&amp;DMSCALE=45&amp;DMWIDTH=512&amp;DMHEIGHT=453&amp;DMX=0&amp;DMY=0&amp;DMTEXT=&amp;DMROTATE=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69"/>
          <a:stretch/>
        </p:blipFill>
        <p:spPr bwMode="auto">
          <a:xfrm>
            <a:off x="1" y="1738647"/>
            <a:ext cx="5987844" cy="511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ollections.lib.uwm.edu/utils/ajaxhelper/?CISOROOT=mkenh&amp;CISOPTR=676&amp;action=2&amp;DMSCALE=45&amp;DMWIDTH=512&amp;DMHEIGHT=453&amp;DMX=0&amp;DMY=0&amp;DMTEXT=&amp;DMROTATE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11"/>
          <a:stretch/>
        </p:blipFill>
        <p:spPr bwMode="auto">
          <a:xfrm>
            <a:off x="6150077" y="1705311"/>
            <a:ext cx="6041923" cy="51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7097" y="-162045"/>
            <a:ext cx="51914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V J DAY 1945</a:t>
            </a:r>
          </a:p>
          <a:p>
            <a:pPr algn="ctr"/>
            <a:r>
              <a:rPr lang="en-US" sz="4400" b="1" dirty="0" smtClean="0"/>
              <a:t>(Victory Japan Day)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62781" y="1143255"/>
            <a:ext cx="4262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Wisconsin Ave Bridge</a:t>
            </a:r>
            <a:endParaRPr lang="en-US" sz="36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7157883" y="1099945"/>
            <a:ext cx="4262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West Wisconsin Ave</a:t>
            </a:r>
            <a:endParaRPr lang="en-US" sz="3600" b="1" u="sng" dirty="0"/>
          </a:p>
        </p:txBody>
      </p:sp>
      <p:pic>
        <p:nvPicPr>
          <p:cNvPr id="7" name="~PP1131.WAV">
            <a:hlinkClick r:id="" action="ppaction://media"/>
          </p:cNvPr>
          <p:cNvPicPr>
            <a:picLocks noRot="1" noChangeAspect="1"/>
          </p:cNvPicPr>
          <p:nvPr>
            <a:wavAudioFile r:embed="rId1" name="~PP113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809901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E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Pastors of Greenfield Baptist Church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148840" y="703391"/>
            <a:ext cx="8366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Rev F. F. Parsons			1912-1922</a:t>
            </a:r>
          </a:p>
          <a:p>
            <a:r>
              <a:rPr lang="en-US" sz="4000" dirty="0" smtClean="0"/>
              <a:t>Rev A. L. MacMillan		1922-1925</a:t>
            </a:r>
          </a:p>
          <a:p>
            <a:r>
              <a:rPr lang="en-US" sz="4000" dirty="0" smtClean="0"/>
              <a:t>Rev Andrew. B . Martin	1925-1930</a:t>
            </a:r>
          </a:p>
          <a:p>
            <a:r>
              <a:rPr lang="en-US" sz="4000" dirty="0" smtClean="0"/>
              <a:t>Rev Earl Foster			1931-1931</a:t>
            </a:r>
          </a:p>
          <a:p>
            <a:r>
              <a:rPr lang="en-US" sz="4000" dirty="0" smtClean="0"/>
              <a:t>Rev Ralph Compere		1931-1932</a:t>
            </a:r>
          </a:p>
          <a:p>
            <a:r>
              <a:rPr lang="en-US" sz="4000" dirty="0" smtClean="0"/>
              <a:t>Rev Fred	 </a:t>
            </a:r>
            <a:r>
              <a:rPr lang="en-US" sz="4000" dirty="0" err="1" smtClean="0"/>
              <a:t>Erion</a:t>
            </a:r>
            <a:r>
              <a:rPr lang="en-US" sz="4000" dirty="0" smtClean="0"/>
              <a:t>			1934-1945</a:t>
            </a:r>
          </a:p>
          <a:p>
            <a:r>
              <a:rPr lang="en-US" sz="4000" b="1" dirty="0" smtClean="0"/>
              <a:t>Rev Raymond Pierson	1945-1946</a:t>
            </a:r>
          </a:p>
          <a:p>
            <a:r>
              <a:rPr lang="en-US" sz="4000" b="1" dirty="0" smtClean="0"/>
              <a:t>Rev Alfred S. Davis		1946-1952</a:t>
            </a:r>
          </a:p>
          <a:p>
            <a:r>
              <a:rPr lang="en-US" sz="4000" b="1" dirty="0" smtClean="0"/>
              <a:t>Rev Alex G. Sinclair		1953-1966</a:t>
            </a:r>
          </a:p>
          <a:p>
            <a:r>
              <a:rPr lang="en-US" sz="4000" b="1" dirty="0" smtClean="0"/>
              <a:t>Rev Merlin W. Bradley	1966-1978</a:t>
            </a:r>
          </a:p>
        </p:txBody>
      </p:sp>
      <p:pic>
        <p:nvPicPr>
          <p:cNvPr id="5" name="~PP906.WAV">
            <a:hlinkClick r:id="" action="ppaction://media"/>
          </p:cNvPr>
          <p:cNvPicPr>
            <a:picLocks noRot="1" noChangeAspect="1"/>
          </p:cNvPicPr>
          <p:nvPr>
            <a:wavAudioFile r:embed="rId1" name="~PP906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9604289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24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28" b="29131"/>
          <a:stretch/>
        </p:blipFill>
        <p:spPr>
          <a:xfrm>
            <a:off x="3741622" y="175994"/>
            <a:ext cx="4706069" cy="2582108"/>
          </a:xfrm>
          <a:prstGeom prst="rect">
            <a:avLst/>
          </a:prstGeom>
        </p:spPr>
      </p:pic>
      <p:pic>
        <p:nvPicPr>
          <p:cNvPr id="5" name="~PP2870.WAV">
            <a:hlinkClick r:id="" action="ppaction://media"/>
          </p:cNvPr>
          <p:cNvPicPr>
            <a:picLocks noRot="1" noChangeAspect="1"/>
          </p:cNvPicPr>
          <p:nvPr>
            <a:wavAudioFile r:embed="rId1" name="~PP2870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8201551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34" r="3656" b="3211"/>
          <a:stretch/>
        </p:blipFill>
        <p:spPr>
          <a:xfrm>
            <a:off x="0" y="681239"/>
            <a:ext cx="7046259" cy="6176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05" t="9612" r="24217"/>
          <a:stretch/>
        </p:blipFill>
        <p:spPr>
          <a:xfrm>
            <a:off x="7209530" y="681239"/>
            <a:ext cx="4982470" cy="5271247"/>
          </a:xfrm>
          <a:prstGeom prst="rect">
            <a:avLst/>
          </a:prstGeom>
        </p:spPr>
      </p:pic>
      <p:pic>
        <p:nvPicPr>
          <p:cNvPr id="7" name="~PP1853.WAV">
            <a:hlinkClick r:id="" action="ppaction://media"/>
          </p:cNvPr>
          <p:cNvPicPr>
            <a:picLocks noRot="1" noChangeAspect="1"/>
          </p:cNvPicPr>
          <p:nvPr>
            <a:wavAudioFile r:embed="rId1" name="~PP185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7078170"/>
      </p:ext>
    </p:extLst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1" t="4243" r="15510" b="2493"/>
          <a:stretch/>
        </p:blipFill>
        <p:spPr>
          <a:xfrm>
            <a:off x="5207539" y="-10604"/>
            <a:ext cx="6984461" cy="6868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54772"/>
            <a:ext cx="5207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World War II Called</a:t>
            </a:r>
            <a:endParaRPr lang="en-US" sz="4800" b="1" dirty="0"/>
          </a:p>
        </p:txBody>
      </p:sp>
      <p:sp>
        <p:nvSpPr>
          <p:cNvPr id="5" name="Right Arrow 4"/>
          <p:cNvSpPr/>
          <p:nvPr/>
        </p:nvSpPr>
        <p:spPr>
          <a:xfrm>
            <a:off x="5958166" y="3311715"/>
            <a:ext cx="769928" cy="305838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958166" y="2946845"/>
            <a:ext cx="769928" cy="305838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4018.WAV">
            <a:hlinkClick r:id="" action="ppaction://media"/>
          </p:cNvPr>
          <p:cNvPicPr>
            <a:picLocks noRot="1" noChangeAspect="1"/>
          </p:cNvPicPr>
          <p:nvPr>
            <a:wavAudioFile r:embed="rId1" name="~PP401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396953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723" y="1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" t="20382" r="2359" b="14797"/>
          <a:stretch/>
        </p:blipFill>
        <p:spPr>
          <a:xfrm rot="5400000">
            <a:off x="-1498210" y="1761978"/>
            <a:ext cx="6639952" cy="3334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3795" y="-2"/>
            <a:ext cx="3314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World War II Called</a:t>
            </a:r>
            <a:endParaRPr lang="en-US" sz="4400" b="1" dirty="0"/>
          </a:p>
        </p:txBody>
      </p:sp>
      <p:pic>
        <p:nvPicPr>
          <p:cNvPr id="5" name="~PP782.WAV">
            <a:hlinkClick r:id="" action="ppaction://media"/>
          </p:cNvPr>
          <p:cNvPicPr>
            <a:picLocks noRot="1" noChangeAspect="1"/>
          </p:cNvPicPr>
          <p:nvPr>
            <a:wavAudioFile r:embed="rId1" name="~PP78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1088424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723" y="1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" t="20382" r="2359" b="14797"/>
          <a:stretch/>
        </p:blipFill>
        <p:spPr>
          <a:xfrm rot="5400000">
            <a:off x="-1498210" y="1761978"/>
            <a:ext cx="6639952" cy="3334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" t="10706" r="17537" b="3687"/>
          <a:stretch/>
        </p:blipFill>
        <p:spPr>
          <a:xfrm rot="5400000">
            <a:off x="6121424" y="814388"/>
            <a:ext cx="6621927" cy="5247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3795" y="-2"/>
            <a:ext cx="3314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World War II Called</a:t>
            </a:r>
            <a:endParaRPr lang="en-US" sz="4400" b="1" dirty="0"/>
          </a:p>
        </p:txBody>
      </p:sp>
      <p:pic>
        <p:nvPicPr>
          <p:cNvPr id="7" name="~PP2702.WAV">
            <a:hlinkClick r:id="" action="ppaction://media"/>
          </p:cNvPr>
          <p:cNvPicPr>
            <a:picLocks noRot="1" noChangeAspect="1"/>
          </p:cNvPicPr>
          <p:nvPr>
            <a:wavAudioFile r:embed="rId1" name="~PP270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502926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thetransportco.com/sitebuildercontent/sitebuilderpictures/tmwwll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4" t="90788" r="40862" b="3370"/>
          <a:stretch/>
        </p:blipFill>
        <p:spPr bwMode="auto">
          <a:xfrm>
            <a:off x="0" y="4060201"/>
            <a:ext cx="4304580" cy="5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thetransportco.com/sitebuildercontent/sitebuilderpictures/tmwwll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99" r="10503" b="51812"/>
          <a:stretch/>
        </p:blipFill>
        <p:spPr bwMode="auto">
          <a:xfrm>
            <a:off x="3720073" y="0"/>
            <a:ext cx="8471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3463.WAV">
            <a:hlinkClick r:id="" action="ppaction://media"/>
          </p:cNvPr>
          <p:cNvPicPr>
            <a:picLocks noRot="1" noChangeAspect="1"/>
          </p:cNvPicPr>
          <p:nvPr>
            <a:wavAudioFile r:embed="rId1" name="~PP346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018768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thetransportco.com/sitebuildercontent/sitebuilderpictures/tmwwll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4" t="90788" r="40862" b="3370"/>
          <a:stretch/>
        </p:blipFill>
        <p:spPr bwMode="auto">
          <a:xfrm>
            <a:off x="0" y="3118282"/>
            <a:ext cx="4725794" cy="6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thetransportco.com/sitebuildercontent/sitebuilderpictures/tmwwll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49" t="71827" b="772"/>
          <a:stretch/>
        </p:blipFill>
        <p:spPr bwMode="auto">
          <a:xfrm>
            <a:off x="4502700" y="-2997"/>
            <a:ext cx="7894320" cy="686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1943.WAV">
            <a:hlinkClick r:id="" action="ppaction://media"/>
          </p:cNvPr>
          <p:cNvPicPr>
            <a:picLocks noRot="1" noChangeAspect="1"/>
          </p:cNvPicPr>
          <p:nvPr>
            <a:wavAudioFile r:embed="rId1" name="~PP194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146609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  <p:pic>
        <p:nvPicPr>
          <p:cNvPr id="3" name="~PP2690.WAV">
            <a:hlinkClick r:id="" action="ppaction://media"/>
          </p:cNvPr>
          <p:cNvPicPr>
            <a:picLocks noRot="1" noChangeAspect="1"/>
          </p:cNvPicPr>
          <p:nvPr>
            <a:wavAudioFile r:embed="rId1" name="~PP269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98458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94</Words>
  <Application>Microsoft Office PowerPoint</Application>
  <PresentationFormat>Custom</PresentationFormat>
  <Paragraphs>39</Paragraphs>
  <Slides>28</Slides>
  <Notes>5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10</cp:revision>
  <dcterms:created xsi:type="dcterms:W3CDTF">2016-05-03T12:44:03Z</dcterms:created>
  <dcterms:modified xsi:type="dcterms:W3CDTF">2016-05-03T14:15:53Z</dcterms:modified>
</cp:coreProperties>
</file>