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6" r:id="rId10"/>
    <p:sldId id="265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CD9D3"/>
    <a:srgbClr val="7C74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2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97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72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4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12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07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9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4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50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4C45-7C0B-4EBC-835A-7D3DBB4B8F4E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1145-C097-445A-B599-FAB35559E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12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05243"/>
            <a:ext cx="121228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7A.  </a:t>
            </a:r>
            <a:r>
              <a:rPr lang="en-US" sz="4800" b="1" dirty="0" smtClean="0">
                <a:solidFill>
                  <a:srgbClr val="0070C0"/>
                </a:solidFill>
              </a:rPr>
              <a:t>Rev. Paul Conrad</a:t>
            </a:r>
            <a:endParaRPr lang="en-US" sz="4800" dirty="0">
              <a:solidFill>
                <a:srgbClr val="0070C0"/>
              </a:solidFill>
            </a:endParaRPr>
          </a:p>
          <a:p>
            <a:pPr algn="ctr"/>
            <a:endParaRPr lang="en-US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9"/>
          <a:stretch/>
        </p:blipFill>
        <p:spPr>
          <a:xfrm>
            <a:off x="136909" y="188708"/>
            <a:ext cx="2660771" cy="1903601"/>
          </a:xfrm>
          <a:prstGeom prst="rect">
            <a:avLst/>
          </a:prstGeom>
        </p:spPr>
      </p:pic>
      <p:pic>
        <p:nvPicPr>
          <p:cNvPr id="7" name="Picture 2" descr="http://img.groundspeak.com/waymarking/display/b271c916-1482-4fe7-978f-a944ba1b93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9" r="-909"/>
          <a:stretch/>
        </p:blipFill>
        <p:spPr bwMode="auto">
          <a:xfrm>
            <a:off x="9549661" y="122890"/>
            <a:ext cx="2474256" cy="19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1" r="1377" b="16653"/>
          <a:stretch/>
        </p:blipFill>
        <p:spPr>
          <a:xfrm>
            <a:off x="5933559" y="138947"/>
            <a:ext cx="3448019" cy="195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/>
          <a:srcRect l="55564" t="37883" r="25648" b="39314"/>
          <a:stretch/>
        </p:blipFill>
        <p:spPr>
          <a:xfrm>
            <a:off x="2935036" y="138947"/>
            <a:ext cx="2861167" cy="1953362"/>
          </a:xfrm>
          <a:prstGeom prst="rect">
            <a:avLst/>
          </a:prstGeom>
        </p:spPr>
      </p:pic>
      <p:pic>
        <p:nvPicPr>
          <p:cNvPr id="12" name="~PP1060.WAV">
            <a:hlinkClick r:id="" action="ppaction://media"/>
          </p:cNvPr>
          <p:cNvPicPr>
            <a:picLocks noRot="1" noChangeAspect="1"/>
          </p:cNvPicPr>
          <p:nvPr>
            <a:wavAudioFile r:embed="rId1" name="~PP1060.WAV"/>
          </p:nvPr>
        </p:nvPicPr>
        <p:blipFill>
          <a:blip r:embed="rId8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56784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282" y="0"/>
            <a:ext cx="12264564" cy="6934200"/>
          </a:xfrm>
          <a:prstGeom prst="rect">
            <a:avLst/>
          </a:prstGeom>
        </p:spPr>
      </p:pic>
      <p:pic>
        <p:nvPicPr>
          <p:cNvPr id="3" name="~PP3791.WAV">
            <a:hlinkClick r:id="" action="ppaction://media"/>
          </p:cNvPr>
          <p:cNvPicPr>
            <a:picLocks noRot="1" noChangeAspect="1"/>
          </p:cNvPicPr>
          <p:nvPr>
            <a:wavAudioFile r:embed="rId1" name="~PP3791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245160"/>
      </p:ext>
    </p:extLst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87085"/>
            <a:ext cx="9144000" cy="75837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Churches Served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2459" y="808892"/>
            <a:ext cx="3357982" cy="604910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Kilbourne</a:t>
            </a:r>
          </a:p>
          <a:p>
            <a:pPr algn="l"/>
            <a:r>
              <a:rPr lang="en-US" sz="4000" dirty="0" smtClean="0"/>
              <a:t>Berlin</a:t>
            </a:r>
          </a:p>
          <a:p>
            <a:pPr algn="l"/>
            <a:r>
              <a:rPr lang="en-US" sz="4000" dirty="0" smtClean="0"/>
              <a:t>Dalton</a:t>
            </a:r>
          </a:p>
          <a:p>
            <a:pPr algn="l"/>
            <a:r>
              <a:rPr lang="en-US" sz="4000" dirty="0" smtClean="0"/>
              <a:t>Baraboo</a:t>
            </a:r>
          </a:p>
          <a:p>
            <a:pPr algn="l"/>
            <a:r>
              <a:rPr lang="en-US" sz="4000" dirty="0" smtClean="0"/>
              <a:t>Prairie du Sac</a:t>
            </a:r>
          </a:p>
          <a:p>
            <a:pPr algn="l"/>
            <a:r>
              <a:rPr lang="en-US" sz="4000" dirty="0" smtClean="0"/>
              <a:t>Milwaukee</a:t>
            </a:r>
          </a:p>
          <a:p>
            <a:pPr algn="l"/>
            <a:r>
              <a:rPr lang="en-US" sz="4000" dirty="0" smtClean="0"/>
              <a:t>Honey Creek</a:t>
            </a:r>
          </a:p>
          <a:p>
            <a:pPr algn="l"/>
            <a:r>
              <a:rPr lang="en-US" sz="4000" dirty="0" smtClean="0"/>
              <a:t>East Troy</a:t>
            </a:r>
          </a:p>
          <a:p>
            <a:pPr algn="l"/>
            <a:r>
              <a:rPr lang="en-US" sz="4000" dirty="0" smtClean="0"/>
              <a:t>Geneva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36658" b="2220"/>
          <a:stretch/>
        </p:blipFill>
        <p:spPr>
          <a:xfrm>
            <a:off x="33975" y="808892"/>
            <a:ext cx="9178484" cy="60491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54477" y="3833445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70391" y="5189002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55240" y="4724152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3508" y="4546702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3045" y="4504582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35376" y="6376119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4380" y="5999129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63069" y="5735065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26699" y="5610911"/>
            <a:ext cx="163630" cy="163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34021" y="3840129"/>
            <a:ext cx="4378439" cy="1430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16675" y="2482669"/>
            <a:ext cx="3980636" cy="20970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7"/>
          </p:cNvCxnSpPr>
          <p:nvPr/>
        </p:nvCxnSpPr>
        <p:spPr>
          <a:xfrm flipH="1">
            <a:off x="5994144" y="1830563"/>
            <a:ext cx="3224865" cy="2026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7"/>
          </p:cNvCxnSpPr>
          <p:nvPr/>
        </p:nvCxnSpPr>
        <p:spPr>
          <a:xfrm flipH="1">
            <a:off x="4863175" y="1187967"/>
            <a:ext cx="4355874" cy="33826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7508514" y="4546702"/>
            <a:ext cx="1696945" cy="1064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426699" y="5229925"/>
            <a:ext cx="1778187" cy="644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6"/>
          </p:cNvCxnSpPr>
          <p:nvPr/>
        </p:nvCxnSpPr>
        <p:spPr>
          <a:xfrm flipH="1">
            <a:off x="7048010" y="5890294"/>
            <a:ext cx="2182322" cy="190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34020" y="3222940"/>
            <a:ext cx="4385442" cy="1610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714154" y="6493850"/>
            <a:ext cx="2480432" cy="90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~PP670.WAV">
            <a:hlinkClick r:id="" action="ppaction://media"/>
          </p:cNvPr>
          <p:cNvPicPr>
            <a:picLocks noRot="1" noChangeAspect="1"/>
          </p:cNvPicPr>
          <p:nvPr>
            <a:wavAudioFile r:embed="rId1" name="~PP670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524217"/>
      </p:ext>
    </p:ext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05243"/>
            <a:ext cx="121228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8800" b="1" dirty="0">
                <a:solidFill>
                  <a:prstClr val="black"/>
                </a:solidFill>
              </a:rPr>
              <a:t>End of history </a:t>
            </a:r>
            <a:r>
              <a:rPr lang="en-US" sz="8800" b="1" dirty="0" smtClean="0">
                <a:solidFill>
                  <a:prstClr val="black"/>
                </a:solidFill>
              </a:rPr>
              <a:t>7A</a:t>
            </a:r>
            <a:endParaRPr lang="en-US" sz="3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9"/>
          <a:stretch/>
        </p:blipFill>
        <p:spPr>
          <a:xfrm>
            <a:off x="136909" y="188708"/>
            <a:ext cx="2660771" cy="1903601"/>
          </a:xfrm>
          <a:prstGeom prst="rect">
            <a:avLst/>
          </a:prstGeom>
        </p:spPr>
      </p:pic>
      <p:pic>
        <p:nvPicPr>
          <p:cNvPr id="8" name="Picture 2" descr="http://img.groundspeak.com/waymarking/display/b271c916-1482-4fe7-978f-a944ba1b93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9" r="-909"/>
          <a:stretch/>
        </p:blipFill>
        <p:spPr bwMode="auto">
          <a:xfrm>
            <a:off x="9549661" y="122890"/>
            <a:ext cx="2474256" cy="19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1" r="1377" b="16653"/>
          <a:stretch/>
        </p:blipFill>
        <p:spPr>
          <a:xfrm>
            <a:off x="5933559" y="138947"/>
            <a:ext cx="3448019" cy="195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l="55564" t="37883" r="25648" b="39314"/>
          <a:stretch/>
        </p:blipFill>
        <p:spPr>
          <a:xfrm>
            <a:off x="2935036" y="138947"/>
            <a:ext cx="2861167" cy="1953362"/>
          </a:xfrm>
          <a:prstGeom prst="rect">
            <a:avLst/>
          </a:prstGeom>
        </p:spPr>
      </p:pic>
      <p:pic>
        <p:nvPicPr>
          <p:cNvPr id="12" name="~PP2547.WAV">
            <a:hlinkClick r:id="" action="ppaction://media"/>
          </p:cNvPr>
          <p:cNvPicPr>
            <a:picLocks noRot="1" noChangeAspect="1"/>
          </p:cNvPicPr>
          <p:nvPr>
            <a:wavAudioFile r:embed="rId1" name="~PP2547.WAV"/>
          </p:nvPr>
        </p:nvPicPr>
        <p:blipFill>
          <a:blip r:embed="rId8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525516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247" y="0"/>
            <a:ext cx="12213247" cy="6858000"/>
          </a:xfrm>
          <a:prstGeom prst="rect">
            <a:avLst/>
          </a:prstGeom>
        </p:spPr>
      </p:pic>
      <p:pic>
        <p:nvPicPr>
          <p:cNvPr id="3" name="~PP1029.WAV">
            <a:hlinkClick r:id="" action="ppaction://media"/>
          </p:cNvPr>
          <p:cNvPicPr>
            <a:picLocks noRot="1" noChangeAspect="1"/>
          </p:cNvPicPr>
          <p:nvPr>
            <a:wavAudioFile r:embed="rId1" name="~PP1029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114028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629" y="0"/>
            <a:ext cx="12237629" cy="6858000"/>
          </a:xfrm>
          <a:prstGeom prst="rect">
            <a:avLst/>
          </a:prstGeom>
        </p:spPr>
      </p:pic>
      <p:pic>
        <p:nvPicPr>
          <p:cNvPr id="3" name="~PP3239.WAV">
            <a:hlinkClick r:id="" action="ppaction://media"/>
          </p:cNvPr>
          <p:cNvPicPr>
            <a:picLocks noRot="1" noChangeAspect="1"/>
          </p:cNvPicPr>
          <p:nvPr>
            <a:wavAudioFile r:embed="rId1" name="~PP3239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173534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629" y="0"/>
            <a:ext cx="12237629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29" y="0"/>
            <a:ext cx="5140311" cy="6858000"/>
          </a:xfrm>
          <a:prstGeom prst="rect">
            <a:avLst/>
          </a:prstGeom>
          <a:noFill/>
        </p:spPr>
      </p:pic>
      <p:pic>
        <p:nvPicPr>
          <p:cNvPr id="7" name="~PP450.WAV">
            <a:hlinkClick r:id="" action="ppaction://media"/>
          </p:cNvPr>
          <p:cNvPicPr>
            <a:picLocks noRot="1" noChangeAspect="1"/>
          </p:cNvPicPr>
          <p:nvPr>
            <a:wavAudioFile r:embed="rId1" name="~PP450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454510"/>
      </p:ext>
    </p:extLst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01458" cy="7162800"/>
          </a:xfrm>
          <a:prstGeom prst="rect">
            <a:avLst/>
          </a:prstGeom>
        </p:spPr>
      </p:pic>
      <p:pic>
        <p:nvPicPr>
          <p:cNvPr id="3" name="~PP727.WAV">
            <a:hlinkClick r:id="" action="ppaction://media"/>
          </p:cNvPr>
          <p:cNvPicPr>
            <a:picLocks noRot="1" noChangeAspect="1"/>
          </p:cNvPicPr>
          <p:nvPr>
            <a:wavAudioFile r:embed="rId1" name="~PP727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645141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355840"/>
            <a:ext cx="5715000" cy="6146319"/>
          </a:xfrm>
          <a:prstGeom prst="rect">
            <a:avLst/>
          </a:prstGeom>
        </p:spPr>
      </p:pic>
      <p:pic>
        <p:nvPicPr>
          <p:cNvPr id="4" name="~PP823.WAV">
            <a:hlinkClick r:id="" action="ppaction://media"/>
          </p:cNvPr>
          <p:cNvPicPr>
            <a:picLocks noRot="1" noChangeAspect="1"/>
          </p:cNvPicPr>
          <p:nvPr>
            <a:wavAudioFile r:embed="rId1" name="~PP823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4315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" y="-119743"/>
            <a:ext cx="12187792" cy="6977743"/>
          </a:xfrm>
          <a:prstGeom prst="rect">
            <a:avLst/>
          </a:prstGeom>
        </p:spPr>
      </p:pic>
      <p:pic>
        <p:nvPicPr>
          <p:cNvPr id="3" name="~PP1254.WAV">
            <a:hlinkClick r:id="" action="ppaction://media"/>
          </p:cNvPr>
          <p:cNvPicPr>
            <a:picLocks noRot="1" noChangeAspect="1"/>
          </p:cNvPicPr>
          <p:nvPr>
            <a:wavAudioFile r:embed="rId1" name="~PP1254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491587"/>
      </p:ext>
    </p:ext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256" y="122304"/>
            <a:ext cx="4563439" cy="663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5973" t="11441" r="9124" b="59039"/>
          <a:stretch/>
        </p:blipFill>
        <p:spPr>
          <a:xfrm>
            <a:off x="4777503" y="546847"/>
            <a:ext cx="7272984" cy="4169228"/>
          </a:xfrm>
          <a:prstGeom prst="rect">
            <a:avLst/>
          </a:prstGeom>
        </p:spPr>
      </p:pic>
      <p:pic>
        <p:nvPicPr>
          <p:cNvPr id="4" name="~PP2995.WAV">
            <a:hlinkClick r:id="" action="ppaction://media"/>
          </p:cNvPr>
          <p:cNvPicPr>
            <a:picLocks noRot="1" noChangeAspect="1"/>
          </p:cNvPicPr>
          <p:nvPr>
            <a:wavAudioFile r:embed="rId1" name="~PP2995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127136"/>
      </p:ext>
    </p:ext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11" y="0"/>
            <a:ext cx="11269178" cy="6858000"/>
          </a:xfrm>
          <a:prstGeom prst="rect">
            <a:avLst/>
          </a:prstGeom>
        </p:spPr>
      </p:pic>
      <p:pic>
        <p:nvPicPr>
          <p:cNvPr id="3" name="~PP1892.WAV">
            <a:hlinkClick r:id="" action="ppaction://media"/>
          </p:cNvPr>
          <p:cNvPicPr>
            <a:picLocks noRot="1" noChangeAspect="1"/>
          </p:cNvPicPr>
          <p:nvPr>
            <a:wavAudioFile r:embed="rId1" name="~PP1892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896546"/>
      </p:ext>
    </p:extLst>
  </p:cSld>
  <p:clrMapOvr>
    <a:masterClrMapping/>
  </p:clrMapOvr>
  <p:transition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43</Words>
  <Application>Microsoft Office PowerPoint</Application>
  <PresentationFormat>Custom</PresentationFormat>
  <Paragraphs>20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Churches Served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Wothe</dc:creator>
  <cp:lastModifiedBy> </cp:lastModifiedBy>
  <cp:revision>11</cp:revision>
  <dcterms:created xsi:type="dcterms:W3CDTF">2016-07-12T07:32:16Z</dcterms:created>
  <dcterms:modified xsi:type="dcterms:W3CDTF">2016-08-17T23:45:02Z</dcterms:modified>
</cp:coreProperties>
</file>