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8D99C"/>
    <a:srgbClr val="F9D79A"/>
    <a:srgbClr val="F8D89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5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-90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0B6BC-66AB-427F-9F08-BD25EE3A59EA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DD6E-1EBC-4893-B366-9205CF9E2A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5581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0B6BC-66AB-427F-9F08-BD25EE3A59EA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DD6E-1EBC-4893-B366-9205CF9E2A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03313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0B6BC-66AB-427F-9F08-BD25EE3A59EA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DD6E-1EBC-4893-B366-9205CF9E2A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4635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0B6BC-66AB-427F-9F08-BD25EE3A59EA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DD6E-1EBC-4893-B366-9205CF9E2A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460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0B6BC-66AB-427F-9F08-BD25EE3A59EA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DD6E-1EBC-4893-B366-9205CF9E2A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3801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0B6BC-66AB-427F-9F08-BD25EE3A59EA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DD6E-1EBC-4893-B366-9205CF9E2A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85932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0B6BC-66AB-427F-9F08-BD25EE3A59EA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DD6E-1EBC-4893-B366-9205CF9E2A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2991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0B6BC-66AB-427F-9F08-BD25EE3A59EA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DD6E-1EBC-4893-B366-9205CF9E2A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5728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0B6BC-66AB-427F-9F08-BD25EE3A59EA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DD6E-1EBC-4893-B366-9205CF9E2A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0362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0B6BC-66AB-427F-9F08-BD25EE3A59EA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DD6E-1EBC-4893-B366-9205CF9E2A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5405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0B6BC-66AB-427F-9F08-BD25EE3A59EA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DD6E-1EBC-4893-B366-9205CF9E2A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2755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0B6BC-66AB-427F-9F08-BD25EE3A59EA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0DD6E-1EBC-4893-B366-9205CF9E2A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07291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5.png"/><Relationship Id="rId4" Type="http://schemas.openxmlformats.org/officeDocument/2006/relationships/image" Target="../media/image8.jpe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5.png"/><Relationship Id="rId4" Type="http://schemas.openxmlformats.org/officeDocument/2006/relationships/image" Target="../media/image8.jpe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6.wav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5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5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805243"/>
            <a:ext cx="121228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Our Story:</a:t>
            </a:r>
          </a:p>
          <a:p>
            <a:pPr algn="ctr"/>
            <a:endParaRPr lang="en-US" dirty="0"/>
          </a:p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First Baptist Church of West Allis</a:t>
            </a:r>
          </a:p>
          <a:p>
            <a:pPr algn="ctr"/>
            <a:endParaRPr lang="en-US" sz="36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36. Open Questions</a:t>
            </a:r>
            <a:endParaRPr lang="en-US" sz="4800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/>
          <a:srcRect l="2347" t="13787" r="10459" b="25276"/>
          <a:stretch/>
        </p:blipFill>
        <p:spPr>
          <a:xfrm>
            <a:off x="2785068" y="202119"/>
            <a:ext cx="6621864" cy="2603124"/>
          </a:xfrm>
          <a:prstGeom prst="rect">
            <a:avLst/>
          </a:prstGeom>
        </p:spPr>
      </p:pic>
      <p:pic>
        <p:nvPicPr>
          <p:cNvPr id="6" name="~PP631.WAV">
            <a:hlinkClick r:id="" action="ppaction://media"/>
          </p:cNvPr>
          <p:cNvPicPr>
            <a:picLocks noRot="1" noChangeAspect="1"/>
          </p:cNvPicPr>
          <p:nvPr>
            <a:wavAudioFile r:embed="rId1" name="~PP631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076539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7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510363"/>
            <a:ext cx="12186458" cy="3348178"/>
            <a:chOff x="2341393" y="1222743"/>
            <a:chExt cx="4465043" cy="1212112"/>
          </a:xfrm>
        </p:grpSpPr>
        <p:pic>
          <p:nvPicPr>
            <p:cNvPr id="1026" name="Picture 2" descr="http://content.wisconsinhistory.org/utils/ajaxhelper/?CISOROOT=maps&amp;CISOPTR=6122&amp;action=2&amp;DMSCALE=20&amp;DMWIDTH=512&amp;DMHEIGHT=512&amp;DMX=0&amp;DMY=512&amp;DMTEXT=&amp;DMROTATE=0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9338" t="71076" r="-1" b="4288"/>
            <a:stretch/>
          </p:blipFill>
          <p:spPr bwMode="auto">
            <a:xfrm>
              <a:off x="2341393" y="1233376"/>
              <a:ext cx="2470725" cy="1201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content.wisconsinhistory.org/utils/ajaxhelper/?CISOROOT=maps&amp;CISOPTR=6122&amp;action=2&amp;DMSCALE=20&amp;DMWIDTH=488&amp;DMHEIGHT=512&amp;DMX=512&amp;DMY=512&amp;DMTEXT=&amp;DMROTATE=0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" t="70858" r="57094" b="4724"/>
            <a:stretch/>
          </p:blipFill>
          <p:spPr bwMode="auto">
            <a:xfrm>
              <a:off x="4812119" y="1222743"/>
              <a:ext cx="1994317" cy="1190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2799761" y="0"/>
            <a:ext cx="6727346" cy="539734"/>
            <a:chOff x="4157330" y="5316279"/>
            <a:chExt cx="6666614" cy="510364"/>
          </a:xfrm>
        </p:grpSpPr>
        <p:pic>
          <p:nvPicPr>
            <p:cNvPr id="1030" name="Picture 6" descr="http://content.wisconsinhistory.org/utils/ajaxhelper/?CISOROOT=maps&amp;CISOPTR=6122&amp;action=2&amp;DMSCALE=20&amp;DMWIDTH=512&amp;DMHEIGHT=190&amp;DMX=0&amp;DMY=1024&amp;DMTEXT=&amp;DMROTATE=0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0559" t="24284" b="47515"/>
            <a:stretch/>
          </p:blipFill>
          <p:spPr bwMode="auto">
            <a:xfrm>
              <a:off x="4157330" y="5316279"/>
              <a:ext cx="3386470" cy="510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content.wisconsinhistory.org/utils/ajaxhelper/?CISOROOT=maps&amp;CISOPTR=6122&amp;action=2&amp;DMSCALE=20&amp;DMWIDTH=488&amp;DMHEIGHT=190&amp;DMX=512&amp;DMY=1024&amp;DMTEXT=&amp;DMROTATE=0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4284" r="29432" b="47516"/>
            <a:stretch/>
          </p:blipFill>
          <p:spPr bwMode="auto">
            <a:xfrm>
              <a:off x="7543800" y="5316279"/>
              <a:ext cx="3280144" cy="510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-37588" y="3681595"/>
            <a:ext cx="12240672" cy="2722573"/>
            <a:chOff x="602673" y="372141"/>
            <a:chExt cx="8803386" cy="19244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 cstate="print"/>
            <a:srcRect t="7849" b="52907"/>
            <a:stretch/>
          </p:blipFill>
          <p:spPr>
            <a:xfrm>
              <a:off x="602673" y="382772"/>
              <a:ext cx="4876800" cy="1913860"/>
            </a:xfrm>
            <a:prstGeom prst="rect">
              <a:avLst/>
            </a:prstGeom>
          </p:spPr>
        </p:pic>
        <p:pic>
          <p:nvPicPr>
            <p:cNvPr id="9" name="Picture 2" descr="http://content.wisconsinhistory.org/utils/ajaxhelper/?CISOROOT=maps&amp;CISOPTR=8004&amp;action=2&amp;DMSCALE=40&amp;DMWIDTH=512&amp;DMHEIGHT=512&amp;DMX=1024&amp;DMY=0&amp;DMTEXT=&amp;DMROTATE=0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7631" r="19485" b="53124"/>
            <a:stretch/>
          </p:blipFill>
          <p:spPr bwMode="auto">
            <a:xfrm>
              <a:off x="5479473" y="372141"/>
              <a:ext cx="3926586" cy="1913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-37588" y="6110665"/>
            <a:ext cx="12224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City of West Allis</a:t>
            </a:r>
            <a:endParaRPr lang="en-US" sz="4800" b="1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-37588" y="3681595"/>
            <a:ext cx="12240672" cy="744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3817257" y="3543936"/>
            <a:ext cx="597448" cy="340471"/>
          </a:xfrm>
          <a:prstGeom prst="ellipse">
            <a:avLst/>
          </a:prstGeom>
          <a:noFill/>
          <a:ln w="76200">
            <a:solidFill>
              <a:srgbClr val="FB3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100969" y="3480918"/>
            <a:ext cx="588099" cy="447115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 flipV="1">
            <a:off x="6133759" y="3104691"/>
            <a:ext cx="609600" cy="399150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020554" y="578941"/>
            <a:ext cx="1731118" cy="2512542"/>
            <a:chOff x="5020554" y="578941"/>
            <a:chExt cx="1731118" cy="2512542"/>
          </a:xfrm>
        </p:grpSpPr>
        <p:pic>
          <p:nvPicPr>
            <p:cNvPr id="36" name="Picture 2" descr="http://content.wisconsinhistory.org/utils/ajaxhelper/?CISOROOT=maps&amp;CISOPTR=6122&amp;action=2&amp;DMSCALE=20&amp;DMWIDTH=512&amp;DMHEIGHT=512&amp;DMX=0&amp;DMY=512&amp;DMTEXT=&amp;DMROTATE=0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5554" t="91004" r="324" b="4288"/>
            <a:stretch/>
          </p:blipFill>
          <p:spPr bwMode="auto">
            <a:xfrm>
              <a:off x="5021135" y="578941"/>
              <a:ext cx="1685646" cy="1948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7" cstate="print"/>
            <a:srcRect l="91056" t="9219" r="936" b="84683"/>
            <a:stretch/>
          </p:blipFill>
          <p:spPr>
            <a:xfrm>
              <a:off x="5052483" y="1798815"/>
              <a:ext cx="1668437" cy="1292668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5020554" y="578942"/>
              <a:ext cx="1731118" cy="2493148"/>
            </a:xfrm>
            <a:prstGeom prst="rect">
              <a:avLst/>
            </a:prstGeom>
            <a:noFill/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Down Arrow 50"/>
          <p:cNvSpPr/>
          <p:nvPr/>
        </p:nvSpPr>
        <p:spPr>
          <a:xfrm rot="5554781" flipV="1">
            <a:off x="6622557" y="3530699"/>
            <a:ext cx="609600" cy="399150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184183" y="1318924"/>
            <a:ext cx="4685847" cy="4539051"/>
            <a:chOff x="9440411" y="2187811"/>
            <a:chExt cx="4685847" cy="453905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9" cstate="print"/>
            <a:srcRect l="39417" t="35184" r="35166" b="20815"/>
            <a:stretch/>
          </p:blipFill>
          <p:spPr>
            <a:xfrm>
              <a:off x="9478058" y="2200582"/>
              <a:ext cx="4648200" cy="4526280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9443980" y="4219620"/>
              <a:ext cx="28157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</a:rPr>
                <a:t>77</a:t>
              </a:r>
              <a:r>
                <a:rPr lang="en-US" sz="3600" b="1" baseline="30000" dirty="0" smtClean="0">
                  <a:solidFill>
                    <a:srgbClr val="FF0000"/>
                  </a:solidFill>
                </a:rPr>
                <a:t>th</a:t>
              </a:r>
              <a:r>
                <a:rPr lang="en-US" sz="3600" b="1" dirty="0" smtClean="0">
                  <a:solidFill>
                    <a:srgbClr val="FF0000"/>
                  </a:solidFill>
                </a:rPr>
                <a:t> Street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46" name="Down Arrow 45"/>
            <p:cNvSpPr/>
            <p:nvPr/>
          </p:nvSpPr>
          <p:spPr>
            <a:xfrm>
              <a:off x="10194352" y="4722620"/>
              <a:ext cx="537029" cy="1813634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Down Arrow 46"/>
            <p:cNvSpPr/>
            <p:nvPr/>
          </p:nvSpPr>
          <p:spPr>
            <a:xfrm rot="10800000">
              <a:off x="9785111" y="2503382"/>
              <a:ext cx="537029" cy="1813634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Down Arrow 48"/>
            <p:cNvSpPr/>
            <p:nvPr/>
          </p:nvSpPr>
          <p:spPr>
            <a:xfrm>
              <a:off x="13272613" y="4785350"/>
              <a:ext cx="537029" cy="1813634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Down Arrow 49"/>
            <p:cNvSpPr/>
            <p:nvPr/>
          </p:nvSpPr>
          <p:spPr>
            <a:xfrm rot="10800000">
              <a:off x="12855561" y="2529013"/>
              <a:ext cx="537029" cy="1813634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9440411" y="2187811"/>
              <a:ext cx="4677125" cy="4537606"/>
            </a:xfrm>
            <a:prstGeom prst="rect">
              <a:avLst/>
            </a:prstGeom>
            <a:noFill/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9721697" y="3358253"/>
            <a:ext cx="2815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76</a:t>
            </a:r>
            <a:r>
              <a:rPr lang="en-US" sz="3600" b="1" baseline="30000" dirty="0" smtClean="0">
                <a:solidFill>
                  <a:srgbClr val="FF0000"/>
                </a:solidFill>
              </a:rPr>
              <a:t>th</a:t>
            </a:r>
            <a:r>
              <a:rPr lang="en-US" sz="3600" b="1" dirty="0" smtClean="0">
                <a:solidFill>
                  <a:srgbClr val="FF0000"/>
                </a:solidFill>
              </a:rPr>
              <a:t> Street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0" name="~PP3512.WAV">
            <a:hlinkClick r:id="" action="ppaction://media"/>
          </p:cNvPr>
          <p:cNvPicPr>
            <a:picLocks noRot="1" noChangeAspect="1"/>
          </p:cNvPicPr>
          <p:nvPr>
            <a:wavAudioFile r:embed="rId1" name="~PP3512.WAV"/>
          </p:nvPr>
        </p:nvPicPr>
        <p:blipFill>
          <a:blip r:embed="rId10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9240465"/>
      </p:ext>
    </p:extLst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9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510363"/>
            <a:ext cx="12186458" cy="3348178"/>
            <a:chOff x="2341393" y="1222743"/>
            <a:chExt cx="4465043" cy="1212112"/>
          </a:xfrm>
        </p:grpSpPr>
        <p:pic>
          <p:nvPicPr>
            <p:cNvPr id="1026" name="Picture 2" descr="http://content.wisconsinhistory.org/utils/ajaxhelper/?CISOROOT=maps&amp;CISOPTR=6122&amp;action=2&amp;DMSCALE=20&amp;DMWIDTH=512&amp;DMHEIGHT=512&amp;DMX=0&amp;DMY=512&amp;DMTEXT=&amp;DMROTATE=0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9338" t="71076" r="-1" b="4288"/>
            <a:stretch/>
          </p:blipFill>
          <p:spPr bwMode="auto">
            <a:xfrm>
              <a:off x="2341393" y="1233376"/>
              <a:ext cx="2470725" cy="1201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content.wisconsinhistory.org/utils/ajaxhelper/?CISOROOT=maps&amp;CISOPTR=6122&amp;action=2&amp;DMSCALE=20&amp;DMWIDTH=488&amp;DMHEIGHT=512&amp;DMX=512&amp;DMY=512&amp;DMTEXT=&amp;DMROTATE=0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" t="70858" r="57094" b="4724"/>
            <a:stretch/>
          </p:blipFill>
          <p:spPr bwMode="auto">
            <a:xfrm>
              <a:off x="4812119" y="1222743"/>
              <a:ext cx="1994317" cy="1190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2799761" y="0"/>
            <a:ext cx="6727346" cy="539734"/>
            <a:chOff x="4157330" y="5316279"/>
            <a:chExt cx="6666614" cy="510364"/>
          </a:xfrm>
        </p:grpSpPr>
        <p:pic>
          <p:nvPicPr>
            <p:cNvPr id="1030" name="Picture 6" descr="http://content.wisconsinhistory.org/utils/ajaxhelper/?CISOROOT=maps&amp;CISOPTR=6122&amp;action=2&amp;DMSCALE=20&amp;DMWIDTH=512&amp;DMHEIGHT=190&amp;DMX=0&amp;DMY=1024&amp;DMTEXT=&amp;DMROTATE=0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0559" t="24284" b="47515"/>
            <a:stretch/>
          </p:blipFill>
          <p:spPr bwMode="auto">
            <a:xfrm>
              <a:off x="4157330" y="5316279"/>
              <a:ext cx="3386470" cy="510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content.wisconsinhistory.org/utils/ajaxhelper/?CISOROOT=maps&amp;CISOPTR=6122&amp;action=2&amp;DMSCALE=20&amp;DMWIDTH=488&amp;DMHEIGHT=190&amp;DMX=512&amp;DMY=1024&amp;DMTEXT=&amp;DMROTATE=0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4284" r="29432" b="47516"/>
            <a:stretch/>
          </p:blipFill>
          <p:spPr bwMode="auto">
            <a:xfrm>
              <a:off x="7543800" y="5316279"/>
              <a:ext cx="3280144" cy="510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-37588" y="3681595"/>
            <a:ext cx="12240672" cy="2722573"/>
            <a:chOff x="602673" y="372141"/>
            <a:chExt cx="8803386" cy="19244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 cstate="print"/>
            <a:srcRect t="7849" b="52907"/>
            <a:stretch/>
          </p:blipFill>
          <p:spPr>
            <a:xfrm>
              <a:off x="602673" y="382772"/>
              <a:ext cx="4876800" cy="1913860"/>
            </a:xfrm>
            <a:prstGeom prst="rect">
              <a:avLst/>
            </a:prstGeom>
          </p:spPr>
        </p:pic>
        <p:pic>
          <p:nvPicPr>
            <p:cNvPr id="9" name="Picture 2" descr="http://content.wisconsinhistory.org/utils/ajaxhelper/?CISOROOT=maps&amp;CISOPTR=8004&amp;action=2&amp;DMSCALE=40&amp;DMWIDTH=512&amp;DMHEIGHT=512&amp;DMX=1024&amp;DMY=0&amp;DMTEXT=&amp;DMROTATE=0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7631" r="19485" b="53124"/>
            <a:stretch/>
          </p:blipFill>
          <p:spPr bwMode="auto">
            <a:xfrm>
              <a:off x="5479473" y="372141"/>
              <a:ext cx="3926586" cy="1913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-37588" y="6110665"/>
            <a:ext cx="12224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City of West Allis</a:t>
            </a:r>
            <a:endParaRPr lang="en-US" sz="4800" b="1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-37588" y="3681595"/>
            <a:ext cx="12240672" cy="744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583214" y="3465558"/>
            <a:ext cx="772273" cy="458943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Down Arrow 50"/>
          <p:cNvSpPr/>
          <p:nvPr/>
        </p:nvSpPr>
        <p:spPr>
          <a:xfrm rot="5400000" flipV="1">
            <a:off x="4273243" y="3519242"/>
            <a:ext cx="609600" cy="399150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4742667" y="610021"/>
            <a:ext cx="8129186" cy="4061603"/>
            <a:chOff x="2206436" y="1687758"/>
            <a:chExt cx="8129186" cy="406160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 cstate="print"/>
            <a:srcRect l="29048" t="33110" r="30667" b="27482"/>
            <a:stretch/>
          </p:blipFill>
          <p:spPr>
            <a:xfrm>
              <a:off x="2264368" y="1691640"/>
              <a:ext cx="7367311" cy="4053840"/>
            </a:xfrm>
            <a:prstGeom prst="rect">
              <a:avLst/>
            </a:prstGeom>
          </p:spPr>
        </p:pic>
        <p:sp>
          <p:nvSpPr>
            <p:cNvPr id="35" name="Down Arrow 34"/>
            <p:cNvSpPr/>
            <p:nvPr/>
          </p:nvSpPr>
          <p:spPr>
            <a:xfrm rot="10800000">
              <a:off x="8255727" y="1796395"/>
              <a:ext cx="537029" cy="1813634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Down Arrow 36"/>
            <p:cNvSpPr/>
            <p:nvPr/>
          </p:nvSpPr>
          <p:spPr>
            <a:xfrm rot="10800000">
              <a:off x="5575124" y="1754482"/>
              <a:ext cx="537029" cy="1813634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Down Arrow 37"/>
            <p:cNvSpPr/>
            <p:nvPr/>
          </p:nvSpPr>
          <p:spPr>
            <a:xfrm>
              <a:off x="5403396" y="3935727"/>
              <a:ext cx="537029" cy="1813634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519851" y="3466810"/>
              <a:ext cx="28157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</a:rPr>
                <a:t>93</a:t>
              </a:r>
              <a:r>
                <a:rPr lang="en-US" sz="3600" b="1" baseline="30000" dirty="0" smtClean="0">
                  <a:solidFill>
                    <a:srgbClr val="FF0000"/>
                  </a:solidFill>
                </a:rPr>
                <a:t>rd</a:t>
              </a:r>
              <a:r>
                <a:rPr lang="en-US" sz="3600" b="1" dirty="0" smtClean="0">
                  <a:solidFill>
                    <a:srgbClr val="FF0000"/>
                  </a:solidFill>
                </a:rPr>
                <a:t> Street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894583" y="3466809"/>
              <a:ext cx="28157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</a:rPr>
                <a:t>94</a:t>
              </a:r>
              <a:r>
                <a:rPr lang="en-US" sz="3600" b="1" baseline="30000" dirty="0" smtClean="0">
                  <a:solidFill>
                    <a:srgbClr val="FF0000"/>
                  </a:solidFill>
                </a:rPr>
                <a:t>th</a:t>
              </a:r>
              <a:r>
                <a:rPr lang="en-US" sz="3600" b="1" dirty="0" smtClean="0">
                  <a:solidFill>
                    <a:srgbClr val="FF0000"/>
                  </a:solidFill>
                </a:rPr>
                <a:t> Street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42" name="Down Arrow 41"/>
            <p:cNvSpPr/>
            <p:nvPr/>
          </p:nvSpPr>
          <p:spPr>
            <a:xfrm>
              <a:off x="8494487" y="3935727"/>
              <a:ext cx="537029" cy="1813634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206436" y="3466808"/>
              <a:ext cx="28157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</a:rPr>
                <a:t>95</a:t>
              </a:r>
              <a:r>
                <a:rPr lang="en-US" sz="3600" b="1" baseline="30000" dirty="0" smtClean="0">
                  <a:solidFill>
                    <a:srgbClr val="FF0000"/>
                  </a:solidFill>
                </a:rPr>
                <a:t>th</a:t>
              </a:r>
              <a:r>
                <a:rPr lang="en-US" sz="3600" b="1" dirty="0" smtClean="0">
                  <a:solidFill>
                    <a:srgbClr val="FF0000"/>
                  </a:solidFill>
                </a:rPr>
                <a:t> Street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53" name="Down Arrow 52"/>
            <p:cNvSpPr/>
            <p:nvPr/>
          </p:nvSpPr>
          <p:spPr>
            <a:xfrm>
              <a:off x="2312305" y="3935727"/>
              <a:ext cx="537029" cy="1813634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Down Arrow 53"/>
            <p:cNvSpPr/>
            <p:nvPr/>
          </p:nvSpPr>
          <p:spPr>
            <a:xfrm rot="10800000">
              <a:off x="2828476" y="1796395"/>
              <a:ext cx="537029" cy="1813634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264368" y="1687758"/>
              <a:ext cx="7367312" cy="4057721"/>
            </a:xfrm>
            <a:prstGeom prst="rect">
              <a:avLst/>
            </a:prstGeom>
            <a:noFill/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~PP1211.WAV">
            <a:hlinkClick r:id="" action="ppaction://media"/>
          </p:cNvPr>
          <p:cNvPicPr>
            <a:picLocks noRot="1" noChangeAspect="1"/>
          </p:cNvPicPr>
          <p:nvPr>
            <a:wavAudioFile r:embed="rId1" name="~PP1211.WAV"/>
          </p:nvPr>
        </p:nvPicPr>
        <p:blipFill>
          <a:blip r:embed="rId10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0303778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34267" t="58816" r="31887" b="7434"/>
          <a:stretch/>
        </p:blipFill>
        <p:spPr>
          <a:xfrm>
            <a:off x="0" y="0"/>
            <a:ext cx="12226565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/>
              <a:t>Township 6 North (Township of Greenfield) Section 4</a:t>
            </a:r>
            <a:endParaRPr lang="en-US" sz="4000" b="1" u="sng" dirty="0"/>
          </a:p>
        </p:txBody>
      </p:sp>
      <p:pic>
        <p:nvPicPr>
          <p:cNvPr id="5" name="~PP1360.WAV">
            <a:hlinkClick r:id="" action="ppaction://media"/>
          </p:cNvPr>
          <p:cNvPicPr>
            <a:picLocks noRot="1" noChangeAspect="1"/>
          </p:cNvPicPr>
          <p:nvPr>
            <a:wavAudioFile r:embed="rId1" name="~PP1360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2517972"/>
      </p:ext>
    </p:extLst>
  </p:cSld>
  <p:clrMapOvr>
    <a:masterClrMapping/>
  </p:clrMapOvr>
  <p:transition spd="slow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34267" t="58816" r="31887" b="7434"/>
          <a:stretch/>
        </p:blipFill>
        <p:spPr>
          <a:xfrm>
            <a:off x="0" y="0"/>
            <a:ext cx="12226565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/>
              <a:t>Township 6 North (Township of Greenfield) Section 4</a:t>
            </a:r>
            <a:endParaRPr lang="en-US" sz="4000" b="1" u="sng" dirty="0"/>
          </a:p>
        </p:txBody>
      </p:sp>
      <p:sp>
        <p:nvSpPr>
          <p:cNvPr id="4" name="Rectangle 3"/>
          <p:cNvSpPr/>
          <p:nvPr/>
        </p:nvSpPr>
        <p:spPr>
          <a:xfrm>
            <a:off x="3158394" y="2178951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   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5   4    3   2   1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7   8   9  10 11 12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18 17 16 15 14 13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19 20 21 22 23 24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30 29 28 27 26 25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31 32 33 34 34 36</a:t>
            </a:r>
            <a:endParaRPr lang="en-US" sz="3600" dirty="0"/>
          </a:p>
        </p:txBody>
      </p:sp>
      <p:pic>
        <p:nvPicPr>
          <p:cNvPr id="6" name="~PP3324.WAV">
            <a:hlinkClick r:id="" action="ppaction://media"/>
          </p:cNvPr>
          <p:cNvPicPr>
            <a:picLocks noRot="1" noChangeAspect="1"/>
          </p:cNvPicPr>
          <p:nvPr>
            <a:wavAudioFile r:embed="rId1" name="~PP3324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59197"/>
      </p:ext>
    </p:extLst>
  </p:cSld>
  <p:clrMapOvr>
    <a:masterClrMapping/>
  </p:clrMapOvr>
  <p:transition spd="slow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9116" t="21829" r="20052" b="73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10533414" y="0"/>
            <a:ext cx="285008" cy="1306286"/>
          </a:xfrm>
          <a:custGeom>
            <a:avLst/>
            <a:gdLst>
              <a:gd name="connsiteX0" fmla="*/ 475013 w 475013"/>
              <a:gd name="connsiteY0" fmla="*/ 178130 h 1484416"/>
              <a:gd name="connsiteX1" fmla="*/ 463137 w 475013"/>
              <a:gd name="connsiteY1" fmla="*/ 320634 h 1484416"/>
              <a:gd name="connsiteX2" fmla="*/ 427511 w 475013"/>
              <a:gd name="connsiteY2" fmla="*/ 688769 h 1484416"/>
              <a:gd name="connsiteX3" fmla="*/ 403761 w 475013"/>
              <a:gd name="connsiteY3" fmla="*/ 961901 h 1484416"/>
              <a:gd name="connsiteX4" fmla="*/ 225631 w 475013"/>
              <a:gd name="connsiteY4" fmla="*/ 1460665 h 1484416"/>
              <a:gd name="connsiteX5" fmla="*/ 225631 w 475013"/>
              <a:gd name="connsiteY5" fmla="*/ 1460665 h 1484416"/>
              <a:gd name="connsiteX6" fmla="*/ 190005 w 475013"/>
              <a:gd name="connsiteY6" fmla="*/ 1484416 h 1484416"/>
              <a:gd name="connsiteX7" fmla="*/ 0 w 475013"/>
              <a:gd name="connsiteY7" fmla="*/ 0 h 1484416"/>
              <a:gd name="connsiteX8" fmla="*/ 23750 w 475013"/>
              <a:gd name="connsiteY8" fmla="*/ 23751 h 1484416"/>
              <a:gd name="connsiteX0" fmla="*/ 475013 w 475013"/>
              <a:gd name="connsiteY0" fmla="*/ 178130 h 1484416"/>
              <a:gd name="connsiteX1" fmla="*/ 463137 w 475013"/>
              <a:gd name="connsiteY1" fmla="*/ 320634 h 1484416"/>
              <a:gd name="connsiteX2" fmla="*/ 427511 w 475013"/>
              <a:gd name="connsiteY2" fmla="*/ 688769 h 1484416"/>
              <a:gd name="connsiteX3" fmla="*/ 403761 w 475013"/>
              <a:gd name="connsiteY3" fmla="*/ 961901 h 1484416"/>
              <a:gd name="connsiteX4" fmla="*/ 225631 w 475013"/>
              <a:gd name="connsiteY4" fmla="*/ 1460665 h 1484416"/>
              <a:gd name="connsiteX5" fmla="*/ 225631 w 475013"/>
              <a:gd name="connsiteY5" fmla="*/ 1460665 h 1484416"/>
              <a:gd name="connsiteX6" fmla="*/ 190005 w 475013"/>
              <a:gd name="connsiteY6" fmla="*/ 1484416 h 1484416"/>
              <a:gd name="connsiteX7" fmla="*/ 0 w 475013"/>
              <a:gd name="connsiteY7" fmla="*/ 0 h 1484416"/>
              <a:gd name="connsiteX0" fmla="*/ 285008 w 285008"/>
              <a:gd name="connsiteY0" fmla="*/ 0 h 1306286"/>
              <a:gd name="connsiteX1" fmla="*/ 273132 w 285008"/>
              <a:gd name="connsiteY1" fmla="*/ 142504 h 1306286"/>
              <a:gd name="connsiteX2" fmla="*/ 237506 w 285008"/>
              <a:gd name="connsiteY2" fmla="*/ 510639 h 1306286"/>
              <a:gd name="connsiteX3" fmla="*/ 213756 w 285008"/>
              <a:gd name="connsiteY3" fmla="*/ 783771 h 1306286"/>
              <a:gd name="connsiteX4" fmla="*/ 35626 w 285008"/>
              <a:gd name="connsiteY4" fmla="*/ 1282535 h 1306286"/>
              <a:gd name="connsiteX5" fmla="*/ 35626 w 285008"/>
              <a:gd name="connsiteY5" fmla="*/ 1282535 h 1306286"/>
              <a:gd name="connsiteX6" fmla="*/ 0 w 285008"/>
              <a:gd name="connsiteY6" fmla="*/ 1306286 h 1306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008" h="1306286">
                <a:moveTo>
                  <a:pt x="285008" y="0"/>
                </a:moveTo>
                <a:lnTo>
                  <a:pt x="273132" y="142504"/>
                </a:lnTo>
                <a:lnTo>
                  <a:pt x="237506" y="510639"/>
                </a:lnTo>
                <a:lnTo>
                  <a:pt x="213756" y="783771"/>
                </a:lnTo>
                <a:lnTo>
                  <a:pt x="35626" y="1282535"/>
                </a:lnTo>
                <a:lnTo>
                  <a:pt x="35626" y="1282535"/>
                </a:lnTo>
                <a:lnTo>
                  <a:pt x="0" y="1306286"/>
                </a:lnTo>
              </a:path>
            </a:pathLst>
          </a:cu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261257" y="1401288"/>
            <a:ext cx="11910951" cy="5474525"/>
          </a:xfrm>
          <a:custGeom>
            <a:avLst/>
            <a:gdLst>
              <a:gd name="connsiteX0" fmla="*/ 11910951 w 11910951"/>
              <a:gd name="connsiteY0" fmla="*/ 0 h 5474525"/>
              <a:gd name="connsiteX1" fmla="*/ 10177153 w 11910951"/>
              <a:gd name="connsiteY1" fmla="*/ 463138 h 5474525"/>
              <a:gd name="connsiteX2" fmla="*/ 9464634 w 11910951"/>
              <a:gd name="connsiteY2" fmla="*/ 890650 h 5474525"/>
              <a:gd name="connsiteX3" fmla="*/ 8051470 w 11910951"/>
              <a:gd name="connsiteY3" fmla="*/ 1294411 h 5474525"/>
              <a:gd name="connsiteX4" fmla="*/ 7790213 w 11910951"/>
              <a:gd name="connsiteY4" fmla="*/ 1294411 h 5474525"/>
              <a:gd name="connsiteX5" fmla="*/ 7802088 w 11910951"/>
              <a:gd name="connsiteY5" fmla="*/ 1413164 h 5474525"/>
              <a:gd name="connsiteX6" fmla="*/ 7540831 w 11910951"/>
              <a:gd name="connsiteY6" fmla="*/ 1520042 h 5474525"/>
              <a:gd name="connsiteX7" fmla="*/ 4393870 w 11910951"/>
              <a:gd name="connsiteY7" fmla="*/ 4025735 h 5474525"/>
              <a:gd name="connsiteX8" fmla="*/ 2648198 w 11910951"/>
              <a:gd name="connsiteY8" fmla="*/ 4037611 h 5474525"/>
              <a:gd name="connsiteX9" fmla="*/ 783772 w 11910951"/>
              <a:gd name="connsiteY9" fmla="*/ 4726380 h 5474525"/>
              <a:gd name="connsiteX10" fmla="*/ 0 w 11910951"/>
              <a:gd name="connsiteY10" fmla="*/ 5462650 h 5474525"/>
              <a:gd name="connsiteX11" fmla="*/ 0 w 11910951"/>
              <a:gd name="connsiteY11" fmla="*/ 5474525 h 5474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10951" h="5474525">
                <a:moveTo>
                  <a:pt x="11910951" y="0"/>
                </a:moveTo>
                <a:lnTo>
                  <a:pt x="10177153" y="463138"/>
                </a:lnTo>
                <a:lnTo>
                  <a:pt x="9464634" y="890650"/>
                </a:lnTo>
                <a:lnTo>
                  <a:pt x="8051470" y="1294411"/>
                </a:lnTo>
                <a:lnTo>
                  <a:pt x="7790213" y="1294411"/>
                </a:lnTo>
                <a:lnTo>
                  <a:pt x="7802088" y="1413164"/>
                </a:lnTo>
                <a:lnTo>
                  <a:pt x="7540831" y="1520042"/>
                </a:lnTo>
                <a:lnTo>
                  <a:pt x="4393870" y="4025735"/>
                </a:lnTo>
                <a:lnTo>
                  <a:pt x="2648198" y="4037611"/>
                </a:lnTo>
                <a:lnTo>
                  <a:pt x="783772" y="4726380"/>
                </a:lnTo>
                <a:lnTo>
                  <a:pt x="0" y="5462650"/>
                </a:lnTo>
                <a:lnTo>
                  <a:pt x="0" y="5474525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~PP1609.WAV">
            <a:hlinkClick r:id="" action="ppaction://media"/>
          </p:cNvPr>
          <p:cNvPicPr>
            <a:picLocks noRot="1" noChangeAspect="1"/>
          </p:cNvPicPr>
          <p:nvPr>
            <a:wavAudioFile r:embed="rId1" name="~PP1609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1855177"/>
      </p:ext>
    </p:extLst>
  </p:cSld>
  <p:clrMapOvr>
    <a:masterClrMapping/>
  </p:clrMapOvr>
  <p:transition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9116" t="21829" r="20052" b="73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7300291" y="3649301"/>
            <a:ext cx="1600200" cy="1646592"/>
          </a:xfrm>
          <a:custGeom>
            <a:avLst/>
            <a:gdLst>
              <a:gd name="connsiteX0" fmla="*/ 0 w 805070"/>
              <a:gd name="connsiteY0" fmla="*/ 9940 h 815009"/>
              <a:gd name="connsiteX1" fmla="*/ 29818 w 805070"/>
              <a:gd name="connsiteY1" fmla="*/ 815009 h 815009"/>
              <a:gd name="connsiteX2" fmla="*/ 805070 w 805070"/>
              <a:gd name="connsiteY2" fmla="*/ 795131 h 815009"/>
              <a:gd name="connsiteX3" fmla="*/ 775252 w 805070"/>
              <a:gd name="connsiteY3" fmla="*/ 0 h 815009"/>
              <a:gd name="connsiteX4" fmla="*/ 0 w 805070"/>
              <a:gd name="connsiteY4" fmla="*/ 9940 h 81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070" h="815009">
                <a:moveTo>
                  <a:pt x="0" y="9940"/>
                </a:moveTo>
                <a:lnTo>
                  <a:pt x="29818" y="815009"/>
                </a:lnTo>
                <a:lnTo>
                  <a:pt x="805070" y="795131"/>
                </a:lnTo>
                <a:lnTo>
                  <a:pt x="775252" y="0"/>
                </a:lnTo>
                <a:lnTo>
                  <a:pt x="0" y="9940"/>
                </a:lnTo>
                <a:close/>
              </a:path>
            </a:pathLst>
          </a:custGeom>
          <a:solidFill>
            <a:srgbClr val="00B0F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7209182" y="1976226"/>
            <a:ext cx="1636644" cy="1611799"/>
          </a:xfrm>
          <a:custGeom>
            <a:avLst/>
            <a:gdLst>
              <a:gd name="connsiteX0" fmla="*/ 0 w 805070"/>
              <a:gd name="connsiteY0" fmla="*/ 9940 h 815009"/>
              <a:gd name="connsiteX1" fmla="*/ 29818 w 805070"/>
              <a:gd name="connsiteY1" fmla="*/ 815009 h 815009"/>
              <a:gd name="connsiteX2" fmla="*/ 805070 w 805070"/>
              <a:gd name="connsiteY2" fmla="*/ 795131 h 815009"/>
              <a:gd name="connsiteX3" fmla="*/ 775252 w 805070"/>
              <a:gd name="connsiteY3" fmla="*/ 0 h 815009"/>
              <a:gd name="connsiteX4" fmla="*/ 0 w 805070"/>
              <a:gd name="connsiteY4" fmla="*/ 9940 h 81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070" h="815009">
                <a:moveTo>
                  <a:pt x="0" y="9940"/>
                </a:moveTo>
                <a:lnTo>
                  <a:pt x="29818" y="815009"/>
                </a:lnTo>
                <a:lnTo>
                  <a:pt x="805070" y="795131"/>
                </a:lnTo>
                <a:lnTo>
                  <a:pt x="775252" y="0"/>
                </a:lnTo>
                <a:lnTo>
                  <a:pt x="0" y="9940"/>
                </a:lnTo>
                <a:close/>
              </a:path>
            </a:pathLst>
          </a:cu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5572538" y="3718887"/>
            <a:ext cx="1636644" cy="1611799"/>
          </a:xfrm>
          <a:custGeom>
            <a:avLst/>
            <a:gdLst>
              <a:gd name="connsiteX0" fmla="*/ 0 w 805070"/>
              <a:gd name="connsiteY0" fmla="*/ 9940 h 815009"/>
              <a:gd name="connsiteX1" fmla="*/ 29818 w 805070"/>
              <a:gd name="connsiteY1" fmla="*/ 815009 h 815009"/>
              <a:gd name="connsiteX2" fmla="*/ 805070 w 805070"/>
              <a:gd name="connsiteY2" fmla="*/ 795131 h 815009"/>
              <a:gd name="connsiteX3" fmla="*/ 775252 w 805070"/>
              <a:gd name="connsiteY3" fmla="*/ 0 h 815009"/>
              <a:gd name="connsiteX4" fmla="*/ 0 w 805070"/>
              <a:gd name="connsiteY4" fmla="*/ 9940 h 81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070" h="815009">
                <a:moveTo>
                  <a:pt x="0" y="9940"/>
                </a:moveTo>
                <a:lnTo>
                  <a:pt x="29818" y="815009"/>
                </a:lnTo>
                <a:lnTo>
                  <a:pt x="805070" y="795131"/>
                </a:lnTo>
                <a:lnTo>
                  <a:pt x="775252" y="0"/>
                </a:lnTo>
                <a:lnTo>
                  <a:pt x="0" y="9940"/>
                </a:lnTo>
                <a:close/>
              </a:path>
            </a:pathLst>
          </a:cu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783495" y="2107088"/>
            <a:ext cx="1636644" cy="1611799"/>
          </a:xfrm>
          <a:custGeom>
            <a:avLst/>
            <a:gdLst>
              <a:gd name="connsiteX0" fmla="*/ 0 w 805070"/>
              <a:gd name="connsiteY0" fmla="*/ 9940 h 815009"/>
              <a:gd name="connsiteX1" fmla="*/ 29818 w 805070"/>
              <a:gd name="connsiteY1" fmla="*/ 815009 h 815009"/>
              <a:gd name="connsiteX2" fmla="*/ 805070 w 805070"/>
              <a:gd name="connsiteY2" fmla="*/ 795131 h 815009"/>
              <a:gd name="connsiteX3" fmla="*/ 775252 w 805070"/>
              <a:gd name="connsiteY3" fmla="*/ 0 h 815009"/>
              <a:gd name="connsiteX4" fmla="*/ 0 w 805070"/>
              <a:gd name="connsiteY4" fmla="*/ 9940 h 81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070" h="815009">
                <a:moveTo>
                  <a:pt x="0" y="9940"/>
                </a:moveTo>
                <a:lnTo>
                  <a:pt x="29818" y="815009"/>
                </a:lnTo>
                <a:lnTo>
                  <a:pt x="805070" y="795131"/>
                </a:lnTo>
                <a:lnTo>
                  <a:pt x="775252" y="0"/>
                </a:lnTo>
                <a:lnTo>
                  <a:pt x="0" y="9940"/>
                </a:lnTo>
                <a:close/>
              </a:path>
            </a:pathLst>
          </a:cu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496339" y="364427"/>
            <a:ext cx="1636644" cy="1611799"/>
          </a:xfrm>
          <a:custGeom>
            <a:avLst/>
            <a:gdLst>
              <a:gd name="connsiteX0" fmla="*/ 0 w 805070"/>
              <a:gd name="connsiteY0" fmla="*/ 9940 h 815009"/>
              <a:gd name="connsiteX1" fmla="*/ 29818 w 805070"/>
              <a:gd name="connsiteY1" fmla="*/ 815009 h 815009"/>
              <a:gd name="connsiteX2" fmla="*/ 805070 w 805070"/>
              <a:gd name="connsiteY2" fmla="*/ 795131 h 815009"/>
              <a:gd name="connsiteX3" fmla="*/ 775252 w 805070"/>
              <a:gd name="connsiteY3" fmla="*/ 0 h 815009"/>
              <a:gd name="connsiteX4" fmla="*/ 0 w 805070"/>
              <a:gd name="connsiteY4" fmla="*/ 9940 h 81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070" h="815009">
                <a:moveTo>
                  <a:pt x="0" y="9940"/>
                </a:moveTo>
                <a:lnTo>
                  <a:pt x="29818" y="815009"/>
                </a:lnTo>
                <a:lnTo>
                  <a:pt x="805070" y="795131"/>
                </a:lnTo>
                <a:lnTo>
                  <a:pt x="775252" y="0"/>
                </a:lnTo>
                <a:lnTo>
                  <a:pt x="0" y="9940"/>
                </a:lnTo>
                <a:close/>
              </a:path>
            </a:pathLst>
          </a:cu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800060" y="5448293"/>
            <a:ext cx="1636644" cy="1611799"/>
          </a:xfrm>
          <a:custGeom>
            <a:avLst/>
            <a:gdLst>
              <a:gd name="connsiteX0" fmla="*/ 0 w 805070"/>
              <a:gd name="connsiteY0" fmla="*/ 9940 h 815009"/>
              <a:gd name="connsiteX1" fmla="*/ 29818 w 805070"/>
              <a:gd name="connsiteY1" fmla="*/ 815009 h 815009"/>
              <a:gd name="connsiteX2" fmla="*/ 805070 w 805070"/>
              <a:gd name="connsiteY2" fmla="*/ 795131 h 815009"/>
              <a:gd name="connsiteX3" fmla="*/ 775252 w 805070"/>
              <a:gd name="connsiteY3" fmla="*/ 0 h 815009"/>
              <a:gd name="connsiteX4" fmla="*/ 0 w 805070"/>
              <a:gd name="connsiteY4" fmla="*/ 9940 h 81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070" h="815009">
                <a:moveTo>
                  <a:pt x="0" y="9940"/>
                </a:moveTo>
                <a:lnTo>
                  <a:pt x="29818" y="815009"/>
                </a:lnTo>
                <a:lnTo>
                  <a:pt x="805070" y="795131"/>
                </a:lnTo>
                <a:lnTo>
                  <a:pt x="775252" y="0"/>
                </a:lnTo>
                <a:lnTo>
                  <a:pt x="0" y="9940"/>
                </a:lnTo>
                <a:close/>
              </a:path>
            </a:pathLst>
          </a:cu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9008164" y="3684094"/>
            <a:ext cx="1636644" cy="1611799"/>
          </a:xfrm>
          <a:custGeom>
            <a:avLst/>
            <a:gdLst>
              <a:gd name="connsiteX0" fmla="*/ 0 w 805070"/>
              <a:gd name="connsiteY0" fmla="*/ 9940 h 815009"/>
              <a:gd name="connsiteX1" fmla="*/ 29818 w 805070"/>
              <a:gd name="connsiteY1" fmla="*/ 815009 h 815009"/>
              <a:gd name="connsiteX2" fmla="*/ 805070 w 805070"/>
              <a:gd name="connsiteY2" fmla="*/ 795131 h 815009"/>
              <a:gd name="connsiteX3" fmla="*/ 775252 w 805070"/>
              <a:gd name="connsiteY3" fmla="*/ 0 h 815009"/>
              <a:gd name="connsiteX4" fmla="*/ 0 w 805070"/>
              <a:gd name="connsiteY4" fmla="*/ 9940 h 81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070" h="815009">
                <a:moveTo>
                  <a:pt x="0" y="9940"/>
                </a:moveTo>
                <a:lnTo>
                  <a:pt x="29818" y="815009"/>
                </a:lnTo>
                <a:lnTo>
                  <a:pt x="805070" y="795131"/>
                </a:lnTo>
                <a:lnTo>
                  <a:pt x="775252" y="0"/>
                </a:lnTo>
                <a:lnTo>
                  <a:pt x="0" y="9940"/>
                </a:lnTo>
                <a:close/>
              </a:path>
            </a:pathLst>
          </a:cu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8922025" y="318050"/>
            <a:ext cx="1636644" cy="1611799"/>
          </a:xfrm>
          <a:custGeom>
            <a:avLst/>
            <a:gdLst>
              <a:gd name="connsiteX0" fmla="*/ 0 w 805070"/>
              <a:gd name="connsiteY0" fmla="*/ 9940 h 815009"/>
              <a:gd name="connsiteX1" fmla="*/ 29818 w 805070"/>
              <a:gd name="connsiteY1" fmla="*/ 815009 h 815009"/>
              <a:gd name="connsiteX2" fmla="*/ 805070 w 805070"/>
              <a:gd name="connsiteY2" fmla="*/ 795131 h 815009"/>
              <a:gd name="connsiteX3" fmla="*/ 775252 w 805070"/>
              <a:gd name="connsiteY3" fmla="*/ 0 h 815009"/>
              <a:gd name="connsiteX4" fmla="*/ 0 w 805070"/>
              <a:gd name="connsiteY4" fmla="*/ 9940 h 81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070" h="815009">
                <a:moveTo>
                  <a:pt x="0" y="9940"/>
                </a:moveTo>
                <a:lnTo>
                  <a:pt x="29818" y="815009"/>
                </a:lnTo>
                <a:lnTo>
                  <a:pt x="805070" y="795131"/>
                </a:lnTo>
                <a:lnTo>
                  <a:pt x="775252" y="0"/>
                </a:lnTo>
                <a:lnTo>
                  <a:pt x="0" y="9940"/>
                </a:lnTo>
                <a:close/>
              </a:path>
            </a:pathLst>
          </a:cu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3783495" y="3718887"/>
            <a:ext cx="1697934" cy="1646592"/>
          </a:xfrm>
          <a:custGeom>
            <a:avLst/>
            <a:gdLst>
              <a:gd name="connsiteX0" fmla="*/ 0 w 805070"/>
              <a:gd name="connsiteY0" fmla="*/ 9940 h 815009"/>
              <a:gd name="connsiteX1" fmla="*/ 29818 w 805070"/>
              <a:gd name="connsiteY1" fmla="*/ 815009 h 815009"/>
              <a:gd name="connsiteX2" fmla="*/ 805070 w 805070"/>
              <a:gd name="connsiteY2" fmla="*/ 795131 h 815009"/>
              <a:gd name="connsiteX3" fmla="*/ 775252 w 805070"/>
              <a:gd name="connsiteY3" fmla="*/ 0 h 815009"/>
              <a:gd name="connsiteX4" fmla="*/ 0 w 805070"/>
              <a:gd name="connsiteY4" fmla="*/ 9940 h 81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070" h="815009">
                <a:moveTo>
                  <a:pt x="0" y="9940"/>
                </a:moveTo>
                <a:lnTo>
                  <a:pt x="29818" y="815009"/>
                </a:lnTo>
                <a:lnTo>
                  <a:pt x="805070" y="795131"/>
                </a:lnTo>
                <a:lnTo>
                  <a:pt x="775252" y="0"/>
                </a:lnTo>
                <a:lnTo>
                  <a:pt x="0" y="9940"/>
                </a:lnTo>
                <a:close/>
              </a:path>
            </a:pathLst>
          </a:custGeom>
          <a:solidFill>
            <a:srgbClr val="00B0F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9018104" y="1933134"/>
            <a:ext cx="1600200" cy="1646592"/>
          </a:xfrm>
          <a:custGeom>
            <a:avLst/>
            <a:gdLst>
              <a:gd name="connsiteX0" fmla="*/ 0 w 805070"/>
              <a:gd name="connsiteY0" fmla="*/ 9940 h 815009"/>
              <a:gd name="connsiteX1" fmla="*/ 29818 w 805070"/>
              <a:gd name="connsiteY1" fmla="*/ 815009 h 815009"/>
              <a:gd name="connsiteX2" fmla="*/ 805070 w 805070"/>
              <a:gd name="connsiteY2" fmla="*/ 795131 h 815009"/>
              <a:gd name="connsiteX3" fmla="*/ 775252 w 805070"/>
              <a:gd name="connsiteY3" fmla="*/ 0 h 815009"/>
              <a:gd name="connsiteX4" fmla="*/ 0 w 805070"/>
              <a:gd name="connsiteY4" fmla="*/ 9940 h 81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070" h="815009">
                <a:moveTo>
                  <a:pt x="0" y="9940"/>
                </a:moveTo>
                <a:lnTo>
                  <a:pt x="29818" y="815009"/>
                </a:lnTo>
                <a:lnTo>
                  <a:pt x="805070" y="795131"/>
                </a:lnTo>
                <a:lnTo>
                  <a:pt x="775252" y="0"/>
                </a:lnTo>
                <a:lnTo>
                  <a:pt x="0" y="9940"/>
                </a:lnTo>
                <a:close/>
              </a:path>
            </a:pathLst>
          </a:custGeom>
          <a:solidFill>
            <a:srgbClr val="00B0F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5560943" y="2111203"/>
            <a:ext cx="1600200" cy="1515730"/>
          </a:xfrm>
          <a:custGeom>
            <a:avLst/>
            <a:gdLst>
              <a:gd name="connsiteX0" fmla="*/ 0 w 805070"/>
              <a:gd name="connsiteY0" fmla="*/ 9940 h 815009"/>
              <a:gd name="connsiteX1" fmla="*/ 29818 w 805070"/>
              <a:gd name="connsiteY1" fmla="*/ 815009 h 815009"/>
              <a:gd name="connsiteX2" fmla="*/ 805070 w 805070"/>
              <a:gd name="connsiteY2" fmla="*/ 795131 h 815009"/>
              <a:gd name="connsiteX3" fmla="*/ 775252 w 805070"/>
              <a:gd name="connsiteY3" fmla="*/ 0 h 815009"/>
              <a:gd name="connsiteX4" fmla="*/ 0 w 805070"/>
              <a:gd name="connsiteY4" fmla="*/ 9940 h 81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070" h="815009">
                <a:moveTo>
                  <a:pt x="0" y="9940"/>
                </a:moveTo>
                <a:lnTo>
                  <a:pt x="29818" y="815009"/>
                </a:lnTo>
                <a:lnTo>
                  <a:pt x="805070" y="795131"/>
                </a:lnTo>
                <a:lnTo>
                  <a:pt x="775252" y="0"/>
                </a:lnTo>
                <a:lnTo>
                  <a:pt x="0" y="9940"/>
                </a:lnTo>
                <a:close/>
              </a:path>
            </a:pathLst>
          </a:custGeom>
          <a:solidFill>
            <a:srgbClr val="00B0F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7190959" y="364427"/>
            <a:ext cx="1600200" cy="1591093"/>
          </a:xfrm>
          <a:custGeom>
            <a:avLst/>
            <a:gdLst>
              <a:gd name="connsiteX0" fmla="*/ 0 w 805070"/>
              <a:gd name="connsiteY0" fmla="*/ 9940 h 815009"/>
              <a:gd name="connsiteX1" fmla="*/ 29818 w 805070"/>
              <a:gd name="connsiteY1" fmla="*/ 815009 h 815009"/>
              <a:gd name="connsiteX2" fmla="*/ 805070 w 805070"/>
              <a:gd name="connsiteY2" fmla="*/ 795131 h 815009"/>
              <a:gd name="connsiteX3" fmla="*/ 775252 w 805070"/>
              <a:gd name="connsiteY3" fmla="*/ 0 h 815009"/>
              <a:gd name="connsiteX4" fmla="*/ 0 w 805070"/>
              <a:gd name="connsiteY4" fmla="*/ 9940 h 81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070" h="815009">
                <a:moveTo>
                  <a:pt x="0" y="9940"/>
                </a:moveTo>
                <a:lnTo>
                  <a:pt x="29818" y="815009"/>
                </a:lnTo>
                <a:lnTo>
                  <a:pt x="805070" y="795131"/>
                </a:lnTo>
                <a:lnTo>
                  <a:pt x="775252" y="0"/>
                </a:lnTo>
                <a:lnTo>
                  <a:pt x="0" y="9940"/>
                </a:lnTo>
                <a:close/>
              </a:path>
            </a:pathLst>
          </a:custGeom>
          <a:solidFill>
            <a:srgbClr val="00B0F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3801717" y="419084"/>
            <a:ext cx="1600200" cy="1557142"/>
          </a:xfrm>
          <a:custGeom>
            <a:avLst/>
            <a:gdLst>
              <a:gd name="connsiteX0" fmla="*/ 0 w 805070"/>
              <a:gd name="connsiteY0" fmla="*/ 9940 h 815009"/>
              <a:gd name="connsiteX1" fmla="*/ 29818 w 805070"/>
              <a:gd name="connsiteY1" fmla="*/ 815009 h 815009"/>
              <a:gd name="connsiteX2" fmla="*/ 805070 w 805070"/>
              <a:gd name="connsiteY2" fmla="*/ 795131 h 815009"/>
              <a:gd name="connsiteX3" fmla="*/ 775252 w 805070"/>
              <a:gd name="connsiteY3" fmla="*/ 0 h 815009"/>
              <a:gd name="connsiteX4" fmla="*/ 0 w 805070"/>
              <a:gd name="connsiteY4" fmla="*/ 9940 h 81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070" h="815009">
                <a:moveTo>
                  <a:pt x="0" y="9940"/>
                </a:moveTo>
                <a:lnTo>
                  <a:pt x="29818" y="815009"/>
                </a:lnTo>
                <a:lnTo>
                  <a:pt x="805070" y="795131"/>
                </a:lnTo>
                <a:lnTo>
                  <a:pt x="775252" y="0"/>
                </a:lnTo>
                <a:lnTo>
                  <a:pt x="0" y="9940"/>
                </a:lnTo>
                <a:close/>
              </a:path>
            </a:pathLst>
          </a:custGeom>
          <a:solidFill>
            <a:srgbClr val="00B0F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~PP2017.WAV">
            <a:hlinkClick r:id="" action="ppaction://media"/>
          </p:cNvPr>
          <p:cNvPicPr>
            <a:picLocks noRot="1" noChangeAspect="1"/>
          </p:cNvPicPr>
          <p:nvPr>
            <a:wavAudioFile r:embed="rId1" name="~PP2017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8304127"/>
      </p:ext>
    </p:extLst>
  </p:cSld>
  <p:clrMapOvr>
    <a:masterClrMapping/>
  </p:clrMapOvr>
  <p:transition advTm="5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805243"/>
            <a:ext cx="1212287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Our Story:</a:t>
            </a:r>
          </a:p>
          <a:p>
            <a:pPr algn="ctr"/>
            <a:endParaRPr lang="en-US" dirty="0"/>
          </a:p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First Baptist Church of West Allis</a:t>
            </a:r>
          </a:p>
          <a:p>
            <a:pPr algn="ctr"/>
            <a:endParaRPr lang="en-US" sz="36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8800" b="1" dirty="0"/>
              <a:t>End of </a:t>
            </a:r>
            <a:r>
              <a:rPr lang="en-US" sz="8800" b="1" dirty="0" smtClean="0"/>
              <a:t>history 36</a:t>
            </a:r>
            <a:endParaRPr lang="en-US" sz="3600" b="1" dirty="0" smtClean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/>
          <a:srcRect l="2347" t="13787" r="10459" b="25276"/>
          <a:stretch/>
        </p:blipFill>
        <p:spPr>
          <a:xfrm>
            <a:off x="2785068" y="202119"/>
            <a:ext cx="6621864" cy="2603124"/>
          </a:xfrm>
          <a:prstGeom prst="rect">
            <a:avLst/>
          </a:prstGeom>
        </p:spPr>
      </p:pic>
      <p:pic>
        <p:nvPicPr>
          <p:cNvPr id="5" name="~PP2996.WAV">
            <a:hlinkClick r:id="" action="ppaction://media"/>
          </p:cNvPr>
          <p:cNvPicPr>
            <a:picLocks noRot="1" noChangeAspect="1"/>
          </p:cNvPicPr>
          <p:nvPr>
            <a:wavAudioFile r:embed="rId1" name="~PP2996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8802894"/>
      </p:ext>
    </p:extLst>
  </p:cSld>
  <p:clrMapOvr>
    <a:masterClrMapping/>
  </p:clrMapOvr>
  <p:transition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48840" t="19792" r="13464" b="42283"/>
          <a:stretch/>
        </p:blipFill>
        <p:spPr>
          <a:xfrm>
            <a:off x="-30336" y="-41564"/>
            <a:ext cx="12191999" cy="68995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99083" y="4359650"/>
            <a:ext cx="1500707" cy="515705"/>
          </a:xfrm>
          <a:prstGeom prst="rect">
            <a:avLst/>
          </a:prstGeom>
          <a:solidFill>
            <a:srgbClr val="0546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94153" y="4352135"/>
            <a:ext cx="1789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Summit</a:t>
            </a:r>
            <a:endParaRPr lang="en-US" sz="1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 rot="21243165">
            <a:off x="480269" y="3663276"/>
            <a:ext cx="835933" cy="476566"/>
          </a:xfrm>
          <a:prstGeom prst="rect">
            <a:avLst/>
          </a:prstGeom>
          <a:solidFill>
            <a:srgbClr val="0546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21241755">
            <a:off x="332694" y="3682864"/>
            <a:ext cx="1206982" cy="428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rial Black" panose="020B0A04020102020204" pitchFamily="34" charset="0"/>
              </a:rPr>
              <a:t>70</a:t>
            </a:r>
            <a:r>
              <a:rPr lang="en-US" dirty="0" smtClean="0">
                <a:latin typeface="Arial Black" panose="020B0A04020102020204" pitchFamily="34" charset="0"/>
              </a:rPr>
              <a:t> Av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7" name="~PP3044.WAV">
            <a:hlinkClick r:id="" action="ppaction://media"/>
          </p:cNvPr>
          <p:cNvPicPr>
            <a:picLocks noRot="1" noChangeAspect="1"/>
          </p:cNvPicPr>
          <p:nvPr>
            <a:wavAudioFile r:embed="rId1" name="~PP3044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6501514"/>
      </p:ext>
    </p:extLst>
  </p:cSld>
  <p:clrMapOvr>
    <a:masterClrMapping/>
  </p:clrMapOvr>
  <p:transition advTm="4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48840" t="19792" r="13464" b="42283"/>
          <a:stretch/>
        </p:blipFill>
        <p:spPr>
          <a:xfrm>
            <a:off x="0" y="-41564"/>
            <a:ext cx="12191999" cy="6899564"/>
          </a:xfrm>
          <a:prstGeom prst="rect">
            <a:avLst/>
          </a:prstGeom>
        </p:spPr>
      </p:pic>
      <p:pic>
        <p:nvPicPr>
          <p:cNvPr id="3" name="~PP3488.WAV">
            <a:hlinkClick r:id="" action="ppaction://media"/>
          </p:cNvPr>
          <p:cNvPicPr>
            <a:picLocks noRot="1" noChangeAspect="1"/>
          </p:cNvPicPr>
          <p:nvPr>
            <a:wavAudioFile r:embed="rId1" name="~PP3488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6556310"/>
      </p:ext>
    </p:extLst>
  </p:cSld>
  <p:clrMapOvr>
    <a:masterClrMapping/>
  </p:clrMapOvr>
  <p:transition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28106" t="16715" r="17832" b="29149"/>
          <a:stretch/>
        </p:blipFill>
        <p:spPr>
          <a:xfrm>
            <a:off x="0" y="-1"/>
            <a:ext cx="12175300" cy="6858001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2765571" y="3862179"/>
            <a:ext cx="450937" cy="488515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411281" y="3816792"/>
            <a:ext cx="45719" cy="45719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~PP2327.WAV">
            <a:hlinkClick r:id="" action="ppaction://media"/>
          </p:cNvPr>
          <p:cNvPicPr>
            <a:picLocks noRot="1" noChangeAspect="1"/>
          </p:cNvPicPr>
          <p:nvPr>
            <a:wavAudioFile r:embed="rId1" name="~PP2327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0338647"/>
      </p:ext>
    </p:extLst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28106" t="16715" r="17832" b="29149"/>
          <a:stretch/>
        </p:blipFill>
        <p:spPr>
          <a:xfrm>
            <a:off x="0" y="-1"/>
            <a:ext cx="12175300" cy="6858001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8886636" y="18861"/>
            <a:ext cx="0" cy="687902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698430" y="4337366"/>
            <a:ext cx="2150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1</a:t>
            </a:r>
            <a:r>
              <a:rPr lang="en-US" sz="4000" b="1" baseline="30000" dirty="0" smtClean="0">
                <a:solidFill>
                  <a:srgbClr val="FF0000"/>
                </a:solidFill>
              </a:rPr>
              <a:t>st</a:t>
            </a:r>
            <a:r>
              <a:rPr lang="en-US" sz="4000" b="1" dirty="0" smtClean="0">
                <a:solidFill>
                  <a:srgbClr val="FF0000"/>
                </a:solidFill>
              </a:rPr>
              <a:t> Street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765571" y="3862179"/>
            <a:ext cx="450937" cy="488515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411281" y="3816792"/>
            <a:ext cx="45719" cy="45719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~PP3713.WAV">
            <a:hlinkClick r:id="" action="ppaction://media"/>
          </p:cNvPr>
          <p:cNvPicPr>
            <a:picLocks noRot="1" noChangeAspect="1"/>
          </p:cNvPicPr>
          <p:nvPr>
            <a:wavAudioFile r:embed="rId1" name="~PP3713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6588352"/>
      </p:ext>
    </p:extLst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28106" t="16715" r="17832" b="29149"/>
          <a:stretch/>
        </p:blipFill>
        <p:spPr>
          <a:xfrm>
            <a:off x="0" y="-1"/>
            <a:ext cx="12175300" cy="6858001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8886636" y="18861"/>
            <a:ext cx="0" cy="687902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0" y="2377754"/>
            <a:ext cx="9085385" cy="146864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 flipV="1">
            <a:off x="9064047" y="2375149"/>
            <a:ext cx="115122" cy="59343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08171" y="1726606"/>
            <a:ext cx="8679446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F0"/>
                </a:solidFill>
              </a:rPr>
              <a:t>Fairview Ave/Canal St/Milwaukee River</a:t>
            </a:r>
            <a:endParaRPr lang="en-US" sz="4000" b="1" dirty="0">
              <a:solidFill>
                <a:srgbClr val="00B0F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98430" y="4337366"/>
            <a:ext cx="2150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1</a:t>
            </a:r>
            <a:r>
              <a:rPr lang="en-US" sz="4000" b="1" baseline="30000" dirty="0" smtClean="0">
                <a:solidFill>
                  <a:srgbClr val="FF0000"/>
                </a:solidFill>
              </a:rPr>
              <a:t>st</a:t>
            </a:r>
            <a:r>
              <a:rPr lang="en-US" sz="4000" b="1" dirty="0" smtClean="0">
                <a:solidFill>
                  <a:srgbClr val="FF0000"/>
                </a:solidFill>
              </a:rPr>
              <a:t> Street</a:t>
            </a:r>
            <a:endParaRPr lang="en-US" sz="4000" b="1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9409723" y="2751015"/>
            <a:ext cx="482641" cy="78154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9161692" y="2434493"/>
            <a:ext cx="283200" cy="394676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765571" y="3862179"/>
            <a:ext cx="450937" cy="488515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411281" y="3816792"/>
            <a:ext cx="45719" cy="45719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~PP1314.WAV">
            <a:hlinkClick r:id="" action="ppaction://media"/>
          </p:cNvPr>
          <p:cNvPicPr>
            <a:picLocks noRot="1" noChangeAspect="1"/>
          </p:cNvPicPr>
          <p:nvPr>
            <a:wavAudioFile r:embed="rId1" name="~PP1314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4079279"/>
      </p:ext>
    </p:extLst>
  </p:cSld>
  <p:clrMapOvr>
    <a:masterClrMapping/>
  </p:clrMapOvr>
  <p:transition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8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510363"/>
            <a:ext cx="12186458" cy="3348178"/>
            <a:chOff x="2341393" y="1222743"/>
            <a:chExt cx="4465043" cy="1212112"/>
          </a:xfrm>
        </p:grpSpPr>
        <p:pic>
          <p:nvPicPr>
            <p:cNvPr id="1026" name="Picture 2" descr="http://content.wisconsinhistory.org/utils/ajaxhelper/?CISOROOT=maps&amp;CISOPTR=6122&amp;action=2&amp;DMSCALE=20&amp;DMWIDTH=512&amp;DMHEIGHT=512&amp;DMX=0&amp;DMY=512&amp;DMTEXT=&amp;DMROTATE=0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9338" t="71076" r="-1" b="4288"/>
            <a:stretch/>
          </p:blipFill>
          <p:spPr bwMode="auto">
            <a:xfrm>
              <a:off x="2341393" y="1233376"/>
              <a:ext cx="2470725" cy="1201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content.wisconsinhistory.org/utils/ajaxhelper/?CISOROOT=maps&amp;CISOPTR=6122&amp;action=2&amp;DMSCALE=20&amp;DMWIDTH=488&amp;DMHEIGHT=512&amp;DMX=512&amp;DMY=512&amp;DMTEXT=&amp;DMROTATE=0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" t="70858" r="57094" b="4724"/>
            <a:stretch/>
          </p:blipFill>
          <p:spPr bwMode="auto">
            <a:xfrm>
              <a:off x="4812119" y="1222743"/>
              <a:ext cx="1994317" cy="1190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2799761" y="0"/>
            <a:ext cx="6727346" cy="539734"/>
            <a:chOff x="4157330" y="5316279"/>
            <a:chExt cx="6666614" cy="510364"/>
          </a:xfrm>
        </p:grpSpPr>
        <p:pic>
          <p:nvPicPr>
            <p:cNvPr id="1030" name="Picture 6" descr="http://content.wisconsinhistory.org/utils/ajaxhelper/?CISOROOT=maps&amp;CISOPTR=6122&amp;action=2&amp;DMSCALE=20&amp;DMWIDTH=512&amp;DMHEIGHT=190&amp;DMX=0&amp;DMY=1024&amp;DMTEXT=&amp;DMROTATE=0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0559" t="24284" b="47515"/>
            <a:stretch/>
          </p:blipFill>
          <p:spPr bwMode="auto">
            <a:xfrm>
              <a:off x="4157330" y="5316279"/>
              <a:ext cx="3386470" cy="510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content.wisconsinhistory.org/utils/ajaxhelper/?CISOROOT=maps&amp;CISOPTR=6122&amp;action=2&amp;DMSCALE=20&amp;DMWIDTH=488&amp;DMHEIGHT=190&amp;DMX=512&amp;DMY=1024&amp;DMTEXT=&amp;DMROTATE=0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4284" r="29432" b="47516"/>
            <a:stretch/>
          </p:blipFill>
          <p:spPr bwMode="auto">
            <a:xfrm>
              <a:off x="7543800" y="5316279"/>
              <a:ext cx="3280144" cy="510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-37588" y="3681595"/>
            <a:ext cx="12240672" cy="2722573"/>
            <a:chOff x="602673" y="372141"/>
            <a:chExt cx="8803386" cy="19244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 cstate="print"/>
            <a:srcRect t="7849" b="52907"/>
            <a:stretch/>
          </p:blipFill>
          <p:spPr>
            <a:xfrm>
              <a:off x="602673" y="382772"/>
              <a:ext cx="4876800" cy="1913860"/>
            </a:xfrm>
            <a:prstGeom prst="rect">
              <a:avLst/>
            </a:prstGeom>
          </p:spPr>
        </p:pic>
        <p:pic>
          <p:nvPicPr>
            <p:cNvPr id="9" name="Picture 2" descr="http://content.wisconsinhistory.org/utils/ajaxhelper/?CISOROOT=maps&amp;CISOPTR=8004&amp;action=2&amp;DMSCALE=40&amp;DMWIDTH=512&amp;DMHEIGHT=512&amp;DMX=1024&amp;DMY=0&amp;DMTEXT=&amp;DMROTATE=0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7631" r="19485" b="53124"/>
            <a:stretch/>
          </p:blipFill>
          <p:spPr bwMode="auto">
            <a:xfrm>
              <a:off x="5479473" y="372141"/>
              <a:ext cx="3926586" cy="1913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-37588" y="6110665"/>
            <a:ext cx="12224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City of West Allis</a:t>
            </a:r>
            <a:endParaRPr lang="en-US" sz="4800" b="1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-37588" y="3681595"/>
            <a:ext cx="12240672" cy="744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3817257" y="3543936"/>
            <a:ext cx="597448" cy="340471"/>
          </a:xfrm>
          <a:prstGeom prst="ellipse">
            <a:avLst/>
          </a:prstGeom>
          <a:noFill/>
          <a:ln w="76200">
            <a:solidFill>
              <a:srgbClr val="FB3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2799762" y="3543936"/>
            <a:ext cx="754356" cy="314605"/>
          </a:xfrm>
          <a:prstGeom prst="ellipse">
            <a:avLst/>
          </a:prstGeom>
          <a:noFill/>
          <a:ln w="76200">
            <a:solidFill>
              <a:srgbClr val="FB3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rot="20737518">
            <a:off x="11072412" y="3027687"/>
            <a:ext cx="719638" cy="392976"/>
          </a:xfrm>
          <a:prstGeom prst="ellipse">
            <a:avLst/>
          </a:prstGeom>
          <a:noFill/>
          <a:ln w="76200">
            <a:solidFill>
              <a:srgbClr val="FB3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6105383" y="3559639"/>
            <a:ext cx="268516" cy="278934"/>
          </a:xfrm>
          <a:prstGeom prst="ellipse">
            <a:avLst/>
          </a:prstGeom>
          <a:noFill/>
          <a:ln w="76200">
            <a:solidFill>
              <a:srgbClr val="FB3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454278" y="3503841"/>
            <a:ext cx="676715" cy="420660"/>
          </a:xfrm>
          <a:prstGeom prst="rect">
            <a:avLst/>
          </a:prstGeom>
        </p:spPr>
      </p:pic>
      <p:pic>
        <p:nvPicPr>
          <p:cNvPr id="18" name="~PP976.WAV">
            <a:hlinkClick r:id="" action="ppaction://media"/>
          </p:cNvPr>
          <p:cNvPicPr>
            <a:picLocks noRot="1" noChangeAspect="1"/>
          </p:cNvPicPr>
          <p:nvPr>
            <a:wavAudioFile r:embed="rId1" name="~PP976.WAV"/>
          </p:nvPr>
        </p:nvPicPr>
        <p:blipFill>
          <a:blip r:embed="rId10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9844461"/>
      </p:ext>
    </p:extLst>
  </p:cSld>
  <p:clrMapOvr>
    <a:masterClrMapping/>
  </p:clrMapOvr>
  <p:transition advTm="4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8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510363"/>
            <a:ext cx="12186458" cy="3348178"/>
            <a:chOff x="2341393" y="1222743"/>
            <a:chExt cx="4465043" cy="1212112"/>
          </a:xfrm>
        </p:grpSpPr>
        <p:pic>
          <p:nvPicPr>
            <p:cNvPr id="1026" name="Picture 2" descr="http://content.wisconsinhistory.org/utils/ajaxhelper/?CISOROOT=maps&amp;CISOPTR=6122&amp;action=2&amp;DMSCALE=20&amp;DMWIDTH=512&amp;DMHEIGHT=512&amp;DMX=0&amp;DMY=512&amp;DMTEXT=&amp;DMROTATE=0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9338" t="71076" r="-1" b="4288"/>
            <a:stretch/>
          </p:blipFill>
          <p:spPr bwMode="auto">
            <a:xfrm>
              <a:off x="2341393" y="1233376"/>
              <a:ext cx="2470725" cy="1201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content.wisconsinhistory.org/utils/ajaxhelper/?CISOROOT=maps&amp;CISOPTR=6122&amp;action=2&amp;DMSCALE=20&amp;DMWIDTH=488&amp;DMHEIGHT=512&amp;DMX=512&amp;DMY=512&amp;DMTEXT=&amp;DMROTATE=0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" t="70858" r="57094" b="4724"/>
            <a:stretch/>
          </p:blipFill>
          <p:spPr bwMode="auto">
            <a:xfrm>
              <a:off x="4812119" y="1222743"/>
              <a:ext cx="1994317" cy="1190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2799761" y="0"/>
            <a:ext cx="6727346" cy="539734"/>
            <a:chOff x="4157330" y="5316279"/>
            <a:chExt cx="6666614" cy="510364"/>
          </a:xfrm>
        </p:grpSpPr>
        <p:pic>
          <p:nvPicPr>
            <p:cNvPr id="1030" name="Picture 6" descr="http://content.wisconsinhistory.org/utils/ajaxhelper/?CISOROOT=maps&amp;CISOPTR=6122&amp;action=2&amp;DMSCALE=20&amp;DMWIDTH=512&amp;DMHEIGHT=190&amp;DMX=0&amp;DMY=1024&amp;DMTEXT=&amp;DMROTATE=0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0559" t="24284" b="47515"/>
            <a:stretch/>
          </p:blipFill>
          <p:spPr bwMode="auto">
            <a:xfrm>
              <a:off x="4157330" y="5316279"/>
              <a:ext cx="3386470" cy="510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content.wisconsinhistory.org/utils/ajaxhelper/?CISOROOT=maps&amp;CISOPTR=6122&amp;action=2&amp;DMSCALE=20&amp;DMWIDTH=488&amp;DMHEIGHT=190&amp;DMX=512&amp;DMY=1024&amp;DMTEXT=&amp;DMROTATE=0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4284" r="29432" b="47516"/>
            <a:stretch/>
          </p:blipFill>
          <p:spPr bwMode="auto">
            <a:xfrm>
              <a:off x="7543800" y="5316279"/>
              <a:ext cx="3280144" cy="510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-37588" y="3681595"/>
            <a:ext cx="12240672" cy="2722573"/>
            <a:chOff x="602673" y="372141"/>
            <a:chExt cx="8803386" cy="19244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 cstate="print"/>
            <a:srcRect t="7849" b="52907"/>
            <a:stretch/>
          </p:blipFill>
          <p:spPr>
            <a:xfrm>
              <a:off x="602673" y="382772"/>
              <a:ext cx="4876800" cy="1913860"/>
            </a:xfrm>
            <a:prstGeom prst="rect">
              <a:avLst/>
            </a:prstGeom>
          </p:spPr>
        </p:pic>
        <p:pic>
          <p:nvPicPr>
            <p:cNvPr id="9" name="Picture 2" descr="http://content.wisconsinhistory.org/utils/ajaxhelper/?CISOROOT=maps&amp;CISOPTR=8004&amp;action=2&amp;DMSCALE=40&amp;DMWIDTH=512&amp;DMHEIGHT=512&amp;DMX=1024&amp;DMY=0&amp;DMTEXT=&amp;DMROTATE=0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7631" r="19485" b="53124"/>
            <a:stretch/>
          </p:blipFill>
          <p:spPr bwMode="auto">
            <a:xfrm>
              <a:off x="5479473" y="372141"/>
              <a:ext cx="3926586" cy="1913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-37588" y="6110665"/>
            <a:ext cx="12224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City of West Allis</a:t>
            </a:r>
            <a:endParaRPr lang="en-US" sz="4800" b="1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-37588" y="3681595"/>
            <a:ext cx="12240672" cy="744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3817257" y="3543936"/>
            <a:ext cx="597448" cy="340471"/>
          </a:xfrm>
          <a:prstGeom prst="ellipse">
            <a:avLst/>
          </a:prstGeom>
          <a:noFill/>
          <a:ln w="76200">
            <a:solidFill>
              <a:srgbClr val="FB3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641742" y="3059152"/>
            <a:ext cx="1230944" cy="553614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9118072" y="533395"/>
            <a:ext cx="3068386" cy="2022138"/>
            <a:chOff x="10043886" y="-1905799"/>
            <a:chExt cx="2409371" cy="1587832"/>
          </a:xfrm>
        </p:grpSpPr>
        <p:pic>
          <p:nvPicPr>
            <p:cNvPr id="25" name="Picture 4" descr="http://content.wisconsinhistory.org/utils/ajaxhelper/?CISOROOT=maps&amp;CISOPTR=6122&amp;action=2&amp;DMSCALE=20&amp;DMWIDTH=488&amp;DMHEIGHT=512&amp;DMX=512&amp;DMY=512&amp;DMTEXT=&amp;DMROTATE=0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0833" t="87975" r="59764" b="6045"/>
            <a:stretch/>
          </p:blipFill>
          <p:spPr bwMode="auto">
            <a:xfrm>
              <a:off x="10081557" y="-1905799"/>
              <a:ext cx="2351314" cy="1587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10043886" y="-1869169"/>
              <a:ext cx="2409371" cy="1551202"/>
            </a:xfrm>
            <a:prstGeom prst="rect">
              <a:avLst/>
            </a:prstGeom>
            <a:noFill/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Down Arrow 25"/>
          <p:cNvSpPr/>
          <p:nvPr/>
        </p:nvSpPr>
        <p:spPr>
          <a:xfrm flipV="1">
            <a:off x="10890855" y="2578565"/>
            <a:ext cx="609600" cy="487331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6105383" y="3559639"/>
            <a:ext cx="621352" cy="298902"/>
          </a:xfrm>
          <a:prstGeom prst="ellipse">
            <a:avLst/>
          </a:prstGeom>
          <a:noFill/>
          <a:ln w="76200">
            <a:solidFill>
              <a:srgbClr val="FB3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454278" y="3503841"/>
            <a:ext cx="676715" cy="420660"/>
          </a:xfrm>
          <a:prstGeom prst="rect">
            <a:avLst/>
          </a:prstGeom>
        </p:spPr>
      </p:pic>
      <p:pic>
        <p:nvPicPr>
          <p:cNvPr id="27" name="~PP550.WAV">
            <a:hlinkClick r:id="" action="ppaction://media"/>
          </p:cNvPr>
          <p:cNvPicPr>
            <a:picLocks noRot="1" noChangeAspect="1"/>
          </p:cNvPicPr>
          <p:nvPr>
            <a:wavAudioFile r:embed="rId1" name="~PP550.WAV"/>
          </p:nvPr>
        </p:nvPicPr>
        <p:blipFill>
          <a:blip r:embed="rId10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7668240"/>
      </p:ext>
    </p:extLst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6940" t="8963" r="9211" b="7109"/>
          <a:stretch/>
        </p:blipFill>
        <p:spPr>
          <a:xfrm>
            <a:off x="14515" y="1752"/>
            <a:ext cx="12177486" cy="68562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14972" y="2177143"/>
            <a:ext cx="2815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56</a:t>
            </a:r>
            <a:r>
              <a:rPr lang="en-US" sz="3600" b="1" baseline="30000" dirty="0" smtClean="0">
                <a:solidFill>
                  <a:srgbClr val="FF0000"/>
                </a:solidFill>
              </a:rPr>
              <a:t>th</a:t>
            </a:r>
            <a:r>
              <a:rPr lang="en-US" sz="3600" b="1" dirty="0" smtClean="0">
                <a:solidFill>
                  <a:srgbClr val="FF0000"/>
                </a:solidFill>
              </a:rPr>
              <a:t> Street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3887" y="4216400"/>
            <a:ext cx="2815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58</a:t>
            </a:r>
            <a:r>
              <a:rPr lang="en-US" sz="3600" b="1" baseline="30000" dirty="0" smtClean="0">
                <a:solidFill>
                  <a:srgbClr val="FF0000"/>
                </a:solidFill>
              </a:rPr>
              <a:t>th</a:t>
            </a:r>
            <a:r>
              <a:rPr lang="en-US" sz="3600" b="1" dirty="0" smtClean="0">
                <a:solidFill>
                  <a:srgbClr val="FF0000"/>
                </a:solidFill>
              </a:rPr>
              <a:t> Street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96115" y="3251852"/>
            <a:ext cx="2815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57</a:t>
            </a:r>
            <a:r>
              <a:rPr lang="en-US" sz="3600" b="1" baseline="30000" dirty="0" smtClean="0">
                <a:solidFill>
                  <a:srgbClr val="FF0000"/>
                </a:solidFill>
              </a:rPr>
              <a:t>th</a:t>
            </a:r>
            <a:r>
              <a:rPr lang="en-US" sz="3600" b="1" dirty="0" smtClean="0">
                <a:solidFill>
                  <a:srgbClr val="FF0000"/>
                </a:solidFill>
              </a:rPr>
              <a:t> Street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10711546" y="2725931"/>
            <a:ext cx="537029" cy="1813634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6701973" y="3836602"/>
            <a:ext cx="537029" cy="1813634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2699657" y="4862731"/>
            <a:ext cx="537029" cy="1813634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10800000">
            <a:off x="1153887" y="2497435"/>
            <a:ext cx="537029" cy="1813634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 rot="10800000">
            <a:off x="5312230" y="1471097"/>
            <a:ext cx="537029" cy="1813634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10800000">
            <a:off x="9202057" y="363509"/>
            <a:ext cx="537029" cy="1813634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~PP483.WAV">
            <a:hlinkClick r:id="" action="ppaction://media"/>
          </p:cNvPr>
          <p:cNvPicPr>
            <a:picLocks noRot="1" noChangeAspect="1"/>
          </p:cNvPicPr>
          <p:nvPr>
            <a:wavAudioFile r:embed="rId1" name="~PP483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8149315"/>
      </p:ext>
    </p:extLst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127</Words>
  <Application>Microsoft Office PowerPoint</Application>
  <PresentationFormat>Custom</PresentationFormat>
  <Paragraphs>35</Paragraphs>
  <Slides>16</Slides>
  <Notes>0</Notes>
  <HiddenSlides>0</HiddenSlides>
  <MMClips>16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Wothe</dc:creator>
  <cp:lastModifiedBy> </cp:lastModifiedBy>
  <cp:revision>5</cp:revision>
  <dcterms:created xsi:type="dcterms:W3CDTF">2016-05-04T17:20:35Z</dcterms:created>
  <dcterms:modified xsi:type="dcterms:W3CDTF">2016-05-04T18:10:32Z</dcterms:modified>
</cp:coreProperties>
</file>